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8" r:id="rId9"/>
    <p:sldId id="259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250" autoAdjust="0"/>
  </p:normalViewPr>
  <p:slideViewPr>
    <p:cSldViewPr>
      <p:cViewPr varScale="1">
        <p:scale>
          <a:sx n="43" d="100"/>
          <a:sy n="43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13564-09A8-4314-A104-491B83955A91}" type="doc">
      <dgm:prSet loTypeId="urn:microsoft.com/office/officeart/2011/layout/ConvergingText" loCatId="officeonlin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l-NL"/>
        </a:p>
      </dgm:t>
    </dgm:pt>
    <dgm:pt modelId="{C2A90335-AE48-4CE6-B29D-84092B701A14}">
      <dgm:prSet phldrT="[Text]"/>
      <dgm:spPr/>
      <dgm:t>
        <a:bodyPr/>
        <a:lstStyle/>
        <a:p>
          <a:r>
            <a:rPr lang="pl-PL" dirty="0" err="1" smtClean="0"/>
            <a:t>FitSM</a:t>
          </a:r>
          <a:endParaRPr lang="nl-NL" dirty="0"/>
        </a:p>
      </dgm:t>
    </dgm:pt>
    <dgm:pt modelId="{C7E27F09-F56A-4679-AF9F-0ACA7EF2F5CE}" type="parTrans" cxnId="{C3AACC8D-0B30-4C63-8B2B-2C90035B5136}">
      <dgm:prSet/>
      <dgm:spPr/>
      <dgm:t>
        <a:bodyPr/>
        <a:lstStyle/>
        <a:p>
          <a:endParaRPr lang="nl-NL"/>
        </a:p>
      </dgm:t>
    </dgm:pt>
    <dgm:pt modelId="{C69D8D77-54AD-4A8B-8D15-A3E082E8B9CB}" type="sibTrans" cxnId="{C3AACC8D-0B30-4C63-8B2B-2C90035B5136}">
      <dgm:prSet/>
      <dgm:spPr/>
      <dgm:t>
        <a:bodyPr/>
        <a:lstStyle/>
        <a:p>
          <a:endParaRPr lang="nl-NL"/>
        </a:p>
      </dgm:t>
    </dgm:pt>
    <dgm:pt modelId="{8E0EDF1D-70A4-4B63-8F00-02D4B67501BE}">
      <dgm:prSet phldrT="[Text]" custT="1"/>
      <dgm:spPr/>
      <dgm:t>
        <a:bodyPr/>
        <a:lstStyle/>
        <a:p>
          <a:r>
            <a:rPr lang="pl-PL" sz="1400" dirty="0" smtClean="0"/>
            <a:t>Global Task</a:t>
          </a:r>
          <a:endParaRPr lang="nl-NL" sz="1400" dirty="0"/>
        </a:p>
      </dgm:t>
    </dgm:pt>
    <dgm:pt modelId="{C53509A2-5A99-4449-A503-40D7D410C99F}" type="parTrans" cxnId="{2E6FA358-E272-4A08-8E7F-5C3C3EC729CC}">
      <dgm:prSet/>
      <dgm:spPr/>
      <dgm:t>
        <a:bodyPr/>
        <a:lstStyle/>
        <a:p>
          <a:endParaRPr lang="nl-NL"/>
        </a:p>
      </dgm:t>
    </dgm:pt>
    <dgm:pt modelId="{2997F880-A3DA-4543-92F5-72EB27D1AB9B}" type="sibTrans" cxnId="{2E6FA358-E272-4A08-8E7F-5C3C3EC729CC}">
      <dgm:prSet/>
      <dgm:spPr/>
      <dgm:t>
        <a:bodyPr/>
        <a:lstStyle/>
        <a:p>
          <a:endParaRPr lang="nl-NL"/>
        </a:p>
      </dgm:t>
    </dgm:pt>
    <dgm:pt modelId="{00D6FAA6-0CAD-42B9-80A2-7D1F78E0A7C2}">
      <dgm:prSet phldrT="[Text]" custT="1"/>
      <dgm:spPr/>
      <dgm:t>
        <a:bodyPr/>
        <a:lstStyle/>
        <a:p>
          <a:r>
            <a:rPr lang="pl-PL" sz="1400" dirty="0" smtClean="0"/>
            <a:t>Global</a:t>
          </a:r>
          <a:r>
            <a:rPr lang="pl-PL" sz="1200" dirty="0" smtClean="0"/>
            <a:t> </a:t>
          </a:r>
          <a:r>
            <a:rPr lang="pl-PL" sz="1400" dirty="0" smtClean="0"/>
            <a:t>Task</a:t>
          </a:r>
          <a:endParaRPr lang="nl-NL" sz="1200" dirty="0"/>
        </a:p>
      </dgm:t>
    </dgm:pt>
    <dgm:pt modelId="{1ABF8788-C8E6-487F-B5A9-077F5CF66549}" type="parTrans" cxnId="{BE43DD56-9129-4491-AF93-5B5281011791}">
      <dgm:prSet/>
      <dgm:spPr/>
      <dgm:t>
        <a:bodyPr/>
        <a:lstStyle/>
        <a:p>
          <a:endParaRPr lang="nl-NL"/>
        </a:p>
      </dgm:t>
    </dgm:pt>
    <dgm:pt modelId="{EDAD9F9A-C8D9-4C3D-8A74-E8DDE537910A}" type="sibTrans" cxnId="{BE43DD56-9129-4491-AF93-5B5281011791}">
      <dgm:prSet/>
      <dgm:spPr/>
      <dgm:t>
        <a:bodyPr/>
        <a:lstStyle/>
        <a:p>
          <a:endParaRPr lang="nl-NL"/>
        </a:p>
      </dgm:t>
    </dgm:pt>
    <dgm:pt modelId="{106FD6D3-B730-466A-859A-BB5072F72959}">
      <dgm:prSet phldrT="[Text]" custT="1"/>
      <dgm:spPr/>
      <dgm:t>
        <a:bodyPr/>
        <a:lstStyle/>
        <a:p>
          <a:r>
            <a:rPr lang="pl-PL" sz="1400" dirty="0" smtClean="0"/>
            <a:t>Global</a:t>
          </a:r>
          <a:r>
            <a:rPr lang="pl-PL" sz="1500" dirty="0" smtClean="0"/>
            <a:t> Task</a:t>
          </a:r>
          <a:endParaRPr lang="nl-NL" sz="1500" dirty="0"/>
        </a:p>
      </dgm:t>
    </dgm:pt>
    <dgm:pt modelId="{B86803FA-258F-4702-AE4B-08F87A50993B}" type="parTrans" cxnId="{E9CC1F9E-EC6C-4712-B4C6-586756BABBB7}">
      <dgm:prSet/>
      <dgm:spPr/>
      <dgm:t>
        <a:bodyPr/>
        <a:lstStyle/>
        <a:p>
          <a:endParaRPr lang="nl-NL"/>
        </a:p>
      </dgm:t>
    </dgm:pt>
    <dgm:pt modelId="{2EB302F2-7DAC-4D12-8096-4F9B62AD7138}" type="sibTrans" cxnId="{E9CC1F9E-EC6C-4712-B4C6-586756BABBB7}">
      <dgm:prSet/>
      <dgm:spPr/>
      <dgm:t>
        <a:bodyPr/>
        <a:lstStyle/>
        <a:p>
          <a:endParaRPr lang="nl-NL"/>
        </a:p>
      </dgm:t>
    </dgm:pt>
    <dgm:pt modelId="{CD174226-99E4-46F9-93CC-3576BEEA46B8}" type="pres">
      <dgm:prSet presAssocID="{6F013564-09A8-4314-A104-491B83955A91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BDF85A-D02E-4708-8ED7-2E6F22BF6800}" type="pres">
      <dgm:prSet presAssocID="{C2A90335-AE48-4CE6-B29D-84092B701A14}" presName="composite" presStyleCnt="0"/>
      <dgm:spPr/>
    </dgm:pt>
    <dgm:pt modelId="{776FDF85-C321-4A04-9090-4F35B7D00F31}" type="pres">
      <dgm:prSet presAssocID="{C2A90335-AE48-4CE6-B29D-84092B701A14}" presName="ParentAccent1" presStyleLbl="alignNode1" presStyleIdx="0" presStyleCnt="34"/>
      <dgm:spPr/>
    </dgm:pt>
    <dgm:pt modelId="{5D73B7B2-4CFB-4CCB-AACA-B62E44EE9EC0}" type="pres">
      <dgm:prSet presAssocID="{C2A90335-AE48-4CE6-B29D-84092B701A14}" presName="ParentAccent2" presStyleLbl="alignNode1" presStyleIdx="1" presStyleCnt="34"/>
      <dgm:spPr/>
    </dgm:pt>
    <dgm:pt modelId="{ECBA5DD2-A096-4356-A228-A4FEC6001567}" type="pres">
      <dgm:prSet presAssocID="{C2A90335-AE48-4CE6-B29D-84092B701A14}" presName="ParentAccent3" presStyleLbl="alignNode1" presStyleIdx="2" presStyleCnt="34"/>
      <dgm:spPr/>
    </dgm:pt>
    <dgm:pt modelId="{03BD490E-A528-4B48-B301-310878896076}" type="pres">
      <dgm:prSet presAssocID="{C2A90335-AE48-4CE6-B29D-84092B701A14}" presName="ParentAccent4" presStyleLbl="alignNode1" presStyleIdx="3" presStyleCnt="34"/>
      <dgm:spPr/>
    </dgm:pt>
    <dgm:pt modelId="{40308B50-B503-4EE9-B183-F93C30820F63}" type="pres">
      <dgm:prSet presAssocID="{C2A90335-AE48-4CE6-B29D-84092B701A14}" presName="ParentAccent5" presStyleLbl="alignNode1" presStyleIdx="4" presStyleCnt="34"/>
      <dgm:spPr/>
    </dgm:pt>
    <dgm:pt modelId="{8A6EBA57-89D6-4023-B1A0-93C97277BF3D}" type="pres">
      <dgm:prSet presAssocID="{C2A90335-AE48-4CE6-B29D-84092B701A14}" presName="ParentAccent6" presStyleLbl="alignNode1" presStyleIdx="5" presStyleCnt="34"/>
      <dgm:spPr/>
    </dgm:pt>
    <dgm:pt modelId="{C66C4D16-5CBC-4BC8-B28F-B53D38D12AF2}" type="pres">
      <dgm:prSet presAssocID="{C2A90335-AE48-4CE6-B29D-84092B701A14}" presName="ParentAccent7" presStyleLbl="alignNode1" presStyleIdx="6" presStyleCnt="34"/>
      <dgm:spPr/>
    </dgm:pt>
    <dgm:pt modelId="{71FE5B8B-64BD-41C1-99DB-FE48F85786A3}" type="pres">
      <dgm:prSet presAssocID="{C2A90335-AE48-4CE6-B29D-84092B701A14}" presName="ParentAccent8" presStyleLbl="alignNode1" presStyleIdx="7" presStyleCnt="34"/>
      <dgm:spPr/>
    </dgm:pt>
    <dgm:pt modelId="{73DB582E-4FF7-4EE1-BF85-F9540018A871}" type="pres">
      <dgm:prSet presAssocID="{C2A90335-AE48-4CE6-B29D-84092B701A14}" presName="ParentAccent9" presStyleLbl="alignNode1" presStyleIdx="8" presStyleCnt="34"/>
      <dgm:spPr/>
    </dgm:pt>
    <dgm:pt modelId="{A029ED6D-BFDD-4B62-BDC6-C8CA5C3FA0A2}" type="pres">
      <dgm:prSet presAssocID="{C2A90335-AE48-4CE6-B29D-84092B701A14}" presName="ParentAccent10" presStyleLbl="alignNode1" presStyleIdx="9" presStyleCnt="34"/>
      <dgm:spPr/>
    </dgm:pt>
    <dgm:pt modelId="{59994113-9839-4DF9-8ECE-B1B57003C784}" type="pres">
      <dgm:prSet presAssocID="{C2A90335-AE48-4CE6-B29D-84092B701A14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1316E-6694-4F01-9587-63190ABF0788}" type="pres">
      <dgm:prSet presAssocID="{8E0EDF1D-70A4-4B63-8F00-02D4B67501BE}" presName="Child1Accent1" presStyleLbl="alignNode1" presStyleIdx="11" presStyleCnt="34"/>
      <dgm:spPr/>
    </dgm:pt>
    <dgm:pt modelId="{0BF4CC85-B9E1-4A78-AE54-9DC1F6A7632C}" type="pres">
      <dgm:prSet presAssocID="{8E0EDF1D-70A4-4B63-8F00-02D4B67501BE}" presName="Child1Accent2" presStyleLbl="alignNode1" presStyleIdx="12" presStyleCnt="34"/>
      <dgm:spPr/>
    </dgm:pt>
    <dgm:pt modelId="{A52C1AC6-C5C2-4F5E-BA1D-227675AEAB8D}" type="pres">
      <dgm:prSet presAssocID="{8E0EDF1D-70A4-4B63-8F00-02D4B67501BE}" presName="Child1Accent3" presStyleLbl="alignNode1" presStyleIdx="13" presStyleCnt="34"/>
      <dgm:spPr/>
    </dgm:pt>
    <dgm:pt modelId="{364502E2-F7BB-4815-B9F2-8B6718A831C5}" type="pres">
      <dgm:prSet presAssocID="{8E0EDF1D-70A4-4B63-8F00-02D4B67501BE}" presName="Child1Accent4" presStyleLbl="alignNode1" presStyleIdx="14" presStyleCnt="34"/>
      <dgm:spPr/>
    </dgm:pt>
    <dgm:pt modelId="{743F47E6-06F8-4F25-89A9-274AE4FDE6EC}" type="pres">
      <dgm:prSet presAssocID="{8E0EDF1D-70A4-4B63-8F00-02D4B67501BE}" presName="Child1Accent5" presStyleLbl="alignNode1" presStyleIdx="15" presStyleCnt="34"/>
      <dgm:spPr/>
    </dgm:pt>
    <dgm:pt modelId="{370AEAC3-CF05-44BA-8295-6B3472A428DD}" type="pres">
      <dgm:prSet presAssocID="{8E0EDF1D-70A4-4B63-8F00-02D4B67501BE}" presName="Child1Accent6" presStyleLbl="alignNode1" presStyleIdx="16" presStyleCnt="34"/>
      <dgm:spPr/>
    </dgm:pt>
    <dgm:pt modelId="{EB8468C9-3F09-4805-A0C8-9896C01D2211}" type="pres">
      <dgm:prSet presAssocID="{8E0EDF1D-70A4-4B63-8F00-02D4B67501BE}" presName="Child1Accent7" presStyleLbl="alignNode1" presStyleIdx="17" presStyleCnt="34"/>
      <dgm:spPr/>
    </dgm:pt>
    <dgm:pt modelId="{180184B6-FDF5-42B2-A244-AA1A45C89D90}" type="pres">
      <dgm:prSet presAssocID="{8E0EDF1D-70A4-4B63-8F00-02D4B67501BE}" presName="Child1Accent8" presStyleLbl="alignNode1" presStyleIdx="18" presStyleCnt="34"/>
      <dgm:spPr/>
    </dgm:pt>
    <dgm:pt modelId="{FF5A6BB4-25A1-4AA7-8D3C-C3B06A2F215A}" type="pres">
      <dgm:prSet presAssocID="{8E0EDF1D-70A4-4B63-8F00-02D4B67501BE}" presName="Child1Accent9" presStyleLbl="alignNode1" presStyleIdx="19" presStyleCnt="34"/>
      <dgm:spPr/>
    </dgm:pt>
    <dgm:pt modelId="{3FC69A7D-0D2D-4C4B-A0A8-0639EE48AA87}" type="pres">
      <dgm:prSet presAssocID="{8E0EDF1D-70A4-4B63-8F00-02D4B67501BE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2F1D5D-B424-42E4-A056-ED3E7D5CAD85}" type="pres">
      <dgm:prSet presAssocID="{00D6FAA6-0CAD-42B9-80A2-7D1F78E0A7C2}" presName="Child2Accent1" presStyleLbl="alignNode1" presStyleIdx="20" presStyleCnt="34"/>
      <dgm:spPr/>
    </dgm:pt>
    <dgm:pt modelId="{4D214213-1C2C-4B69-ACB4-A75DB1639E04}" type="pres">
      <dgm:prSet presAssocID="{00D6FAA6-0CAD-42B9-80A2-7D1F78E0A7C2}" presName="Child2Accent2" presStyleLbl="alignNode1" presStyleIdx="21" presStyleCnt="34"/>
      <dgm:spPr/>
    </dgm:pt>
    <dgm:pt modelId="{4BE9C2C9-F8A6-475B-B749-ACA4E31ABFCC}" type="pres">
      <dgm:prSet presAssocID="{00D6FAA6-0CAD-42B9-80A2-7D1F78E0A7C2}" presName="Child2Accent3" presStyleLbl="alignNode1" presStyleIdx="22" presStyleCnt="34"/>
      <dgm:spPr/>
    </dgm:pt>
    <dgm:pt modelId="{E5682EAB-E909-4E80-974A-D7619C06B474}" type="pres">
      <dgm:prSet presAssocID="{00D6FAA6-0CAD-42B9-80A2-7D1F78E0A7C2}" presName="Child2Accent4" presStyleLbl="alignNode1" presStyleIdx="23" presStyleCnt="34"/>
      <dgm:spPr/>
    </dgm:pt>
    <dgm:pt modelId="{41F3356A-68D6-4951-93F8-979E6AE6041E}" type="pres">
      <dgm:prSet presAssocID="{00D6FAA6-0CAD-42B9-80A2-7D1F78E0A7C2}" presName="Child2Accent5" presStyleLbl="alignNode1" presStyleIdx="24" presStyleCnt="34"/>
      <dgm:spPr/>
    </dgm:pt>
    <dgm:pt modelId="{EE988F2D-81AC-4CD4-B80A-C8832EC0720A}" type="pres">
      <dgm:prSet presAssocID="{00D6FAA6-0CAD-42B9-80A2-7D1F78E0A7C2}" presName="Child2Accent6" presStyleLbl="alignNode1" presStyleIdx="25" presStyleCnt="34"/>
      <dgm:spPr/>
    </dgm:pt>
    <dgm:pt modelId="{2D3CE441-AA5A-4897-85B7-A6D0122BC308}" type="pres">
      <dgm:prSet presAssocID="{00D6FAA6-0CAD-42B9-80A2-7D1F78E0A7C2}" presName="Child2Accent7" presStyleLbl="alignNode1" presStyleIdx="26" presStyleCnt="34"/>
      <dgm:spPr/>
    </dgm:pt>
    <dgm:pt modelId="{B4ED29E5-9D4F-4CDC-A39C-6A606B489C44}" type="pres">
      <dgm:prSet presAssocID="{00D6FAA6-0CAD-42B9-80A2-7D1F78E0A7C2}" presName="Child2" presStyleLbl="revTx" presStyleIdx="1" presStyleCnt="3" custScaleX="124454" custScaleY="954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8EED57-F6A0-4D38-BE1E-837DBD933BBC}" type="pres">
      <dgm:prSet presAssocID="{106FD6D3-B730-466A-859A-BB5072F72959}" presName="Child3Accent1" presStyleLbl="alignNode1" presStyleIdx="27" presStyleCnt="34"/>
      <dgm:spPr/>
    </dgm:pt>
    <dgm:pt modelId="{CC08145C-1F35-4CAB-B21B-D747AAEDFE6C}" type="pres">
      <dgm:prSet presAssocID="{106FD6D3-B730-466A-859A-BB5072F72959}" presName="Child3Accent2" presStyleLbl="alignNode1" presStyleIdx="28" presStyleCnt="34"/>
      <dgm:spPr/>
    </dgm:pt>
    <dgm:pt modelId="{133328FF-A933-442B-9A99-2736E8BA5220}" type="pres">
      <dgm:prSet presAssocID="{106FD6D3-B730-466A-859A-BB5072F72959}" presName="Child3Accent3" presStyleLbl="alignNode1" presStyleIdx="29" presStyleCnt="34"/>
      <dgm:spPr/>
    </dgm:pt>
    <dgm:pt modelId="{2AD3D579-5141-4DC1-A53F-32769572F47E}" type="pres">
      <dgm:prSet presAssocID="{106FD6D3-B730-466A-859A-BB5072F72959}" presName="Child3Accent4" presStyleLbl="alignNode1" presStyleIdx="30" presStyleCnt="34"/>
      <dgm:spPr/>
    </dgm:pt>
    <dgm:pt modelId="{E084FB68-C444-488B-9FC7-132559479967}" type="pres">
      <dgm:prSet presAssocID="{106FD6D3-B730-466A-859A-BB5072F72959}" presName="Child3Accent5" presStyleLbl="alignNode1" presStyleIdx="31" presStyleCnt="34"/>
      <dgm:spPr/>
    </dgm:pt>
    <dgm:pt modelId="{03F9DB3F-66F1-4975-92B8-35394073679F}" type="pres">
      <dgm:prSet presAssocID="{106FD6D3-B730-466A-859A-BB5072F72959}" presName="Child3Accent6" presStyleLbl="alignNode1" presStyleIdx="32" presStyleCnt="34"/>
      <dgm:spPr/>
    </dgm:pt>
    <dgm:pt modelId="{174AAC2C-D92A-43AA-B55B-05A0329F758B}" type="pres">
      <dgm:prSet presAssocID="{106FD6D3-B730-466A-859A-BB5072F72959}" presName="Child3Accent7" presStyleLbl="alignNode1" presStyleIdx="33" presStyleCnt="34"/>
      <dgm:spPr/>
    </dgm:pt>
    <dgm:pt modelId="{A9B542EB-664D-4B5E-92F1-127882C6CE06}" type="pres">
      <dgm:prSet presAssocID="{106FD6D3-B730-466A-859A-BB5072F72959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3AACC8D-0B30-4C63-8B2B-2C90035B5136}" srcId="{6F013564-09A8-4314-A104-491B83955A91}" destId="{C2A90335-AE48-4CE6-B29D-84092B701A14}" srcOrd="0" destOrd="0" parTransId="{C7E27F09-F56A-4679-AF9F-0ACA7EF2F5CE}" sibTransId="{C69D8D77-54AD-4A8B-8D15-A3E082E8B9CB}"/>
    <dgm:cxn modelId="{7E1327B6-E33B-4712-A993-91085BD88516}" type="presOf" srcId="{C2A90335-AE48-4CE6-B29D-84092B701A14}" destId="{59994113-9839-4DF9-8ECE-B1B57003C784}" srcOrd="0" destOrd="0" presId="urn:microsoft.com/office/officeart/2011/layout/ConvergingText"/>
    <dgm:cxn modelId="{E9CC1F9E-EC6C-4712-B4C6-586756BABBB7}" srcId="{C2A90335-AE48-4CE6-B29D-84092B701A14}" destId="{106FD6D3-B730-466A-859A-BB5072F72959}" srcOrd="2" destOrd="0" parTransId="{B86803FA-258F-4702-AE4B-08F87A50993B}" sibTransId="{2EB302F2-7DAC-4D12-8096-4F9B62AD7138}"/>
    <dgm:cxn modelId="{2E6FA358-E272-4A08-8E7F-5C3C3EC729CC}" srcId="{C2A90335-AE48-4CE6-B29D-84092B701A14}" destId="{8E0EDF1D-70A4-4B63-8F00-02D4B67501BE}" srcOrd="0" destOrd="0" parTransId="{C53509A2-5A99-4449-A503-40D7D410C99F}" sibTransId="{2997F880-A3DA-4543-92F5-72EB27D1AB9B}"/>
    <dgm:cxn modelId="{FEA9BC07-4BD2-4D64-8A77-B5ED9C20E208}" type="presOf" srcId="{00D6FAA6-0CAD-42B9-80A2-7D1F78E0A7C2}" destId="{B4ED29E5-9D4F-4CDC-A39C-6A606B489C44}" srcOrd="0" destOrd="0" presId="urn:microsoft.com/office/officeart/2011/layout/ConvergingText"/>
    <dgm:cxn modelId="{BE43DD56-9129-4491-AF93-5B5281011791}" srcId="{C2A90335-AE48-4CE6-B29D-84092B701A14}" destId="{00D6FAA6-0CAD-42B9-80A2-7D1F78E0A7C2}" srcOrd="1" destOrd="0" parTransId="{1ABF8788-C8E6-487F-B5A9-077F5CF66549}" sibTransId="{EDAD9F9A-C8D9-4C3D-8A74-E8DDE537910A}"/>
    <dgm:cxn modelId="{C6099AD2-E5A9-4F85-B852-D72508AE529D}" type="presOf" srcId="{106FD6D3-B730-466A-859A-BB5072F72959}" destId="{A9B542EB-664D-4B5E-92F1-127882C6CE06}" srcOrd="0" destOrd="0" presId="urn:microsoft.com/office/officeart/2011/layout/ConvergingText"/>
    <dgm:cxn modelId="{F3DB881F-0C0C-4172-8E73-A8176E612C2E}" type="presOf" srcId="{8E0EDF1D-70A4-4B63-8F00-02D4B67501BE}" destId="{3FC69A7D-0D2D-4C4B-A0A8-0639EE48AA87}" srcOrd="0" destOrd="0" presId="urn:microsoft.com/office/officeart/2011/layout/ConvergingText"/>
    <dgm:cxn modelId="{B23BE715-05A6-4843-8ABB-55FB7064C01C}" type="presOf" srcId="{6F013564-09A8-4314-A104-491B83955A91}" destId="{CD174226-99E4-46F9-93CC-3576BEEA46B8}" srcOrd="0" destOrd="0" presId="urn:microsoft.com/office/officeart/2011/layout/ConvergingText"/>
    <dgm:cxn modelId="{188C9B83-B8B9-45F7-92FA-9C2632808B89}" type="presParOf" srcId="{CD174226-99E4-46F9-93CC-3576BEEA46B8}" destId="{3DBDF85A-D02E-4708-8ED7-2E6F22BF6800}" srcOrd="0" destOrd="0" presId="urn:microsoft.com/office/officeart/2011/layout/ConvergingText"/>
    <dgm:cxn modelId="{D4155936-CA9F-4515-BE60-AD5664EE875C}" type="presParOf" srcId="{3DBDF85A-D02E-4708-8ED7-2E6F22BF6800}" destId="{776FDF85-C321-4A04-9090-4F35B7D00F31}" srcOrd="0" destOrd="0" presId="urn:microsoft.com/office/officeart/2011/layout/ConvergingText"/>
    <dgm:cxn modelId="{1D910095-8D98-477C-A212-E33A9D0C6EA1}" type="presParOf" srcId="{3DBDF85A-D02E-4708-8ED7-2E6F22BF6800}" destId="{5D73B7B2-4CFB-4CCB-AACA-B62E44EE9EC0}" srcOrd="1" destOrd="0" presId="urn:microsoft.com/office/officeart/2011/layout/ConvergingText"/>
    <dgm:cxn modelId="{3D86518B-D18C-498D-81C2-906A09CF7A0F}" type="presParOf" srcId="{3DBDF85A-D02E-4708-8ED7-2E6F22BF6800}" destId="{ECBA5DD2-A096-4356-A228-A4FEC6001567}" srcOrd="2" destOrd="0" presId="urn:microsoft.com/office/officeart/2011/layout/ConvergingText"/>
    <dgm:cxn modelId="{11A9866C-2FC4-443E-B030-E73AB54BFE1F}" type="presParOf" srcId="{3DBDF85A-D02E-4708-8ED7-2E6F22BF6800}" destId="{03BD490E-A528-4B48-B301-310878896076}" srcOrd="3" destOrd="0" presId="urn:microsoft.com/office/officeart/2011/layout/ConvergingText"/>
    <dgm:cxn modelId="{E599785F-9F99-4EE9-9F9B-A19AC7A07B04}" type="presParOf" srcId="{3DBDF85A-D02E-4708-8ED7-2E6F22BF6800}" destId="{40308B50-B503-4EE9-B183-F93C30820F63}" srcOrd="4" destOrd="0" presId="urn:microsoft.com/office/officeart/2011/layout/ConvergingText"/>
    <dgm:cxn modelId="{E847F598-CA30-4BA2-99C5-9F7BF05890BD}" type="presParOf" srcId="{3DBDF85A-D02E-4708-8ED7-2E6F22BF6800}" destId="{8A6EBA57-89D6-4023-B1A0-93C97277BF3D}" srcOrd="5" destOrd="0" presId="urn:microsoft.com/office/officeart/2011/layout/ConvergingText"/>
    <dgm:cxn modelId="{C05066B1-5CF3-4CF5-AF93-54154809E229}" type="presParOf" srcId="{3DBDF85A-D02E-4708-8ED7-2E6F22BF6800}" destId="{C66C4D16-5CBC-4BC8-B28F-B53D38D12AF2}" srcOrd="6" destOrd="0" presId="urn:microsoft.com/office/officeart/2011/layout/ConvergingText"/>
    <dgm:cxn modelId="{977FB396-A98F-4231-A9F6-23FA0FD9F283}" type="presParOf" srcId="{3DBDF85A-D02E-4708-8ED7-2E6F22BF6800}" destId="{71FE5B8B-64BD-41C1-99DB-FE48F85786A3}" srcOrd="7" destOrd="0" presId="urn:microsoft.com/office/officeart/2011/layout/ConvergingText"/>
    <dgm:cxn modelId="{D311401B-DD11-4F46-887C-CB1A8BC3DA61}" type="presParOf" srcId="{3DBDF85A-D02E-4708-8ED7-2E6F22BF6800}" destId="{73DB582E-4FF7-4EE1-BF85-F9540018A871}" srcOrd="8" destOrd="0" presId="urn:microsoft.com/office/officeart/2011/layout/ConvergingText"/>
    <dgm:cxn modelId="{31734348-DEDD-406B-8A2F-A5F771C2729C}" type="presParOf" srcId="{3DBDF85A-D02E-4708-8ED7-2E6F22BF6800}" destId="{A029ED6D-BFDD-4B62-BDC6-C8CA5C3FA0A2}" srcOrd="9" destOrd="0" presId="urn:microsoft.com/office/officeart/2011/layout/ConvergingText"/>
    <dgm:cxn modelId="{FE0F37EB-7783-405C-B886-53DFC74D5F36}" type="presParOf" srcId="{3DBDF85A-D02E-4708-8ED7-2E6F22BF6800}" destId="{59994113-9839-4DF9-8ECE-B1B57003C784}" srcOrd="10" destOrd="0" presId="urn:microsoft.com/office/officeart/2011/layout/ConvergingText"/>
    <dgm:cxn modelId="{01C742F0-F7AB-41BE-9090-D7F7FEE606E4}" type="presParOf" srcId="{3DBDF85A-D02E-4708-8ED7-2E6F22BF6800}" destId="{9611316E-6694-4F01-9587-63190ABF0788}" srcOrd="11" destOrd="0" presId="urn:microsoft.com/office/officeart/2011/layout/ConvergingText"/>
    <dgm:cxn modelId="{3DBDDD35-86C9-4407-8166-CEB0BB2EF7D3}" type="presParOf" srcId="{3DBDF85A-D02E-4708-8ED7-2E6F22BF6800}" destId="{0BF4CC85-B9E1-4A78-AE54-9DC1F6A7632C}" srcOrd="12" destOrd="0" presId="urn:microsoft.com/office/officeart/2011/layout/ConvergingText"/>
    <dgm:cxn modelId="{8E932F09-68F4-464E-8135-0F5F4386FC94}" type="presParOf" srcId="{3DBDF85A-D02E-4708-8ED7-2E6F22BF6800}" destId="{A52C1AC6-C5C2-4F5E-BA1D-227675AEAB8D}" srcOrd="13" destOrd="0" presId="urn:microsoft.com/office/officeart/2011/layout/ConvergingText"/>
    <dgm:cxn modelId="{84AE3EDA-8C76-4F83-8C3D-0F878B8B73B5}" type="presParOf" srcId="{3DBDF85A-D02E-4708-8ED7-2E6F22BF6800}" destId="{364502E2-F7BB-4815-B9F2-8B6718A831C5}" srcOrd="14" destOrd="0" presId="urn:microsoft.com/office/officeart/2011/layout/ConvergingText"/>
    <dgm:cxn modelId="{AEDE1961-E953-4F47-AACC-DA0D6FB8B05F}" type="presParOf" srcId="{3DBDF85A-D02E-4708-8ED7-2E6F22BF6800}" destId="{743F47E6-06F8-4F25-89A9-274AE4FDE6EC}" srcOrd="15" destOrd="0" presId="urn:microsoft.com/office/officeart/2011/layout/ConvergingText"/>
    <dgm:cxn modelId="{076E1110-B72C-4530-8C0F-71BA07D9EB2D}" type="presParOf" srcId="{3DBDF85A-D02E-4708-8ED7-2E6F22BF6800}" destId="{370AEAC3-CF05-44BA-8295-6B3472A428DD}" srcOrd="16" destOrd="0" presId="urn:microsoft.com/office/officeart/2011/layout/ConvergingText"/>
    <dgm:cxn modelId="{9A501213-BA80-49B4-96D2-A4D1FDF259FF}" type="presParOf" srcId="{3DBDF85A-D02E-4708-8ED7-2E6F22BF6800}" destId="{EB8468C9-3F09-4805-A0C8-9896C01D2211}" srcOrd="17" destOrd="0" presId="urn:microsoft.com/office/officeart/2011/layout/ConvergingText"/>
    <dgm:cxn modelId="{2DF5C19C-A7BC-444A-924F-5C80A1C644E9}" type="presParOf" srcId="{3DBDF85A-D02E-4708-8ED7-2E6F22BF6800}" destId="{180184B6-FDF5-42B2-A244-AA1A45C89D90}" srcOrd="18" destOrd="0" presId="urn:microsoft.com/office/officeart/2011/layout/ConvergingText"/>
    <dgm:cxn modelId="{501FFEF2-5463-46DE-8750-60B3ABAFDF99}" type="presParOf" srcId="{3DBDF85A-D02E-4708-8ED7-2E6F22BF6800}" destId="{FF5A6BB4-25A1-4AA7-8D3C-C3B06A2F215A}" srcOrd="19" destOrd="0" presId="urn:microsoft.com/office/officeart/2011/layout/ConvergingText"/>
    <dgm:cxn modelId="{4B4986D0-6B3E-4F26-A627-118D8B556C6C}" type="presParOf" srcId="{3DBDF85A-D02E-4708-8ED7-2E6F22BF6800}" destId="{3FC69A7D-0D2D-4C4B-A0A8-0639EE48AA87}" srcOrd="20" destOrd="0" presId="urn:microsoft.com/office/officeart/2011/layout/ConvergingText"/>
    <dgm:cxn modelId="{0D8CEF33-187A-4A43-9C98-FFA082FD4215}" type="presParOf" srcId="{3DBDF85A-D02E-4708-8ED7-2E6F22BF6800}" destId="{642F1D5D-B424-42E4-A056-ED3E7D5CAD85}" srcOrd="21" destOrd="0" presId="urn:microsoft.com/office/officeart/2011/layout/ConvergingText"/>
    <dgm:cxn modelId="{4F5770A7-11FF-43D1-AF9D-221E4DCAD02F}" type="presParOf" srcId="{3DBDF85A-D02E-4708-8ED7-2E6F22BF6800}" destId="{4D214213-1C2C-4B69-ACB4-A75DB1639E04}" srcOrd="22" destOrd="0" presId="urn:microsoft.com/office/officeart/2011/layout/ConvergingText"/>
    <dgm:cxn modelId="{E39B508B-15AF-47A9-AF1F-4FA4D7456278}" type="presParOf" srcId="{3DBDF85A-D02E-4708-8ED7-2E6F22BF6800}" destId="{4BE9C2C9-F8A6-475B-B749-ACA4E31ABFCC}" srcOrd="23" destOrd="0" presId="urn:microsoft.com/office/officeart/2011/layout/ConvergingText"/>
    <dgm:cxn modelId="{1359BC24-643A-4E62-89FD-29034175C91A}" type="presParOf" srcId="{3DBDF85A-D02E-4708-8ED7-2E6F22BF6800}" destId="{E5682EAB-E909-4E80-974A-D7619C06B474}" srcOrd="24" destOrd="0" presId="urn:microsoft.com/office/officeart/2011/layout/ConvergingText"/>
    <dgm:cxn modelId="{AC130B4C-9BBE-4BDD-8871-2B8D89211E53}" type="presParOf" srcId="{3DBDF85A-D02E-4708-8ED7-2E6F22BF6800}" destId="{41F3356A-68D6-4951-93F8-979E6AE6041E}" srcOrd="25" destOrd="0" presId="urn:microsoft.com/office/officeart/2011/layout/ConvergingText"/>
    <dgm:cxn modelId="{B4A9D0CD-D341-4ADA-A312-FFEA147C0D85}" type="presParOf" srcId="{3DBDF85A-D02E-4708-8ED7-2E6F22BF6800}" destId="{EE988F2D-81AC-4CD4-B80A-C8832EC0720A}" srcOrd="26" destOrd="0" presId="urn:microsoft.com/office/officeart/2011/layout/ConvergingText"/>
    <dgm:cxn modelId="{46892E7F-926E-4DB0-B1C0-8AE1A0597AFF}" type="presParOf" srcId="{3DBDF85A-D02E-4708-8ED7-2E6F22BF6800}" destId="{2D3CE441-AA5A-4897-85B7-A6D0122BC308}" srcOrd="27" destOrd="0" presId="urn:microsoft.com/office/officeart/2011/layout/ConvergingText"/>
    <dgm:cxn modelId="{32A3FB34-6754-41FD-A581-D4F8695A7CC9}" type="presParOf" srcId="{3DBDF85A-D02E-4708-8ED7-2E6F22BF6800}" destId="{B4ED29E5-9D4F-4CDC-A39C-6A606B489C44}" srcOrd="28" destOrd="0" presId="urn:microsoft.com/office/officeart/2011/layout/ConvergingText"/>
    <dgm:cxn modelId="{08ED61F7-1FFF-4513-AEC6-F767D16AF30E}" type="presParOf" srcId="{3DBDF85A-D02E-4708-8ED7-2E6F22BF6800}" destId="{7E8EED57-F6A0-4D38-BE1E-837DBD933BBC}" srcOrd="29" destOrd="0" presId="urn:microsoft.com/office/officeart/2011/layout/ConvergingText"/>
    <dgm:cxn modelId="{67D93650-836F-4C82-A859-167DFCF3791F}" type="presParOf" srcId="{3DBDF85A-D02E-4708-8ED7-2E6F22BF6800}" destId="{CC08145C-1F35-4CAB-B21B-D747AAEDFE6C}" srcOrd="30" destOrd="0" presId="urn:microsoft.com/office/officeart/2011/layout/ConvergingText"/>
    <dgm:cxn modelId="{813D4A3E-C1C8-464A-A1C6-314CCE0AA26F}" type="presParOf" srcId="{3DBDF85A-D02E-4708-8ED7-2E6F22BF6800}" destId="{133328FF-A933-442B-9A99-2736E8BA5220}" srcOrd="31" destOrd="0" presId="urn:microsoft.com/office/officeart/2011/layout/ConvergingText"/>
    <dgm:cxn modelId="{F5E3BD93-C99F-47D9-ABF8-C63F8045C6D7}" type="presParOf" srcId="{3DBDF85A-D02E-4708-8ED7-2E6F22BF6800}" destId="{2AD3D579-5141-4DC1-A53F-32769572F47E}" srcOrd="32" destOrd="0" presId="urn:microsoft.com/office/officeart/2011/layout/ConvergingText"/>
    <dgm:cxn modelId="{53580400-3FC7-458B-805C-30B5D1C2AD62}" type="presParOf" srcId="{3DBDF85A-D02E-4708-8ED7-2E6F22BF6800}" destId="{E084FB68-C444-488B-9FC7-132559479967}" srcOrd="33" destOrd="0" presId="urn:microsoft.com/office/officeart/2011/layout/ConvergingText"/>
    <dgm:cxn modelId="{972A6BE6-F60D-4ECE-B384-F36BA1370B63}" type="presParOf" srcId="{3DBDF85A-D02E-4708-8ED7-2E6F22BF6800}" destId="{03F9DB3F-66F1-4975-92B8-35394073679F}" srcOrd="34" destOrd="0" presId="urn:microsoft.com/office/officeart/2011/layout/ConvergingText"/>
    <dgm:cxn modelId="{63321FE8-82AD-461A-B32B-DFFD33683512}" type="presParOf" srcId="{3DBDF85A-D02E-4708-8ED7-2E6F22BF6800}" destId="{174AAC2C-D92A-43AA-B55B-05A0329F758B}" srcOrd="35" destOrd="0" presId="urn:microsoft.com/office/officeart/2011/layout/ConvergingText"/>
    <dgm:cxn modelId="{97B35952-73C5-410B-A74B-1D811B05BAAF}" type="presParOf" srcId="{3DBDF85A-D02E-4708-8ED7-2E6F22BF6800}" destId="{A9B542EB-664D-4B5E-92F1-127882C6CE06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02405-9286-44F4-B4C7-05D47B64C9F7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l-NL"/>
        </a:p>
      </dgm:t>
    </dgm:pt>
    <dgm:pt modelId="{01522D7D-B519-4CA5-B96F-24D9E8A65D6E}">
      <dgm:prSet phldrT="[Text]" custT="1"/>
      <dgm:spPr/>
      <dgm:t>
        <a:bodyPr/>
        <a:lstStyle/>
        <a:p>
          <a:pPr algn="ctr"/>
          <a:r>
            <a:rPr lang="en-US" sz="1600" dirty="0" smtClean="0"/>
            <a:t>EGI-InSPIRE DoW</a:t>
          </a:r>
          <a:endParaRPr lang="nl-NL" sz="1600" dirty="0"/>
        </a:p>
      </dgm:t>
    </dgm:pt>
    <dgm:pt modelId="{59E15057-6C34-42AC-BBCF-BE7CEF3CC7F2}" type="parTrans" cxnId="{359BFAA5-281B-42A8-84F9-1D73732F039E}">
      <dgm:prSet/>
      <dgm:spPr/>
      <dgm:t>
        <a:bodyPr/>
        <a:lstStyle/>
        <a:p>
          <a:endParaRPr lang="nl-NL"/>
        </a:p>
      </dgm:t>
    </dgm:pt>
    <dgm:pt modelId="{409D842A-9F08-408F-A1BC-375426E2D431}" type="sibTrans" cxnId="{359BFAA5-281B-42A8-84F9-1D73732F039E}">
      <dgm:prSet/>
      <dgm:spPr/>
      <dgm:t>
        <a:bodyPr/>
        <a:lstStyle/>
        <a:p>
          <a:endParaRPr lang="nl-NL"/>
        </a:p>
      </dgm:t>
    </dgm:pt>
    <dgm:pt modelId="{725C39F5-ADDC-4868-86B9-A96205A32DAC}">
      <dgm:prSet phldrT="[Text]" custT="1"/>
      <dgm:spPr/>
      <dgm:t>
        <a:bodyPr/>
        <a:lstStyle/>
        <a:p>
          <a:r>
            <a:rPr lang="pl-PL" sz="800" dirty="0" smtClean="0"/>
            <a:t>Council</a:t>
          </a:r>
          <a:endParaRPr lang="nl-NL" sz="800" dirty="0"/>
        </a:p>
      </dgm:t>
    </dgm:pt>
    <dgm:pt modelId="{CCA83E54-4B03-4632-8415-90CB77B2BD9E}" type="parTrans" cxnId="{D2553FEF-EC53-4CB0-842B-FEDA58A32406}">
      <dgm:prSet/>
      <dgm:spPr/>
      <dgm:t>
        <a:bodyPr/>
        <a:lstStyle/>
        <a:p>
          <a:endParaRPr lang="nl-NL"/>
        </a:p>
      </dgm:t>
    </dgm:pt>
    <dgm:pt modelId="{722E3C31-96D2-432B-9F83-0439FCB8F016}" type="sibTrans" cxnId="{D2553FEF-EC53-4CB0-842B-FEDA58A32406}">
      <dgm:prSet/>
      <dgm:spPr/>
      <dgm:t>
        <a:bodyPr/>
        <a:lstStyle/>
        <a:p>
          <a:endParaRPr lang="nl-NL"/>
        </a:p>
      </dgm:t>
    </dgm:pt>
    <dgm:pt modelId="{90BA2B66-52B1-45CA-A1F9-0F1283381A8F}">
      <dgm:prSet phldrT="[Text]" custT="1"/>
      <dgm:spPr/>
      <dgm:t>
        <a:bodyPr/>
        <a:lstStyle/>
        <a:p>
          <a:pPr algn="ctr"/>
          <a:r>
            <a:rPr lang="pl-PL" sz="1600" dirty="0" smtClean="0"/>
            <a:t>EGI Service Portfolio</a:t>
          </a:r>
          <a:endParaRPr lang="nl-NL" sz="1600" dirty="0"/>
        </a:p>
      </dgm:t>
    </dgm:pt>
    <dgm:pt modelId="{E0FD274D-DBC1-4FAF-B3C8-4F723676613E}" type="parTrans" cxnId="{920BA5F2-1E2F-41B6-90F4-592F845527F1}">
      <dgm:prSet/>
      <dgm:spPr/>
      <dgm:t>
        <a:bodyPr/>
        <a:lstStyle/>
        <a:p>
          <a:endParaRPr lang="nl-NL"/>
        </a:p>
      </dgm:t>
    </dgm:pt>
    <dgm:pt modelId="{390C1DB8-8A96-4FD2-8069-3398116E7277}" type="sibTrans" cxnId="{920BA5F2-1E2F-41B6-90F4-592F845527F1}">
      <dgm:prSet/>
      <dgm:spPr/>
      <dgm:t>
        <a:bodyPr/>
        <a:lstStyle/>
        <a:p>
          <a:endParaRPr lang="nl-NL"/>
        </a:p>
      </dgm:t>
    </dgm:pt>
    <dgm:pt modelId="{93583F04-78C5-4449-8973-A0A3B14BF6EC}">
      <dgm:prSet phldrT="[Text]" custT="1"/>
      <dgm:spPr/>
      <dgm:t>
        <a:bodyPr/>
        <a:lstStyle/>
        <a:p>
          <a:r>
            <a:rPr lang="nl-NL" sz="1450" dirty="0" smtClean="0"/>
            <a:t>Project and Programme Management</a:t>
          </a:r>
          <a:endParaRPr lang="nl-NL" sz="1450" dirty="0"/>
        </a:p>
      </dgm:t>
    </dgm:pt>
    <dgm:pt modelId="{83BEC3E3-AB9A-4214-8BF0-05BC64FD4F90}" type="parTrans" cxnId="{E225A217-FF33-4C58-8AE1-6ECDE8C4943A}">
      <dgm:prSet/>
      <dgm:spPr/>
      <dgm:t>
        <a:bodyPr/>
        <a:lstStyle/>
        <a:p>
          <a:endParaRPr lang="nl-NL"/>
        </a:p>
      </dgm:t>
    </dgm:pt>
    <dgm:pt modelId="{E07BF4E2-261C-4E51-8B80-780CF3B49922}" type="sibTrans" cxnId="{E225A217-FF33-4C58-8AE1-6ECDE8C4943A}">
      <dgm:prSet/>
      <dgm:spPr/>
      <dgm:t>
        <a:bodyPr/>
        <a:lstStyle/>
        <a:p>
          <a:endParaRPr lang="nl-NL"/>
        </a:p>
      </dgm:t>
    </dgm:pt>
    <dgm:pt modelId="{9E831CB5-520F-40DA-83AA-75BE818CD8D0}">
      <dgm:prSet phldrT="[Text]" custT="1"/>
      <dgm:spPr/>
      <dgm:t>
        <a:bodyPr/>
        <a:lstStyle/>
        <a:p>
          <a:r>
            <a:rPr lang="pl-PL" sz="1450" dirty="0" smtClean="0"/>
            <a:t>Operations Coordination</a:t>
          </a:r>
          <a:endParaRPr lang="nl-NL" sz="1450" dirty="0"/>
        </a:p>
      </dgm:t>
    </dgm:pt>
    <dgm:pt modelId="{7B272F65-519F-4B97-AF89-D2246C792457}" type="parTrans" cxnId="{B010E48F-35AD-4462-90C3-1A572B634655}">
      <dgm:prSet/>
      <dgm:spPr/>
      <dgm:t>
        <a:bodyPr/>
        <a:lstStyle/>
        <a:p>
          <a:endParaRPr lang="nl-NL"/>
        </a:p>
      </dgm:t>
    </dgm:pt>
    <dgm:pt modelId="{A05F508E-B97C-408E-80FD-BD93C4AA927D}" type="sibTrans" cxnId="{B010E48F-35AD-4462-90C3-1A572B634655}">
      <dgm:prSet/>
      <dgm:spPr/>
      <dgm:t>
        <a:bodyPr/>
        <a:lstStyle/>
        <a:p>
          <a:endParaRPr lang="nl-NL"/>
        </a:p>
      </dgm:t>
    </dgm:pt>
    <dgm:pt modelId="{E9A689A4-C467-4EE5-B607-09567CE75423}">
      <dgm:prSet phldrT="[Text]" custT="1"/>
      <dgm:spPr/>
      <dgm:t>
        <a:bodyPr/>
        <a:lstStyle/>
        <a:p>
          <a:r>
            <a:rPr lang="pl-PL" sz="1450" dirty="0" smtClean="0"/>
            <a:t>Technology Coordination</a:t>
          </a:r>
          <a:endParaRPr lang="nl-NL" sz="1450" dirty="0"/>
        </a:p>
      </dgm:t>
    </dgm:pt>
    <dgm:pt modelId="{E0E81411-F58B-4F67-9893-4BBDEB703D3E}" type="parTrans" cxnId="{77A8AC61-44C4-4FF2-A465-13A53A629B2E}">
      <dgm:prSet/>
      <dgm:spPr/>
      <dgm:t>
        <a:bodyPr/>
        <a:lstStyle/>
        <a:p>
          <a:endParaRPr lang="nl-NL"/>
        </a:p>
      </dgm:t>
    </dgm:pt>
    <dgm:pt modelId="{260F538F-F619-4906-8553-F58DB03505AB}" type="sibTrans" cxnId="{77A8AC61-44C4-4FF2-A465-13A53A629B2E}">
      <dgm:prSet/>
      <dgm:spPr/>
      <dgm:t>
        <a:bodyPr/>
        <a:lstStyle/>
        <a:p>
          <a:endParaRPr lang="nl-NL"/>
        </a:p>
      </dgm:t>
    </dgm:pt>
    <dgm:pt modelId="{2BC39F6D-AE18-4322-8B99-6226EFF53482}">
      <dgm:prSet phldrT="[Text]" custT="1"/>
      <dgm:spPr/>
      <dgm:t>
        <a:bodyPr/>
        <a:lstStyle/>
        <a:p>
          <a:r>
            <a:rPr lang="pl-PL" sz="1450" dirty="0" smtClean="0"/>
            <a:t>Security Coordination</a:t>
          </a:r>
          <a:endParaRPr lang="nl-NL" sz="1450" dirty="0"/>
        </a:p>
      </dgm:t>
    </dgm:pt>
    <dgm:pt modelId="{DD713315-CE13-4821-ABF6-EAB75CF93763}" type="parTrans" cxnId="{F6AD2396-0CCB-4DBA-890F-7D86FE7BE8DE}">
      <dgm:prSet/>
      <dgm:spPr/>
      <dgm:t>
        <a:bodyPr/>
        <a:lstStyle/>
        <a:p>
          <a:endParaRPr lang="nl-NL"/>
        </a:p>
      </dgm:t>
    </dgm:pt>
    <dgm:pt modelId="{164684AB-582B-449B-A72A-0037B7BC7ED7}" type="sibTrans" cxnId="{F6AD2396-0CCB-4DBA-890F-7D86FE7BE8DE}">
      <dgm:prSet/>
      <dgm:spPr/>
      <dgm:t>
        <a:bodyPr/>
        <a:lstStyle/>
        <a:p>
          <a:endParaRPr lang="nl-NL"/>
        </a:p>
      </dgm:t>
    </dgm:pt>
    <dgm:pt modelId="{8B3D5EE1-55AE-4AE6-9E81-4EE4F2133180}">
      <dgm:prSet phldrT="[Text]" custT="1"/>
      <dgm:spPr/>
      <dgm:t>
        <a:bodyPr/>
        <a:lstStyle/>
        <a:p>
          <a:r>
            <a:rPr lang="nl-NL" sz="1450" dirty="0" smtClean="0"/>
            <a:t>Specialized Consultancy Services</a:t>
          </a:r>
          <a:endParaRPr lang="nl-NL" sz="1450" dirty="0"/>
        </a:p>
      </dgm:t>
    </dgm:pt>
    <dgm:pt modelId="{D30FDFDD-C8F1-422B-AF78-186C28D268E9}" type="parTrans" cxnId="{A0FD47BC-752F-41FD-A71D-4894B8CF8343}">
      <dgm:prSet/>
      <dgm:spPr/>
      <dgm:t>
        <a:bodyPr/>
        <a:lstStyle/>
        <a:p>
          <a:endParaRPr lang="nl-NL"/>
        </a:p>
      </dgm:t>
    </dgm:pt>
    <dgm:pt modelId="{BF76E7E2-CFE8-4EB2-8D8F-DC220C9E58FC}" type="sibTrans" cxnId="{A0FD47BC-752F-41FD-A71D-4894B8CF8343}">
      <dgm:prSet/>
      <dgm:spPr/>
      <dgm:t>
        <a:bodyPr/>
        <a:lstStyle/>
        <a:p>
          <a:endParaRPr lang="nl-NL"/>
        </a:p>
      </dgm:t>
    </dgm:pt>
    <dgm:pt modelId="{D32C5A61-1173-417E-BFF2-007999D3BEBF}">
      <dgm:prSet phldrT="[Text]" custT="1"/>
      <dgm:spPr/>
      <dgm:t>
        <a:bodyPr/>
        <a:lstStyle/>
        <a:p>
          <a:r>
            <a:rPr lang="en-US" sz="1450" dirty="0" smtClean="0"/>
            <a:t>Strategy and Policy Decision Support</a:t>
          </a:r>
          <a:endParaRPr lang="nl-NL" sz="1450" dirty="0"/>
        </a:p>
      </dgm:t>
    </dgm:pt>
    <dgm:pt modelId="{9BABF915-5CC7-4887-966E-B2144949599A}" type="parTrans" cxnId="{04425179-F6D6-4B91-8451-EE23B0C5C404}">
      <dgm:prSet/>
      <dgm:spPr/>
      <dgm:t>
        <a:bodyPr/>
        <a:lstStyle/>
        <a:p>
          <a:endParaRPr lang="nl-NL"/>
        </a:p>
      </dgm:t>
    </dgm:pt>
    <dgm:pt modelId="{A64044F6-DBBE-4871-9BB2-E83741C5C4EE}" type="sibTrans" cxnId="{04425179-F6D6-4B91-8451-EE23B0C5C404}">
      <dgm:prSet/>
      <dgm:spPr/>
      <dgm:t>
        <a:bodyPr/>
        <a:lstStyle/>
        <a:p>
          <a:endParaRPr lang="nl-NL"/>
        </a:p>
      </dgm:t>
    </dgm:pt>
    <dgm:pt modelId="{2E341B7D-0B5F-4B68-AFAC-34C7E6C15AA6}">
      <dgm:prSet phldrT="[Text]" custT="1"/>
      <dgm:spPr/>
      <dgm:t>
        <a:bodyPr/>
        <a:lstStyle/>
        <a:p>
          <a:r>
            <a:rPr lang="nl-NL" sz="1450" dirty="0" smtClean="0"/>
            <a:t>Policy Development</a:t>
          </a:r>
          <a:endParaRPr lang="nl-NL" sz="1450" dirty="0"/>
        </a:p>
      </dgm:t>
    </dgm:pt>
    <dgm:pt modelId="{CCCE9B30-2682-41FA-878E-073D736818DF}" type="parTrans" cxnId="{EC7A6BCE-2500-4C86-8424-DE4EB3E95591}">
      <dgm:prSet/>
      <dgm:spPr/>
      <dgm:t>
        <a:bodyPr/>
        <a:lstStyle/>
        <a:p>
          <a:endParaRPr lang="nl-NL"/>
        </a:p>
      </dgm:t>
    </dgm:pt>
    <dgm:pt modelId="{BE725946-9479-4B19-BD50-2157CD0F6433}" type="sibTrans" cxnId="{EC7A6BCE-2500-4C86-8424-DE4EB3E95591}">
      <dgm:prSet/>
      <dgm:spPr/>
      <dgm:t>
        <a:bodyPr/>
        <a:lstStyle/>
        <a:p>
          <a:endParaRPr lang="nl-NL"/>
        </a:p>
      </dgm:t>
    </dgm:pt>
    <dgm:pt modelId="{6327CAB3-33A3-499B-9710-9131562C2C6B}">
      <dgm:prSet phldrT="[Text]" custT="1"/>
      <dgm:spPr/>
      <dgm:t>
        <a:bodyPr/>
        <a:lstStyle/>
        <a:p>
          <a:r>
            <a:rPr lang="nl-NL" sz="1450" dirty="0" smtClean="0"/>
            <a:t>Technical Consultancy and Support</a:t>
          </a:r>
          <a:endParaRPr lang="nl-NL" sz="1450" dirty="0"/>
        </a:p>
      </dgm:t>
    </dgm:pt>
    <dgm:pt modelId="{9D5F5232-C891-443F-B34C-434C767F2640}" type="parTrans" cxnId="{9CBCCDD7-6F65-4EB1-BDA4-CFE17A703BC2}">
      <dgm:prSet/>
      <dgm:spPr/>
      <dgm:t>
        <a:bodyPr/>
        <a:lstStyle/>
        <a:p>
          <a:endParaRPr lang="nl-NL"/>
        </a:p>
      </dgm:t>
    </dgm:pt>
    <dgm:pt modelId="{35B32C57-F6D2-4F86-98B5-CCEF02F54D0B}" type="sibTrans" cxnId="{9CBCCDD7-6F65-4EB1-BDA4-CFE17A703BC2}">
      <dgm:prSet/>
      <dgm:spPr/>
      <dgm:t>
        <a:bodyPr/>
        <a:lstStyle/>
        <a:p>
          <a:endParaRPr lang="nl-NL"/>
        </a:p>
      </dgm:t>
    </dgm:pt>
    <dgm:pt modelId="{0F25D0AF-99ED-424C-A0F3-42B60AC72880}">
      <dgm:prSet phldrT="[Text]" custT="1"/>
      <dgm:spPr/>
      <dgm:t>
        <a:bodyPr/>
        <a:lstStyle/>
        <a:p>
          <a:r>
            <a:rPr lang="nl-NL" sz="1450" dirty="0" smtClean="0"/>
            <a:t>Helpdesk Support</a:t>
          </a:r>
          <a:endParaRPr lang="nl-NL" sz="1450" dirty="0"/>
        </a:p>
      </dgm:t>
    </dgm:pt>
    <dgm:pt modelId="{EAF95E1D-3902-4FDC-A370-ADE87FA7ED30}" type="parTrans" cxnId="{290FF65C-F947-4EE3-94B9-7276D5309DBB}">
      <dgm:prSet/>
      <dgm:spPr/>
      <dgm:t>
        <a:bodyPr/>
        <a:lstStyle/>
        <a:p>
          <a:endParaRPr lang="nl-NL"/>
        </a:p>
      </dgm:t>
    </dgm:pt>
    <dgm:pt modelId="{81C3BED6-56CC-4565-B4D0-E2FB0FEB0B6F}" type="sibTrans" cxnId="{290FF65C-F947-4EE3-94B9-7276D5309DBB}">
      <dgm:prSet/>
      <dgm:spPr/>
      <dgm:t>
        <a:bodyPr/>
        <a:lstStyle/>
        <a:p>
          <a:endParaRPr lang="nl-NL"/>
        </a:p>
      </dgm:t>
    </dgm:pt>
    <dgm:pt modelId="{AA978A7D-4129-451B-B23E-ADC153804B97}">
      <dgm:prSet phldrT="[Text]" custT="1"/>
      <dgm:spPr/>
      <dgm:t>
        <a:bodyPr/>
        <a:lstStyle/>
        <a:p>
          <a:r>
            <a:rPr lang="pl-PL" sz="1450" dirty="0" smtClean="0"/>
            <a:t>Marketing </a:t>
          </a:r>
          <a:endParaRPr lang="nl-NL" sz="1450" dirty="0"/>
        </a:p>
      </dgm:t>
    </dgm:pt>
    <dgm:pt modelId="{0C1B53B7-3A79-4C98-9C98-6D7F48AFD33F}" type="parTrans" cxnId="{DE576302-8FB8-47B1-8CFA-C764527298A5}">
      <dgm:prSet/>
      <dgm:spPr/>
      <dgm:t>
        <a:bodyPr/>
        <a:lstStyle/>
        <a:p>
          <a:endParaRPr lang="nl-NL"/>
        </a:p>
      </dgm:t>
    </dgm:pt>
    <dgm:pt modelId="{36479093-174D-4C32-8451-6F8E4D54771F}" type="sibTrans" cxnId="{DE576302-8FB8-47B1-8CFA-C764527298A5}">
      <dgm:prSet/>
      <dgm:spPr/>
      <dgm:t>
        <a:bodyPr/>
        <a:lstStyle/>
        <a:p>
          <a:endParaRPr lang="nl-NL"/>
        </a:p>
      </dgm:t>
    </dgm:pt>
    <dgm:pt modelId="{39C619AF-A81E-44E6-BF14-D0776FE48CD4}">
      <dgm:prSet phldrT="[Text]" custT="1"/>
      <dgm:spPr/>
      <dgm:t>
        <a:bodyPr/>
        <a:lstStyle/>
        <a:p>
          <a:r>
            <a:rPr lang="nl-NL" sz="1450" dirty="0" smtClean="0"/>
            <a:t>Outreach </a:t>
          </a:r>
          <a:endParaRPr lang="nl-NL" sz="1450" dirty="0"/>
        </a:p>
      </dgm:t>
    </dgm:pt>
    <dgm:pt modelId="{3103E027-2439-4735-B7DE-3E637F8D3179}" type="parTrans" cxnId="{0EFB9FEA-1B64-425F-8298-4E55B300747C}">
      <dgm:prSet/>
      <dgm:spPr/>
      <dgm:t>
        <a:bodyPr/>
        <a:lstStyle/>
        <a:p>
          <a:endParaRPr lang="nl-NL"/>
        </a:p>
      </dgm:t>
    </dgm:pt>
    <dgm:pt modelId="{E0C563C4-83A1-440C-828E-DB3DADEDC4C8}" type="sibTrans" cxnId="{0EFB9FEA-1B64-425F-8298-4E55B300747C}">
      <dgm:prSet/>
      <dgm:spPr/>
      <dgm:t>
        <a:bodyPr/>
        <a:lstStyle/>
        <a:p>
          <a:endParaRPr lang="nl-NL"/>
        </a:p>
      </dgm:t>
    </dgm:pt>
    <dgm:pt modelId="{5889A039-ABE0-440D-B527-33EF367B98E4}">
      <dgm:prSet phldrT="[Text]" custT="1"/>
      <dgm:spPr/>
      <dgm:t>
        <a:bodyPr/>
        <a:lstStyle/>
        <a:p>
          <a:r>
            <a:rPr lang="nl-NL" sz="1450" dirty="0" smtClean="0"/>
            <a:t>Training Marketplace</a:t>
          </a:r>
          <a:endParaRPr lang="nl-NL" sz="1450" dirty="0"/>
        </a:p>
      </dgm:t>
    </dgm:pt>
    <dgm:pt modelId="{C24F332A-3477-4F9B-8B99-B631F4FC58EB}" type="parTrans" cxnId="{8A67BDF8-F6FE-4D1A-B250-4D640436BE94}">
      <dgm:prSet/>
      <dgm:spPr/>
      <dgm:t>
        <a:bodyPr/>
        <a:lstStyle/>
        <a:p>
          <a:endParaRPr lang="nl-NL"/>
        </a:p>
      </dgm:t>
    </dgm:pt>
    <dgm:pt modelId="{913F7F7C-3EC0-4C65-94F7-3E00D0DBD7C0}" type="sibTrans" cxnId="{8A67BDF8-F6FE-4D1A-B250-4D640436BE94}">
      <dgm:prSet/>
      <dgm:spPr/>
      <dgm:t>
        <a:bodyPr/>
        <a:lstStyle/>
        <a:p>
          <a:endParaRPr lang="nl-NL"/>
        </a:p>
      </dgm:t>
    </dgm:pt>
    <dgm:pt modelId="{B0B37266-8FA5-476E-BEA6-A5E4F19B67EA}">
      <dgm:prSet phldrT="[Text]" custT="1"/>
      <dgm:spPr/>
      <dgm:t>
        <a:bodyPr/>
        <a:lstStyle/>
        <a:p>
          <a:r>
            <a:rPr lang="nl-NL" sz="1450" dirty="0" smtClean="0"/>
            <a:t>Applications Database</a:t>
          </a:r>
          <a:endParaRPr lang="nl-NL" sz="1450" dirty="0"/>
        </a:p>
      </dgm:t>
    </dgm:pt>
    <dgm:pt modelId="{16CEDFBE-8896-4725-912F-9B44184F352B}" type="parTrans" cxnId="{B346B836-5E3E-4A70-8397-E4997889CEE9}">
      <dgm:prSet/>
      <dgm:spPr/>
      <dgm:t>
        <a:bodyPr/>
        <a:lstStyle/>
        <a:p>
          <a:endParaRPr lang="nl-NL"/>
        </a:p>
      </dgm:t>
    </dgm:pt>
    <dgm:pt modelId="{AECB388A-9F0B-4F64-AB68-F2BA0341AEBD}" type="sibTrans" cxnId="{B346B836-5E3E-4A70-8397-E4997889CEE9}">
      <dgm:prSet/>
      <dgm:spPr/>
      <dgm:t>
        <a:bodyPr/>
        <a:lstStyle/>
        <a:p>
          <a:endParaRPr lang="nl-NL"/>
        </a:p>
      </dgm:t>
    </dgm:pt>
    <dgm:pt modelId="{B439CBBE-0E19-491E-B08C-7562064307CB}">
      <dgm:prSet phldrT="[Text]" custT="1"/>
      <dgm:spPr/>
      <dgm:t>
        <a:bodyPr/>
        <a:lstStyle/>
        <a:p>
          <a:r>
            <a:rPr lang="nl-NL" sz="1450" dirty="0" smtClean="0"/>
            <a:t>Repository of Validated Software</a:t>
          </a:r>
          <a:endParaRPr lang="nl-NL" sz="1450" dirty="0"/>
        </a:p>
      </dgm:t>
    </dgm:pt>
    <dgm:pt modelId="{650ED714-510A-4F35-A87F-C75FE86D4C6B}" type="parTrans" cxnId="{53D92067-8950-46CB-9861-EA45B23C2895}">
      <dgm:prSet/>
      <dgm:spPr/>
      <dgm:t>
        <a:bodyPr/>
        <a:lstStyle/>
        <a:p>
          <a:endParaRPr lang="nl-NL"/>
        </a:p>
      </dgm:t>
    </dgm:pt>
    <dgm:pt modelId="{C0D3A324-B4EA-4A35-BEEC-4320AD208AAF}" type="sibTrans" cxnId="{53D92067-8950-46CB-9861-EA45B23C2895}">
      <dgm:prSet/>
      <dgm:spPr/>
      <dgm:t>
        <a:bodyPr/>
        <a:lstStyle/>
        <a:p>
          <a:endParaRPr lang="nl-NL"/>
        </a:p>
      </dgm:t>
    </dgm:pt>
    <dgm:pt modelId="{3020E2F5-9C3D-4CF6-A159-9FC52C1BFD31}">
      <dgm:prSet phldrT="[Text]" custT="1"/>
      <dgm:spPr/>
      <dgm:t>
        <a:bodyPr/>
        <a:lstStyle/>
        <a:p>
          <a:r>
            <a:rPr lang="pl-PL" sz="1450" dirty="0" smtClean="0"/>
            <a:t>Federated Operations</a:t>
          </a:r>
          <a:endParaRPr lang="nl-NL" sz="1450" dirty="0"/>
        </a:p>
      </dgm:t>
    </dgm:pt>
    <dgm:pt modelId="{7DC0D013-D107-4330-98B8-6466024D34DD}" type="parTrans" cxnId="{B71802D7-65E1-46F2-960B-A1893BF564C6}">
      <dgm:prSet/>
      <dgm:spPr/>
      <dgm:t>
        <a:bodyPr/>
        <a:lstStyle/>
        <a:p>
          <a:endParaRPr lang="nl-NL"/>
        </a:p>
      </dgm:t>
    </dgm:pt>
    <dgm:pt modelId="{3C7A3A8A-F886-416D-815D-6ED1FFA9D2A4}" type="sibTrans" cxnId="{B71802D7-65E1-46F2-960B-A1893BF564C6}">
      <dgm:prSet/>
      <dgm:spPr/>
      <dgm:t>
        <a:bodyPr/>
        <a:lstStyle/>
        <a:p>
          <a:endParaRPr lang="nl-NL"/>
        </a:p>
      </dgm:t>
    </dgm:pt>
    <dgm:pt modelId="{2D3DCE95-8927-4B61-A80A-AB9BA15E1D65}">
      <dgm:prSet phldrT="[Text]" custT="1"/>
      <dgm:spPr/>
      <dgm:t>
        <a:bodyPr/>
        <a:lstStyle/>
        <a:p>
          <a:r>
            <a:rPr lang="pl-PL" sz="800" dirty="0" smtClean="0"/>
            <a:t>Executive Board</a:t>
          </a:r>
          <a:endParaRPr lang="nl-NL" sz="800" dirty="0"/>
        </a:p>
      </dgm:t>
    </dgm:pt>
    <dgm:pt modelId="{4B4655C3-2316-4FF9-B51B-46C38040EB61}" type="parTrans" cxnId="{748E685B-0C2A-42BB-9417-D215E082380C}">
      <dgm:prSet/>
      <dgm:spPr/>
      <dgm:t>
        <a:bodyPr/>
        <a:lstStyle/>
        <a:p>
          <a:endParaRPr lang="nl-NL"/>
        </a:p>
      </dgm:t>
    </dgm:pt>
    <dgm:pt modelId="{5920F371-5D6D-4523-8D6B-835D239BEA2C}" type="sibTrans" cxnId="{748E685B-0C2A-42BB-9417-D215E082380C}">
      <dgm:prSet/>
      <dgm:spPr/>
      <dgm:t>
        <a:bodyPr/>
        <a:lstStyle/>
        <a:p>
          <a:endParaRPr lang="nl-NL"/>
        </a:p>
      </dgm:t>
    </dgm:pt>
    <dgm:pt modelId="{F03E1521-FA2B-4EAC-8BBB-6A8AA8962B88}">
      <dgm:prSet phldrT="[Text]" custT="1"/>
      <dgm:spPr/>
      <dgm:t>
        <a:bodyPr/>
        <a:lstStyle/>
        <a:p>
          <a:r>
            <a:rPr lang="pl-PL" sz="800" dirty="0" smtClean="0"/>
            <a:t>Strategic Planning and Policy</a:t>
          </a:r>
          <a:endParaRPr lang="nl-NL" sz="800" dirty="0"/>
        </a:p>
      </dgm:t>
    </dgm:pt>
    <dgm:pt modelId="{97455195-8B54-428F-833A-BCEBCEB44813}" type="parTrans" cxnId="{9612C50A-AC28-43B3-A21E-4B42073E931F}">
      <dgm:prSet/>
      <dgm:spPr/>
      <dgm:t>
        <a:bodyPr/>
        <a:lstStyle/>
        <a:p>
          <a:endParaRPr lang="nl-NL"/>
        </a:p>
      </dgm:t>
    </dgm:pt>
    <dgm:pt modelId="{7E775170-62A8-4931-9A56-2665D0E72ADF}" type="sibTrans" cxnId="{9612C50A-AC28-43B3-A21E-4B42073E931F}">
      <dgm:prSet/>
      <dgm:spPr/>
      <dgm:t>
        <a:bodyPr/>
        <a:lstStyle/>
        <a:p>
          <a:endParaRPr lang="nl-NL"/>
        </a:p>
      </dgm:t>
    </dgm:pt>
    <dgm:pt modelId="{A8E1B29E-15FF-4A9C-AB09-549E50A05540}">
      <dgm:prSet phldrT="[Text]" custT="1"/>
      <dgm:spPr/>
      <dgm:t>
        <a:bodyPr/>
        <a:lstStyle/>
        <a:p>
          <a:r>
            <a:rPr lang="pl-PL" sz="800" dirty="0" smtClean="0"/>
            <a:t>Finance and Secretary</a:t>
          </a:r>
          <a:endParaRPr lang="nl-NL" sz="800" dirty="0"/>
        </a:p>
      </dgm:t>
    </dgm:pt>
    <dgm:pt modelId="{2E8848D4-F8F2-40AB-97AD-A13C767972B4}" type="parTrans" cxnId="{DCB6F376-B4DA-4EAF-BA79-822356690BB9}">
      <dgm:prSet/>
      <dgm:spPr/>
      <dgm:t>
        <a:bodyPr/>
        <a:lstStyle/>
        <a:p>
          <a:endParaRPr lang="nl-NL"/>
        </a:p>
      </dgm:t>
    </dgm:pt>
    <dgm:pt modelId="{C59361DE-DBFF-4B3E-B44D-FD497F1A34BF}" type="sibTrans" cxnId="{DCB6F376-B4DA-4EAF-BA79-822356690BB9}">
      <dgm:prSet/>
      <dgm:spPr/>
      <dgm:t>
        <a:bodyPr/>
        <a:lstStyle/>
        <a:p>
          <a:endParaRPr lang="nl-NL"/>
        </a:p>
      </dgm:t>
    </dgm:pt>
    <dgm:pt modelId="{E8FF62BA-B733-48E5-BB49-0DAEE2F11ED9}">
      <dgm:prSet phldrT="[Text]" custT="1"/>
      <dgm:spPr/>
      <dgm:t>
        <a:bodyPr/>
        <a:lstStyle/>
        <a:p>
          <a:r>
            <a:rPr lang="pl-PL" sz="800" dirty="0" smtClean="0"/>
            <a:t>Technical Coordination Board</a:t>
          </a:r>
          <a:endParaRPr lang="nl-NL" sz="800" dirty="0"/>
        </a:p>
      </dgm:t>
    </dgm:pt>
    <dgm:pt modelId="{E0A009EB-F357-4D2F-A476-E8DA6EF17D3E}" type="parTrans" cxnId="{CB4702E8-8A59-41FF-AA5F-B8907637D011}">
      <dgm:prSet/>
      <dgm:spPr/>
      <dgm:t>
        <a:bodyPr/>
        <a:lstStyle/>
        <a:p>
          <a:endParaRPr lang="nl-NL"/>
        </a:p>
      </dgm:t>
    </dgm:pt>
    <dgm:pt modelId="{6DD23AEB-6DCE-455E-91DE-AB074AAF0B05}" type="sibTrans" cxnId="{CB4702E8-8A59-41FF-AA5F-B8907637D011}">
      <dgm:prSet/>
      <dgm:spPr/>
      <dgm:t>
        <a:bodyPr/>
        <a:lstStyle/>
        <a:p>
          <a:endParaRPr lang="nl-NL"/>
        </a:p>
      </dgm:t>
    </dgm:pt>
    <dgm:pt modelId="{4F3F4FDE-F7E9-4451-A69E-DDCB5FD27BBC}">
      <dgm:prSet phldrT="[Text]" custT="1"/>
      <dgm:spPr/>
      <dgm:t>
        <a:bodyPr/>
        <a:lstStyle/>
        <a:p>
          <a:r>
            <a:rPr lang="pl-PL" sz="800" dirty="0" smtClean="0"/>
            <a:t>Technology Roadmapping</a:t>
          </a:r>
          <a:endParaRPr lang="nl-NL" sz="800" dirty="0"/>
        </a:p>
      </dgm:t>
    </dgm:pt>
    <dgm:pt modelId="{88A9784B-D612-4B0E-8C72-53AE74278127}" type="parTrans" cxnId="{0222817E-CD0C-4057-9842-A75F6D8F3D6F}">
      <dgm:prSet/>
      <dgm:spPr/>
      <dgm:t>
        <a:bodyPr/>
        <a:lstStyle/>
        <a:p>
          <a:endParaRPr lang="nl-NL"/>
        </a:p>
      </dgm:t>
    </dgm:pt>
    <dgm:pt modelId="{A5EFCE10-9790-4291-8AB0-C7651F3ED518}" type="sibTrans" cxnId="{0222817E-CD0C-4057-9842-A75F6D8F3D6F}">
      <dgm:prSet/>
      <dgm:spPr/>
      <dgm:t>
        <a:bodyPr/>
        <a:lstStyle/>
        <a:p>
          <a:endParaRPr lang="nl-NL"/>
        </a:p>
      </dgm:t>
    </dgm:pt>
    <dgm:pt modelId="{387B8942-BDD2-42FE-9175-919D90C65A68}">
      <dgm:prSet phldrT="[Text]" custT="1"/>
      <dgm:spPr/>
      <dgm:t>
        <a:bodyPr/>
        <a:lstStyle/>
        <a:p>
          <a:r>
            <a:rPr lang="pl-PL" sz="800" dirty="0" smtClean="0"/>
            <a:t>Marketing and Communication</a:t>
          </a:r>
          <a:endParaRPr lang="nl-NL" sz="800" dirty="0"/>
        </a:p>
      </dgm:t>
    </dgm:pt>
    <dgm:pt modelId="{8C6D939C-052D-4D01-BEFE-AA2E45C2846D}" type="parTrans" cxnId="{9186DE6B-77AB-4D6A-86B4-9A2EB61FC7D4}">
      <dgm:prSet/>
      <dgm:spPr/>
      <dgm:t>
        <a:bodyPr/>
        <a:lstStyle/>
        <a:p>
          <a:endParaRPr lang="nl-NL"/>
        </a:p>
      </dgm:t>
    </dgm:pt>
    <dgm:pt modelId="{98B541F8-C9E7-4DF1-846D-CC1A056F47E7}" type="sibTrans" cxnId="{9186DE6B-77AB-4D6A-86B4-9A2EB61FC7D4}">
      <dgm:prSet/>
      <dgm:spPr/>
      <dgm:t>
        <a:bodyPr/>
        <a:lstStyle/>
        <a:p>
          <a:endParaRPr lang="nl-NL"/>
        </a:p>
      </dgm:t>
    </dgm:pt>
    <dgm:pt modelId="{3C171300-8F50-4915-83E8-395F63F06F88}">
      <dgm:prSet phldrT="[Text]" custT="1"/>
      <dgm:spPr/>
      <dgm:t>
        <a:bodyPr/>
        <a:lstStyle/>
        <a:p>
          <a:r>
            <a:rPr lang="pl-PL" sz="800" dirty="0" smtClean="0"/>
            <a:t>Community Outreach</a:t>
          </a:r>
          <a:endParaRPr lang="nl-NL" sz="800" dirty="0"/>
        </a:p>
      </dgm:t>
    </dgm:pt>
    <dgm:pt modelId="{A69D5B87-7451-47F9-9798-F670E9E82D25}" type="parTrans" cxnId="{F59476FC-CE67-4460-BF94-6D9F797F690A}">
      <dgm:prSet/>
      <dgm:spPr/>
      <dgm:t>
        <a:bodyPr/>
        <a:lstStyle/>
        <a:p>
          <a:endParaRPr lang="nl-NL"/>
        </a:p>
      </dgm:t>
    </dgm:pt>
    <dgm:pt modelId="{661D2757-5715-484C-B02E-D33AC622D5F4}" type="sibTrans" cxnId="{F59476FC-CE67-4460-BF94-6D9F797F690A}">
      <dgm:prSet/>
      <dgm:spPr/>
      <dgm:t>
        <a:bodyPr/>
        <a:lstStyle/>
        <a:p>
          <a:endParaRPr lang="nl-NL"/>
        </a:p>
      </dgm:t>
    </dgm:pt>
    <dgm:pt modelId="{BB3CBE0F-41CF-4109-A83C-9A36403AB708}">
      <dgm:prSet phldrT="[Text]" custT="1"/>
      <dgm:spPr/>
      <dgm:t>
        <a:bodyPr/>
        <a:lstStyle/>
        <a:p>
          <a:r>
            <a:rPr lang="pl-PL" sz="800" dirty="0" smtClean="0"/>
            <a:t>Technical Outreach to New Communities</a:t>
          </a:r>
          <a:endParaRPr lang="nl-NL" sz="800" dirty="0"/>
        </a:p>
      </dgm:t>
    </dgm:pt>
    <dgm:pt modelId="{1FD3C28C-C8E6-465D-AE3A-7415B6894E76}" type="parTrans" cxnId="{5BBB97E8-1E61-4B6A-B44F-D9E3D033FB99}">
      <dgm:prSet/>
      <dgm:spPr/>
      <dgm:t>
        <a:bodyPr/>
        <a:lstStyle/>
        <a:p>
          <a:endParaRPr lang="nl-NL"/>
        </a:p>
      </dgm:t>
    </dgm:pt>
    <dgm:pt modelId="{45871570-1F16-49E6-81CB-FDFDC2CA892B}" type="sibTrans" cxnId="{5BBB97E8-1E61-4B6A-B44F-D9E3D033FB99}">
      <dgm:prSet/>
      <dgm:spPr/>
      <dgm:t>
        <a:bodyPr/>
        <a:lstStyle/>
        <a:p>
          <a:endParaRPr lang="nl-NL"/>
        </a:p>
      </dgm:t>
    </dgm:pt>
    <dgm:pt modelId="{BDB6FCDA-4A90-45CF-80ED-1F346154CAC8}">
      <dgm:prSet phldrT="[Text]" custT="1"/>
      <dgm:spPr/>
      <dgm:t>
        <a:bodyPr/>
        <a:lstStyle/>
        <a:p>
          <a:r>
            <a:rPr lang="pl-PL" sz="800" dirty="0" smtClean="0"/>
            <a:t>NGI Coordination</a:t>
          </a:r>
          <a:endParaRPr lang="nl-NL" sz="800" dirty="0"/>
        </a:p>
      </dgm:t>
    </dgm:pt>
    <dgm:pt modelId="{5DC27EF4-1107-4F75-B748-CEE9E6527FFF}" type="parTrans" cxnId="{AF3D3C9A-38A6-4934-8399-686BB01F87CB}">
      <dgm:prSet/>
      <dgm:spPr/>
      <dgm:t>
        <a:bodyPr/>
        <a:lstStyle/>
        <a:p>
          <a:endParaRPr lang="nl-NL"/>
        </a:p>
      </dgm:t>
    </dgm:pt>
    <dgm:pt modelId="{7A786108-2F66-4024-AB49-04A7471EE538}" type="sibTrans" cxnId="{AF3D3C9A-38A6-4934-8399-686BB01F87CB}">
      <dgm:prSet/>
      <dgm:spPr/>
      <dgm:t>
        <a:bodyPr/>
        <a:lstStyle/>
        <a:p>
          <a:endParaRPr lang="nl-NL"/>
        </a:p>
      </dgm:t>
    </dgm:pt>
    <dgm:pt modelId="{E78DC028-4DA5-49FD-B083-1D20C54854BD}">
      <dgm:prSet phldrT="[Text]" custT="1"/>
      <dgm:spPr/>
      <dgm:t>
        <a:bodyPr/>
        <a:lstStyle/>
        <a:p>
          <a:r>
            <a:rPr lang="pl-PL" sz="800" dirty="0" smtClean="0"/>
            <a:t>Software Accetance Criteria</a:t>
          </a:r>
          <a:endParaRPr lang="nl-NL" sz="800" dirty="0"/>
        </a:p>
      </dgm:t>
    </dgm:pt>
    <dgm:pt modelId="{F476A245-4058-43AB-9932-EC12A173FDA7}" type="parTrans" cxnId="{64F0F261-B0AD-4792-B747-F9CD8F5AEC90}">
      <dgm:prSet/>
      <dgm:spPr/>
      <dgm:t>
        <a:bodyPr/>
        <a:lstStyle/>
        <a:p>
          <a:endParaRPr lang="nl-NL"/>
        </a:p>
      </dgm:t>
    </dgm:pt>
    <dgm:pt modelId="{71981CD6-384D-498C-B2E0-4246C03843FA}" type="sibTrans" cxnId="{64F0F261-B0AD-4792-B747-F9CD8F5AEC90}">
      <dgm:prSet/>
      <dgm:spPr/>
      <dgm:t>
        <a:bodyPr/>
        <a:lstStyle/>
        <a:p>
          <a:endParaRPr lang="nl-NL"/>
        </a:p>
      </dgm:t>
    </dgm:pt>
    <dgm:pt modelId="{8B3B351E-1E75-413D-B01F-0E2C7A609EC1}">
      <dgm:prSet phldrT="[Text]" custT="1"/>
      <dgm:spPr/>
      <dgm:t>
        <a:bodyPr/>
        <a:lstStyle/>
        <a:p>
          <a:r>
            <a:rPr lang="pl-PL" sz="800" dirty="0" smtClean="0"/>
            <a:t>Software Verification</a:t>
          </a:r>
          <a:endParaRPr lang="nl-NL" sz="800" dirty="0"/>
        </a:p>
      </dgm:t>
    </dgm:pt>
    <dgm:pt modelId="{DACECE05-24DF-4BAE-8E90-A4DA82DFB890}" type="parTrans" cxnId="{52C9989D-CBF7-46E0-8C49-244EA9FA79D8}">
      <dgm:prSet/>
      <dgm:spPr/>
      <dgm:t>
        <a:bodyPr/>
        <a:lstStyle/>
        <a:p>
          <a:endParaRPr lang="nl-NL"/>
        </a:p>
      </dgm:t>
    </dgm:pt>
    <dgm:pt modelId="{959D89FA-9B7D-48FC-BDD0-876B6111023A}" type="sibTrans" cxnId="{52C9989D-CBF7-46E0-8C49-244EA9FA79D8}">
      <dgm:prSet/>
      <dgm:spPr/>
      <dgm:t>
        <a:bodyPr/>
        <a:lstStyle/>
        <a:p>
          <a:endParaRPr lang="nl-NL"/>
        </a:p>
      </dgm:t>
    </dgm:pt>
    <dgm:pt modelId="{9D1E8D4B-B557-40BD-8479-2DCF22BF9DD6}">
      <dgm:prSet phldrT="[Text]" custT="1"/>
      <dgm:spPr/>
      <dgm:t>
        <a:bodyPr/>
        <a:lstStyle/>
        <a:p>
          <a:r>
            <a:rPr lang="pl-PL" sz="800" dirty="0" smtClean="0"/>
            <a:t>Software Repository</a:t>
          </a:r>
          <a:endParaRPr lang="nl-NL" sz="800" dirty="0"/>
        </a:p>
      </dgm:t>
    </dgm:pt>
    <dgm:pt modelId="{4E63A93A-C407-4AC0-A7CB-8301E27E9EFC}" type="parTrans" cxnId="{63B7CA23-3A74-49C5-8F11-DAF41FFF6061}">
      <dgm:prSet/>
      <dgm:spPr/>
      <dgm:t>
        <a:bodyPr/>
        <a:lstStyle/>
        <a:p>
          <a:endParaRPr lang="nl-NL"/>
        </a:p>
      </dgm:t>
    </dgm:pt>
    <dgm:pt modelId="{7D8DAAD0-8AF7-4371-80DA-8F07F82A2C7B}" type="sibTrans" cxnId="{63B7CA23-3A74-49C5-8F11-DAF41FFF6061}">
      <dgm:prSet/>
      <dgm:spPr/>
      <dgm:t>
        <a:bodyPr/>
        <a:lstStyle/>
        <a:p>
          <a:endParaRPr lang="nl-NL"/>
        </a:p>
      </dgm:t>
    </dgm:pt>
    <dgm:pt modelId="{F568B86F-9CDC-4A3C-BC36-AD516E2738D2}">
      <dgm:prSet phldrT="[Text]" custT="1"/>
      <dgm:spPr/>
      <dgm:t>
        <a:bodyPr/>
        <a:lstStyle/>
        <a:p>
          <a:r>
            <a:rPr lang="pl-PL" sz="800" dirty="0" smtClean="0"/>
            <a:t>Application Database</a:t>
          </a:r>
          <a:endParaRPr lang="nl-NL" sz="800" dirty="0"/>
        </a:p>
      </dgm:t>
    </dgm:pt>
    <dgm:pt modelId="{D4DD4D3F-4865-4A54-937C-1FB5C2BFCF08}" type="parTrans" cxnId="{5AF88D15-3256-49F0-9BEC-E137C6650305}">
      <dgm:prSet/>
      <dgm:spPr/>
      <dgm:t>
        <a:bodyPr/>
        <a:lstStyle/>
        <a:p>
          <a:endParaRPr lang="nl-NL"/>
        </a:p>
      </dgm:t>
    </dgm:pt>
    <dgm:pt modelId="{7B647302-0FF8-4F16-8434-A1642B6A7A97}" type="sibTrans" cxnId="{5AF88D15-3256-49F0-9BEC-E137C6650305}">
      <dgm:prSet/>
      <dgm:spPr/>
      <dgm:t>
        <a:bodyPr/>
        <a:lstStyle/>
        <a:p>
          <a:endParaRPr lang="nl-NL"/>
        </a:p>
      </dgm:t>
    </dgm:pt>
    <dgm:pt modelId="{DE32DF76-826A-4F45-8AA7-5AC1E9DF652B}">
      <dgm:prSet phldrT="[Text]" custT="1"/>
      <dgm:spPr/>
      <dgm:t>
        <a:bodyPr/>
        <a:lstStyle/>
        <a:p>
          <a:r>
            <a:rPr lang="pl-PL" sz="800" dirty="0" smtClean="0"/>
            <a:t>Training Marketplac</a:t>
          </a:r>
          <a:endParaRPr lang="nl-NL" sz="800" dirty="0"/>
        </a:p>
      </dgm:t>
    </dgm:pt>
    <dgm:pt modelId="{15B20AE6-4E48-4BD0-B0AC-949728F2E39A}" type="parTrans" cxnId="{59A9243F-0C60-4C57-A1DB-AC6B5DC86493}">
      <dgm:prSet/>
      <dgm:spPr/>
      <dgm:t>
        <a:bodyPr/>
        <a:lstStyle/>
        <a:p>
          <a:endParaRPr lang="nl-NL"/>
        </a:p>
      </dgm:t>
    </dgm:pt>
    <dgm:pt modelId="{DDB0D34A-FF38-436F-BA28-179065DF4258}" type="sibTrans" cxnId="{59A9243F-0C60-4C57-A1DB-AC6B5DC86493}">
      <dgm:prSet/>
      <dgm:spPr/>
      <dgm:t>
        <a:bodyPr/>
        <a:lstStyle/>
        <a:p>
          <a:endParaRPr lang="nl-NL"/>
        </a:p>
      </dgm:t>
    </dgm:pt>
    <dgm:pt modelId="{35686F57-438A-49BA-87F7-9ED1FF92993F}">
      <dgm:prSet phldrT="[Text]" custT="1"/>
      <dgm:spPr/>
      <dgm:t>
        <a:bodyPr/>
        <a:lstStyle/>
        <a:p>
          <a:r>
            <a:rPr lang="pl-PL" sz="800" dirty="0" smtClean="0"/>
            <a:t>Core services</a:t>
          </a:r>
          <a:endParaRPr lang="nl-NL" sz="800" dirty="0"/>
        </a:p>
      </dgm:t>
    </dgm:pt>
    <dgm:pt modelId="{BE52D347-BA2A-4C92-996D-2CE700FFDC00}" type="parTrans" cxnId="{7F60DD29-F43F-427E-B3A2-407343BBE0C3}">
      <dgm:prSet/>
      <dgm:spPr/>
      <dgm:t>
        <a:bodyPr/>
        <a:lstStyle/>
        <a:p>
          <a:endParaRPr lang="nl-NL"/>
        </a:p>
      </dgm:t>
    </dgm:pt>
    <dgm:pt modelId="{4DFC8007-AA48-4A3C-B185-2238D80CC844}" type="sibTrans" cxnId="{7F60DD29-F43F-427E-B3A2-407343BBE0C3}">
      <dgm:prSet/>
      <dgm:spPr/>
      <dgm:t>
        <a:bodyPr/>
        <a:lstStyle/>
        <a:p>
          <a:endParaRPr lang="nl-NL"/>
        </a:p>
      </dgm:t>
    </dgm:pt>
    <dgm:pt modelId="{0EC08636-B39B-468D-BFD1-1A10B230B1A2}">
      <dgm:prSet phldrT="[Text]" custT="1"/>
      <dgm:spPr/>
      <dgm:t>
        <a:bodyPr/>
        <a:lstStyle/>
        <a:p>
          <a:r>
            <a:rPr lang="pl-PL" sz="800" dirty="0" smtClean="0"/>
            <a:t>Message Broker Network</a:t>
          </a:r>
          <a:endParaRPr lang="nl-NL" sz="800" dirty="0"/>
        </a:p>
      </dgm:t>
    </dgm:pt>
    <dgm:pt modelId="{0127E303-7FB5-4324-9CDF-E5CDAE17E723}" type="parTrans" cxnId="{EAA9CA43-1C44-4C8D-82E3-9081B01BD24F}">
      <dgm:prSet/>
      <dgm:spPr/>
      <dgm:t>
        <a:bodyPr/>
        <a:lstStyle/>
        <a:p>
          <a:endParaRPr lang="nl-NL"/>
        </a:p>
      </dgm:t>
    </dgm:pt>
    <dgm:pt modelId="{C640D4C6-1F32-45E0-B067-0AA2CBCD11F9}" type="sibTrans" cxnId="{EAA9CA43-1C44-4C8D-82E3-9081B01BD24F}">
      <dgm:prSet/>
      <dgm:spPr/>
      <dgm:t>
        <a:bodyPr/>
        <a:lstStyle/>
        <a:p>
          <a:endParaRPr lang="nl-NL"/>
        </a:p>
      </dgm:t>
    </dgm:pt>
    <dgm:pt modelId="{50C9C5D6-4453-4900-AF1B-6C2F54261D01}">
      <dgm:prSet phldrT="[Text]" custT="1"/>
      <dgm:spPr/>
      <dgm:t>
        <a:bodyPr/>
        <a:lstStyle/>
        <a:p>
          <a:r>
            <a:rPr lang="pl-PL" sz="800" dirty="0" smtClean="0"/>
            <a:t>Service Availability Monitoring</a:t>
          </a:r>
          <a:endParaRPr lang="nl-NL" sz="800" dirty="0"/>
        </a:p>
      </dgm:t>
    </dgm:pt>
    <dgm:pt modelId="{3CE92F2D-78E1-4A54-9E49-D4DD696B616A}" type="parTrans" cxnId="{E78A1A27-4723-4472-874E-46398DE03C3C}">
      <dgm:prSet/>
      <dgm:spPr/>
      <dgm:t>
        <a:bodyPr/>
        <a:lstStyle/>
        <a:p>
          <a:endParaRPr lang="nl-NL"/>
        </a:p>
      </dgm:t>
    </dgm:pt>
    <dgm:pt modelId="{0C184B2D-2D3F-4D3F-A824-DD8B061B4ACC}" type="sibTrans" cxnId="{E78A1A27-4723-4472-874E-46398DE03C3C}">
      <dgm:prSet/>
      <dgm:spPr/>
      <dgm:t>
        <a:bodyPr/>
        <a:lstStyle/>
        <a:p>
          <a:endParaRPr lang="nl-NL"/>
        </a:p>
      </dgm:t>
    </dgm:pt>
    <dgm:pt modelId="{702AA180-D6FE-4BAE-87FD-B05288939D48}">
      <dgm:prSet phldrT="[Text]" custT="1"/>
      <dgm:spPr/>
      <dgm:t>
        <a:bodyPr/>
        <a:lstStyle/>
        <a:p>
          <a:r>
            <a:rPr lang="pl-PL" sz="800" dirty="0" smtClean="0"/>
            <a:t>Security Monitoring</a:t>
          </a:r>
          <a:endParaRPr lang="nl-NL" sz="800" dirty="0"/>
        </a:p>
      </dgm:t>
    </dgm:pt>
    <dgm:pt modelId="{D3849F00-A607-4069-A7A3-D99ED241D741}" type="parTrans" cxnId="{6DCFD69D-8CA0-4B7E-B078-E8A5CF6CC004}">
      <dgm:prSet/>
      <dgm:spPr/>
      <dgm:t>
        <a:bodyPr/>
        <a:lstStyle/>
        <a:p>
          <a:endParaRPr lang="nl-NL"/>
        </a:p>
      </dgm:t>
    </dgm:pt>
    <dgm:pt modelId="{14B0289F-3CF0-4C2F-B53B-53712466DE04}" type="sibTrans" cxnId="{6DCFD69D-8CA0-4B7E-B078-E8A5CF6CC004}">
      <dgm:prSet/>
      <dgm:spPr/>
      <dgm:t>
        <a:bodyPr/>
        <a:lstStyle/>
        <a:p>
          <a:endParaRPr lang="nl-NL"/>
        </a:p>
      </dgm:t>
    </dgm:pt>
    <dgm:pt modelId="{315DBF75-432B-49ED-9705-EC22D6ECFD29}">
      <dgm:prSet phldrT="[Text]" custT="1"/>
      <dgm:spPr/>
      <dgm:t>
        <a:bodyPr/>
        <a:lstStyle/>
        <a:p>
          <a:r>
            <a:rPr lang="pl-PL" sz="800" dirty="0" smtClean="0"/>
            <a:t>Network Monitoring</a:t>
          </a:r>
          <a:endParaRPr lang="nl-NL" sz="800" dirty="0"/>
        </a:p>
      </dgm:t>
    </dgm:pt>
    <dgm:pt modelId="{2B7A63B9-8618-4191-93BF-FC0E7D0DEB44}" type="parTrans" cxnId="{5729D8A8-C722-4A7F-9299-6A6DC8AF6975}">
      <dgm:prSet/>
      <dgm:spPr/>
      <dgm:t>
        <a:bodyPr/>
        <a:lstStyle/>
        <a:p>
          <a:endParaRPr lang="nl-NL"/>
        </a:p>
      </dgm:t>
    </dgm:pt>
    <dgm:pt modelId="{10C7BF86-FCFA-48A1-A79A-33E2112F58E8}" type="sibTrans" cxnId="{5729D8A8-C722-4A7F-9299-6A6DC8AF6975}">
      <dgm:prSet/>
      <dgm:spPr/>
      <dgm:t>
        <a:bodyPr/>
        <a:lstStyle/>
        <a:p>
          <a:endParaRPr lang="nl-NL"/>
        </a:p>
      </dgm:t>
    </dgm:pt>
    <dgm:pt modelId="{0EECBE15-CB65-4FF8-8EE5-9CDA0537E668}">
      <dgm:prSet phldrT="[Text]" custT="1"/>
      <dgm:spPr/>
      <dgm:t>
        <a:bodyPr/>
        <a:lstStyle/>
        <a:p>
          <a:r>
            <a:rPr lang="pl-PL" sz="800" dirty="0" smtClean="0"/>
            <a:t>Operations Portal</a:t>
          </a:r>
          <a:endParaRPr lang="nl-NL" sz="800" dirty="0"/>
        </a:p>
      </dgm:t>
    </dgm:pt>
    <dgm:pt modelId="{A3ECC8C2-C07A-4376-BCE1-1568D9B2D92C}" type="parTrans" cxnId="{82674CBA-CD4A-42E3-884B-5F706DFDC798}">
      <dgm:prSet/>
      <dgm:spPr/>
      <dgm:t>
        <a:bodyPr/>
        <a:lstStyle/>
        <a:p>
          <a:endParaRPr lang="nl-NL"/>
        </a:p>
      </dgm:t>
    </dgm:pt>
    <dgm:pt modelId="{C8FE0301-9559-4111-8D37-D82FDD1F5F6D}" type="sibTrans" cxnId="{82674CBA-CD4A-42E3-884B-5F706DFDC798}">
      <dgm:prSet/>
      <dgm:spPr/>
      <dgm:t>
        <a:bodyPr/>
        <a:lstStyle/>
        <a:p>
          <a:endParaRPr lang="nl-NL"/>
        </a:p>
      </dgm:t>
    </dgm:pt>
    <dgm:pt modelId="{BDC02228-E991-4015-AE96-208F1994F034}">
      <dgm:prSet phldrT="[Text]" custT="1"/>
      <dgm:spPr/>
      <dgm:t>
        <a:bodyPr/>
        <a:lstStyle/>
        <a:p>
          <a:r>
            <a:rPr lang="pl-PL" sz="800" dirty="0" smtClean="0"/>
            <a:t>Accounting</a:t>
          </a:r>
          <a:endParaRPr lang="nl-NL" sz="800" dirty="0"/>
        </a:p>
      </dgm:t>
    </dgm:pt>
    <dgm:pt modelId="{B82F309B-E7D4-4166-9C99-A9599B05411A}" type="parTrans" cxnId="{3AA35F87-E719-4CFF-B832-0606C0D0F39F}">
      <dgm:prSet/>
      <dgm:spPr/>
      <dgm:t>
        <a:bodyPr/>
        <a:lstStyle/>
        <a:p>
          <a:endParaRPr lang="nl-NL"/>
        </a:p>
      </dgm:t>
    </dgm:pt>
    <dgm:pt modelId="{02C61DF0-7A12-4D03-870E-E00AA0179294}" type="sibTrans" cxnId="{3AA35F87-E719-4CFF-B832-0606C0D0F39F}">
      <dgm:prSet/>
      <dgm:spPr/>
      <dgm:t>
        <a:bodyPr/>
        <a:lstStyle/>
        <a:p>
          <a:endParaRPr lang="nl-NL"/>
        </a:p>
      </dgm:t>
    </dgm:pt>
    <dgm:pt modelId="{300D58CB-3B05-4C15-B92D-0298E812113C}">
      <dgm:prSet phldrT="[Text]" custT="1"/>
      <dgm:spPr/>
      <dgm:t>
        <a:bodyPr/>
        <a:lstStyle/>
        <a:p>
          <a:r>
            <a:rPr lang="pl-PL" sz="800" dirty="0" smtClean="0"/>
            <a:t>Helpdesk</a:t>
          </a:r>
          <a:endParaRPr lang="nl-NL" sz="800" dirty="0"/>
        </a:p>
      </dgm:t>
    </dgm:pt>
    <dgm:pt modelId="{56C17076-4B29-43E0-93C3-A169176F6D58}" type="parTrans" cxnId="{3508E772-E145-44AD-8286-32B8E968C814}">
      <dgm:prSet/>
      <dgm:spPr/>
      <dgm:t>
        <a:bodyPr/>
        <a:lstStyle/>
        <a:p>
          <a:endParaRPr lang="nl-NL"/>
        </a:p>
      </dgm:t>
    </dgm:pt>
    <dgm:pt modelId="{E638CE81-4078-4AE9-9C3A-64381128725B}" type="sibTrans" cxnId="{3508E772-E145-44AD-8286-32B8E968C814}">
      <dgm:prSet/>
      <dgm:spPr/>
      <dgm:t>
        <a:bodyPr/>
        <a:lstStyle/>
        <a:p>
          <a:endParaRPr lang="nl-NL"/>
        </a:p>
      </dgm:t>
    </dgm:pt>
    <dgm:pt modelId="{1592FF20-D823-47B9-83F4-2D68959F147A}">
      <dgm:prSet phldrT="[Text]" custT="1"/>
      <dgm:spPr/>
      <dgm:t>
        <a:bodyPr/>
        <a:lstStyle/>
        <a:p>
          <a:r>
            <a:rPr lang="pl-PL" sz="800" dirty="0" smtClean="0"/>
            <a:t>GOCDB</a:t>
          </a:r>
          <a:endParaRPr lang="nl-NL" sz="800" dirty="0"/>
        </a:p>
      </dgm:t>
    </dgm:pt>
    <dgm:pt modelId="{3AB7A608-23F4-4560-BE47-7C9468605694}" type="parTrans" cxnId="{A4B3507F-7415-42E4-86EF-6DB670428160}">
      <dgm:prSet/>
      <dgm:spPr/>
      <dgm:t>
        <a:bodyPr/>
        <a:lstStyle/>
        <a:p>
          <a:endParaRPr lang="nl-NL"/>
        </a:p>
      </dgm:t>
    </dgm:pt>
    <dgm:pt modelId="{BB3900C6-898D-4227-B285-9E1FCD773CE8}" type="sibTrans" cxnId="{A4B3507F-7415-42E4-86EF-6DB670428160}">
      <dgm:prSet/>
      <dgm:spPr/>
      <dgm:t>
        <a:bodyPr/>
        <a:lstStyle/>
        <a:p>
          <a:endParaRPr lang="nl-NL"/>
        </a:p>
      </dgm:t>
    </dgm:pt>
    <dgm:pt modelId="{CA54DF2D-5DBF-4910-A40D-8A86426FE409}">
      <dgm:prSet phldrT="[Text]" custT="1"/>
      <dgm:spPr/>
      <dgm:t>
        <a:bodyPr/>
        <a:lstStyle/>
        <a:p>
          <a:r>
            <a:rPr lang="pl-PL" sz="800" dirty="0" smtClean="0"/>
            <a:t>Metrics Portal</a:t>
          </a:r>
          <a:endParaRPr lang="nl-NL" sz="800" dirty="0"/>
        </a:p>
      </dgm:t>
    </dgm:pt>
    <dgm:pt modelId="{9E8CF824-7085-4DC5-904A-8869116F833A}" type="parTrans" cxnId="{CDE9494E-3FD3-47D3-A4B5-CA5CA6BF9C65}">
      <dgm:prSet/>
      <dgm:spPr/>
      <dgm:t>
        <a:bodyPr/>
        <a:lstStyle/>
        <a:p>
          <a:endParaRPr lang="nl-NL"/>
        </a:p>
      </dgm:t>
    </dgm:pt>
    <dgm:pt modelId="{4319B211-8BD5-43F1-95C8-D3818473B983}" type="sibTrans" cxnId="{CDE9494E-3FD3-47D3-A4B5-CA5CA6BF9C65}">
      <dgm:prSet/>
      <dgm:spPr/>
      <dgm:t>
        <a:bodyPr/>
        <a:lstStyle/>
        <a:p>
          <a:endParaRPr lang="nl-NL"/>
        </a:p>
      </dgm:t>
    </dgm:pt>
    <dgm:pt modelId="{54A74944-7704-41F3-8389-E907A4E1DCF2}">
      <dgm:prSet phldrT="[Text]" custT="1"/>
      <dgm:spPr/>
      <dgm:t>
        <a:bodyPr/>
        <a:lstStyle/>
        <a:p>
          <a:r>
            <a:rPr lang="pl-PL" sz="800" dirty="0" smtClean="0"/>
            <a:t>1st Level: TPM</a:t>
          </a:r>
          <a:endParaRPr lang="nl-NL" sz="800" dirty="0"/>
        </a:p>
      </dgm:t>
    </dgm:pt>
    <dgm:pt modelId="{EA121C10-5413-40F3-9C50-E9E4BF070CD7}" type="parTrans" cxnId="{C1FE8EF4-91F8-4BBA-AAF4-6EEB2820E747}">
      <dgm:prSet/>
      <dgm:spPr/>
      <dgm:t>
        <a:bodyPr/>
        <a:lstStyle/>
        <a:p>
          <a:endParaRPr lang="nl-NL"/>
        </a:p>
      </dgm:t>
    </dgm:pt>
    <dgm:pt modelId="{861B5A76-15DB-4E17-A3A6-2E3B717BA4C2}" type="sibTrans" cxnId="{C1FE8EF4-91F8-4BBA-AAF4-6EEB2820E747}">
      <dgm:prSet/>
      <dgm:spPr/>
      <dgm:t>
        <a:bodyPr/>
        <a:lstStyle/>
        <a:p>
          <a:endParaRPr lang="nl-NL"/>
        </a:p>
      </dgm:t>
    </dgm:pt>
    <dgm:pt modelId="{B710B14E-1756-4E74-B4FD-0C7F95356651}">
      <dgm:prSet phldrT="[Text]" custT="1"/>
      <dgm:spPr/>
      <dgm:t>
        <a:bodyPr/>
        <a:lstStyle/>
        <a:p>
          <a:r>
            <a:rPr lang="pl-PL" sz="800" dirty="0" smtClean="0"/>
            <a:t>2nd Level: DMSU</a:t>
          </a:r>
          <a:endParaRPr lang="nl-NL" sz="800" dirty="0"/>
        </a:p>
      </dgm:t>
    </dgm:pt>
    <dgm:pt modelId="{15E9F145-4682-4C62-B9F0-7FF20BD0CC09}" type="parTrans" cxnId="{78D0FB14-7CFB-47AA-BDAC-C890AD9A2F51}">
      <dgm:prSet/>
      <dgm:spPr/>
      <dgm:t>
        <a:bodyPr/>
        <a:lstStyle/>
        <a:p>
          <a:endParaRPr lang="nl-NL"/>
        </a:p>
      </dgm:t>
    </dgm:pt>
    <dgm:pt modelId="{C05264E0-4505-4CF6-A925-CD97B1FFF590}" type="sibTrans" cxnId="{78D0FB14-7CFB-47AA-BDAC-C890AD9A2F51}">
      <dgm:prSet/>
      <dgm:spPr/>
      <dgm:t>
        <a:bodyPr/>
        <a:lstStyle/>
        <a:p>
          <a:endParaRPr lang="nl-NL"/>
        </a:p>
      </dgm:t>
    </dgm:pt>
    <dgm:pt modelId="{AFDA2D04-1946-4B03-B9F1-8E7F82174E96}">
      <dgm:prSet phldrT="[Text]" custT="1"/>
      <dgm:spPr/>
      <dgm:t>
        <a:bodyPr/>
        <a:lstStyle/>
        <a:p>
          <a:r>
            <a:rPr lang="pl-PL" sz="800" dirty="0" smtClean="0"/>
            <a:t>Network Support</a:t>
          </a:r>
          <a:endParaRPr lang="nl-NL" sz="800" dirty="0"/>
        </a:p>
      </dgm:t>
    </dgm:pt>
    <dgm:pt modelId="{87558C6B-5C17-4677-817A-EF970F4FD0AE}" type="parTrans" cxnId="{ADAB1001-9027-4F4B-B4EA-46A12E5BB1C9}">
      <dgm:prSet/>
      <dgm:spPr/>
      <dgm:t>
        <a:bodyPr/>
        <a:lstStyle/>
        <a:p>
          <a:endParaRPr lang="nl-NL"/>
        </a:p>
      </dgm:t>
    </dgm:pt>
    <dgm:pt modelId="{02EAA77E-9129-4950-8005-A03A43FD67D4}" type="sibTrans" cxnId="{ADAB1001-9027-4F4B-B4EA-46A12E5BB1C9}">
      <dgm:prSet/>
      <dgm:spPr/>
      <dgm:t>
        <a:bodyPr/>
        <a:lstStyle/>
        <a:p>
          <a:endParaRPr lang="nl-NL"/>
        </a:p>
      </dgm:t>
    </dgm:pt>
    <dgm:pt modelId="{96B77542-9890-429C-BA38-3E41A9E6E977}">
      <dgm:prSet phldrT="[Text]" custT="1"/>
      <dgm:spPr/>
      <dgm:t>
        <a:bodyPr/>
        <a:lstStyle/>
        <a:p>
          <a:r>
            <a:rPr lang="pl-PL" sz="800" dirty="0" smtClean="0"/>
            <a:t>Operations Coordination</a:t>
          </a:r>
          <a:endParaRPr lang="nl-NL" sz="800" dirty="0"/>
        </a:p>
      </dgm:t>
    </dgm:pt>
    <dgm:pt modelId="{82FA1D5F-72A9-447D-94DC-A813DB752149}" type="parTrans" cxnId="{D72626A3-034E-440C-B0C5-4C71BB5EF207}">
      <dgm:prSet/>
      <dgm:spPr/>
      <dgm:t>
        <a:bodyPr/>
        <a:lstStyle/>
        <a:p>
          <a:endParaRPr lang="nl-NL"/>
        </a:p>
      </dgm:t>
    </dgm:pt>
    <dgm:pt modelId="{FB29F3C9-2885-40B7-95C6-946E6DF7EBB2}" type="sibTrans" cxnId="{D72626A3-034E-440C-B0C5-4C71BB5EF207}">
      <dgm:prSet/>
      <dgm:spPr/>
      <dgm:t>
        <a:bodyPr/>
        <a:lstStyle/>
        <a:p>
          <a:endParaRPr lang="nl-NL"/>
        </a:p>
      </dgm:t>
    </dgm:pt>
    <dgm:pt modelId="{D43CE050-CB79-442B-907F-956E816F87C7}">
      <dgm:prSet phldrT="[Text]" custT="1"/>
      <dgm:spPr/>
      <dgm:t>
        <a:bodyPr/>
        <a:lstStyle/>
        <a:p>
          <a:r>
            <a:rPr lang="pl-PL" sz="800" dirty="0" smtClean="0"/>
            <a:t>Grid Oversight</a:t>
          </a:r>
          <a:endParaRPr lang="nl-NL" sz="800" dirty="0"/>
        </a:p>
      </dgm:t>
    </dgm:pt>
    <dgm:pt modelId="{ACED13E1-D352-4BCB-8D97-AEDDF23BA60F}" type="parTrans" cxnId="{A55D13F2-0577-4D3A-96C1-0BAFB388EBEA}">
      <dgm:prSet/>
      <dgm:spPr/>
      <dgm:t>
        <a:bodyPr/>
        <a:lstStyle/>
        <a:p>
          <a:endParaRPr lang="nl-NL"/>
        </a:p>
      </dgm:t>
    </dgm:pt>
    <dgm:pt modelId="{076E3C5C-3B1B-475E-B9FF-BE6B33AC1A72}" type="sibTrans" cxnId="{A55D13F2-0577-4D3A-96C1-0BAFB388EBEA}">
      <dgm:prSet/>
      <dgm:spPr/>
      <dgm:t>
        <a:bodyPr/>
        <a:lstStyle/>
        <a:p>
          <a:endParaRPr lang="nl-NL"/>
        </a:p>
      </dgm:t>
    </dgm:pt>
    <dgm:pt modelId="{362482D5-8D54-43DF-B536-9C5F7150989D}">
      <dgm:prSet phldrT="[Text]" custT="1"/>
      <dgm:spPr/>
      <dgm:t>
        <a:bodyPr/>
        <a:lstStyle/>
        <a:p>
          <a:r>
            <a:rPr lang="pl-PL" sz="800" dirty="0" smtClean="0"/>
            <a:t>Availability Reliability Management</a:t>
          </a:r>
          <a:endParaRPr lang="nl-NL" sz="800" dirty="0"/>
        </a:p>
      </dgm:t>
    </dgm:pt>
    <dgm:pt modelId="{8CAAF79A-A489-4963-A61A-8E0ED16393B3}" type="parTrans" cxnId="{A77560E1-C2E1-489A-95B0-59D2BE6EF11B}">
      <dgm:prSet/>
      <dgm:spPr/>
      <dgm:t>
        <a:bodyPr/>
        <a:lstStyle/>
        <a:p>
          <a:endParaRPr lang="nl-NL"/>
        </a:p>
      </dgm:t>
    </dgm:pt>
    <dgm:pt modelId="{365E35CC-5F87-413C-950D-5DEFEBE0D7D2}" type="sibTrans" cxnId="{A77560E1-C2E1-489A-95B0-59D2BE6EF11B}">
      <dgm:prSet/>
      <dgm:spPr/>
      <dgm:t>
        <a:bodyPr/>
        <a:lstStyle/>
        <a:p>
          <a:endParaRPr lang="nl-NL"/>
        </a:p>
      </dgm:t>
    </dgm:pt>
    <dgm:pt modelId="{75C41AAC-BFFD-4A51-B412-A7A0C45FE735}">
      <dgm:prSet phldrT="[Text]" custT="1"/>
      <dgm:spPr/>
      <dgm:t>
        <a:bodyPr/>
        <a:lstStyle/>
        <a:p>
          <a:r>
            <a:rPr lang="pl-PL" sz="800" dirty="0" smtClean="0"/>
            <a:t>Coordination of Operations Security</a:t>
          </a:r>
          <a:endParaRPr lang="nl-NL" sz="800" dirty="0"/>
        </a:p>
      </dgm:t>
    </dgm:pt>
    <dgm:pt modelId="{FEBCE583-830C-4D5C-A92F-37A2D01AA7CC}" type="parTrans" cxnId="{95F0C8DE-F017-47AE-A0B8-031CDF925EDE}">
      <dgm:prSet/>
      <dgm:spPr/>
      <dgm:t>
        <a:bodyPr/>
        <a:lstStyle/>
        <a:p>
          <a:endParaRPr lang="nl-NL"/>
        </a:p>
      </dgm:t>
    </dgm:pt>
    <dgm:pt modelId="{46231191-2615-45CE-B883-756F018D7F7D}" type="sibTrans" cxnId="{95F0C8DE-F017-47AE-A0B8-031CDF925EDE}">
      <dgm:prSet/>
      <dgm:spPr/>
      <dgm:t>
        <a:bodyPr/>
        <a:lstStyle/>
        <a:p>
          <a:endParaRPr lang="nl-NL"/>
        </a:p>
      </dgm:t>
    </dgm:pt>
    <dgm:pt modelId="{33608631-0757-4E21-984E-5681B074899F}">
      <dgm:prSet phldrT="[Text]" custT="1"/>
      <dgm:spPr/>
      <dgm:t>
        <a:bodyPr/>
        <a:lstStyle/>
        <a:p>
          <a:r>
            <a:rPr lang="pl-PL" sz="800" dirty="0" smtClean="0"/>
            <a:t>Coordination of Interoperation</a:t>
          </a:r>
          <a:endParaRPr lang="nl-NL" sz="800" dirty="0"/>
        </a:p>
      </dgm:t>
    </dgm:pt>
    <dgm:pt modelId="{A19B568F-5D33-4849-884E-ECC9216F1719}" type="parTrans" cxnId="{ED3A11EE-0343-43F9-9385-B227B06A27F9}">
      <dgm:prSet/>
      <dgm:spPr/>
      <dgm:t>
        <a:bodyPr/>
        <a:lstStyle/>
        <a:p>
          <a:endParaRPr lang="nl-NL"/>
        </a:p>
      </dgm:t>
    </dgm:pt>
    <dgm:pt modelId="{9B994401-CDFA-4A79-8DF6-AD9C93CFFF0D}" type="sibTrans" cxnId="{ED3A11EE-0343-43F9-9385-B227B06A27F9}">
      <dgm:prSet/>
      <dgm:spPr/>
      <dgm:t>
        <a:bodyPr/>
        <a:lstStyle/>
        <a:p>
          <a:endParaRPr lang="nl-NL"/>
        </a:p>
      </dgm:t>
    </dgm:pt>
    <dgm:pt modelId="{47F61364-08F1-4DEF-9D34-48B361E1681D}">
      <dgm:prSet phldrT="[Text]" custT="1"/>
      <dgm:spPr/>
      <dgm:t>
        <a:bodyPr/>
        <a:lstStyle/>
        <a:p>
          <a:r>
            <a:rPr lang="pl-PL" sz="800" dirty="0" smtClean="0"/>
            <a:t>Coordination of Staged Roolout and Related Support Tools</a:t>
          </a:r>
          <a:endParaRPr lang="nl-NL" sz="800" dirty="0"/>
        </a:p>
      </dgm:t>
    </dgm:pt>
    <dgm:pt modelId="{ED449BEF-5FF5-49F9-9526-A3CE4C952E94}" type="parTrans" cxnId="{A64B5E6A-7BDD-4D4A-9358-136570E95DA9}">
      <dgm:prSet/>
      <dgm:spPr/>
      <dgm:t>
        <a:bodyPr/>
        <a:lstStyle/>
        <a:p>
          <a:endParaRPr lang="nl-NL"/>
        </a:p>
      </dgm:t>
    </dgm:pt>
    <dgm:pt modelId="{51030766-BDE8-49E9-B1B7-0C11845C879D}" type="sibTrans" cxnId="{A64B5E6A-7BDD-4D4A-9358-136570E95DA9}">
      <dgm:prSet/>
      <dgm:spPr/>
      <dgm:t>
        <a:bodyPr/>
        <a:lstStyle/>
        <a:p>
          <a:endParaRPr lang="nl-NL"/>
        </a:p>
      </dgm:t>
    </dgm:pt>
    <dgm:pt modelId="{9EC47B37-E8DA-4FE5-8349-35A51A7B3C55}">
      <dgm:prSet phldrT="[Text]" custT="1"/>
      <dgm:spPr/>
      <dgm:t>
        <a:bodyPr/>
        <a:lstStyle/>
        <a:p>
          <a:r>
            <a:rPr lang="pl-PL" sz="800" dirty="0" smtClean="0"/>
            <a:t>Coordination of Reuirement Gathering</a:t>
          </a:r>
          <a:endParaRPr lang="nl-NL" sz="800" dirty="0"/>
        </a:p>
      </dgm:t>
    </dgm:pt>
    <dgm:pt modelId="{2E0873D5-F8C7-4A75-BB55-5C9829D58CBD}" type="parTrans" cxnId="{F4B2CAA9-3F73-470B-B48F-C4DAFD01EFBC}">
      <dgm:prSet/>
      <dgm:spPr/>
      <dgm:t>
        <a:bodyPr/>
        <a:lstStyle/>
        <a:p>
          <a:endParaRPr lang="nl-NL"/>
        </a:p>
      </dgm:t>
    </dgm:pt>
    <dgm:pt modelId="{F5BD8948-6A02-4F9E-B813-94DCF027366D}" type="sibTrans" cxnId="{F4B2CAA9-3F73-470B-B48F-C4DAFD01EFBC}">
      <dgm:prSet/>
      <dgm:spPr/>
      <dgm:t>
        <a:bodyPr/>
        <a:lstStyle/>
        <a:p>
          <a:endParaRPr lang="nl-NL"/>
        </a:p>
      </dgm:t>
    </dgm:pt>
    <dgm:pt modelId="{0827E1FD-69A5-4BF2-A76E-3CDBE2A646C0}">
      <dgm:prSet phldrT="[Text]" custT="1"/>
      <dgm:spPr/>
      <dgm:t>
        <a:bodyPr/>
        <a:lstStyle/>
        <a:p>
          <a:r>
            <a:rPr lang="pl-PL" sz="800" dirty="0" smtClean="0"/>
            <a:t>Coordination of Documentation</a:t>
          </a:r>
          <a:endParaRPr lang="nl-NL" sz="800" dirty="0"/>
        </a:p>
      </dgm:t>
    </dgm:pt>
    <dgm:pt modelId="{CE88E2C8-9E91-4EB2-BD55-8722F5CD1ECB}" type="parTrans" cxnId="{5DB924B1-FE10-4E51-9F01-89C322F70D05}">
      <dgm:prSet/>
      <dgm:spPr/>
      <dgm:t>
        <a:bodyPr/>
        <a:lstStyle/>
        <a:p>
          <a:endParaRPr lang="nl-NL"/>
        </a:p>
      </dgm:t>
    </dgm:pt>
    <dgm:pt modelId="{56BA7FF7-CD4C-48C5-8807-09E29267CECA}" type="sibTrans" cxnId="{5DB924B1-FE10-4E51-9F01-89C322F70D05}">
      <dgm:prSet/>
      <dgm:spPr/>
      <dgm:t>
        <a:bodyPr/>
        <a:lstStyle/>
        <a:p>
          <a:endParaRPr lang="nl-NL"/>
        </a:p>
      </dgm:t>
    </dgm:pt>
    <dgm:pt modelId="{1211E181-5143-400B-A993-FC2F1BD4C1F7}" type="pres">
      <dgm:prSet presAssocID="{11B02405-9286-44F4-B4C7-05D47B64C9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80955C-3910-462E-AB69-39D9A416D5C4}" type="pres">
      <dgm:prSet presAssocID="{01522D7D-B519-4CA5-B96F-24D9E8A65D6E}" presName="composite" presStyleCnt="0"/>
      <dgm:spPr/>
    </dgm:pt>
    <dgm:pt modelId="{09F95FA7-458D-469E-981F-50E31ADE9808}" type="pres">
      <dgm:prSet presAssocID="{01522D7D-B519-4CA5-B96F-24D9E8A65D6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DCA4AD0-3EFF-4F2A-B6BB-0121859A58D9}" type="pres">
      <dgm:prSet presAssocID="{01522D7D-B519-4CA5-B96F-24D9E8A65D6E}" presName="parSh" presStyleLbl="node1" presStyleIdx="0" presStyleCnt="2" custLinFactNeighborX="10770"/>
      <dgm:spPr/>
      <dgm:t>
        <a:bodyPr/>
        <a:lstStyle/>
        <a:p>
          <a:endParaRPr lang="nl-NL"/>
        </a:p>
      </dgm:t>
    </dgm:pt>
    <dgm:pt modelId="{EA5EF5D1-FB4D-4379-B4F2-0AEA87A312F6}" type="pres">
      <dgm:prSet presAssocID="{01522D7D-B519-4CA5-B96F-24D9E8A65D6E}" presName="desTx" presStyleLbl="fgAcc1" presStyleIdx="0" presStyleCnt="2" custScaleX="120216" custLinFactNeighborX="-809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BB30A50-CBB6-4045-AC7D-58C3EDB4A50F}" type="pres">
      <dgm:prSet presAssocID="{409D842A-9F08-408F-A1BC-375426E2D43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9C32FE1-C6B7-45D7-A9BE-08A5C7770A01}" type="pres">
      <dgm:prSet presAssocID="{409D842A-9F08-408F-A1BC-375426E2D431}" presName="connTx" presStyleLbl="sibTrans2D1" presStyleIdx="0" presStyleCnt="1"/>
      <dgm:spPr/>
      <dgm:t>
        <a:bodyPr/>
        <a:lstStyle/>
        <a:p>
          <a:endParaRPr lang="en-US"/>
        </a:p>
      </dgm:t>
    </dgm:pt>
    <dgm:pt modelId="{53515DA4-7A8A-453B-A6A6-034EB5A78BF7}" type="pres">
      <dgm:prSet presAssocID="{90BA2B66-52B1-45CA-A1F9-0F1283381A8F}" presName="composite" presStyleCnt="0"/>
      <dgm:spPr/>
    </dgm:pt>
    <dgm:pt modelId="{819629CE-74E6-48AC-BAD6-B478789AF6BF}" type="pres">
      <dgm:prSet presAssocID="{90BA2B66-52B1-45CA-A1F9-0F1283381A8F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F6CE7-AF1E-412A-8861-F3754FEF2295}" type="pres">
      <dgm:prSet presAssocID="{90BA2B66-52B1-45CA-A1F9-0F1283381A8F}" presName="parSh" presStyleLbl="node1" presStyleIdx="1" presStyleCnt="2" custLinFactNeighborX="22787"/>
      <dgm:spPr/>
      <dgm:t>
        <a:bodyPr/>
        <a:lstStyle/>
        <a:p>
          <a:endParaRPr lang="en-US"/>
        </a:p>
      </dgm:t>
    </dgm:pt>
    <dgm:pt modelId="{77C574E5-1D15-4531-AFA7-23F32AAF1258}" type="pres">
      <dgm:prSet presAssocID="{90BA2B66-52B1-45CA-A1F9-0F1283381A8F}" presName="desTx" presStyleLbl="fgAcc1" presStyleIdx="1" presStyleCnt="2" custScaleX="11588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D692C1B-939D-4215-99DC-0F6A0C7BB321}" type="presOf" srcId="{AA978A7D-4129-451B-B23E-ADC153804B97}" destId="{77C574E5-1D15-4531-AFA7-23F32AAF1258}" srcOrd="0" destOrd="9" presId="urn:microsoft.com/office/officeart/2005/8/layout/process3"/>
    <dgm:cxn modelId="{FDC5F649-75BA-4B55-82B2-3963661A3F36}" type="presOf" srcId="{75C41AAC-BFFD-4A51-B412-A7A0C45FE735}" destId="{EA5EF5D1-FB4D-4379-B4F2-0AEA87A312F6}" srcOrd="0" destOrd="31" presId="urn:microsoft.com/office/officeart/2005/8/layout/process3"/>
    <dgm:cxn modelId="{CB9754C1-6D21-4E0F-B428-30A1710888B8}" type="presOf" srcId="{A8E1B29E-15FF-4A9C-AB09-549E50A05540}" destId="{EA5EF5D1-FB4D-4379-B4F2-0AEA87A312F6}" srcOrd="0" destOrd="3" presId="urn:microsoft.com/office/officeart/2005/8/layout/process3"/>
    <dgm:cxn modelId="{D72626A3-034E-440C-B0C5-4C71BB5EF207}" srcId="{01522D7D-B519-4CA5-B96F-24D9E8A65D6E}" destId="{96B77542-9890-429C-BA38-3E41A9E6E977}" srcOrd="28" destOrd="0" parTransId="{82FA1D5F-72A9-447D-94DC-A813DB752149}" sibTransId="{FB29F3C9-2885-40B7-95C6-946E6DF7EBB2}"/>
    <dgm:cxn modelId="{A77560E1-C2E1-489A-95B0-59D2BE6EF11B}" srcId="{01522D7D-B519-4CA5-B96F-24D9E8A65D6E}" destId="{362482D5-8D54-43DF-B536-9C5F7150989D}" srcOrd="30" destOrd="0" parTransId="{8CAAF79A-A489-4963-A61A-8E0ED16393B3}" sibTransId="{365E35CC-5F87-413C-950D-5DEFEBE0D7D2}"/>
    <dgm:cxn modelId="{874417DA-C151-4527-81C0-DC77AB7D5DD4}" type="presOf" srcId="{F03E1521-FA2B-4EAC-8BBB-6A8AA8962B88}" destId="{EA5EF5D1-FB4D-4379-B4F2-0AEA87A312F6}" srcOrd="0" destOrd="2" presId="urn:microsoft.com/office/officeart/2005/8/layout/process3"/>
    <dgm:cxn modelId="{F08BB42F-1582-4468-AA7E-A18050FFC71F}" type="presOf" srcId="{4F3F4FDE-F7E9-4451-A69E-DDCB5FD27BBC}" destId="{EA5EF5D1-FB4D-4379-B4F2-0AEA87A312F6}" srcOrd="0" destOrd="5" presId="urn:microsoft.com/office/officeart/2005/8/layout/process3"/>
    <dgm:cxn modelId="{593E02A8-3E05-4876-91F2-56011F084B74}" type="presOf" srcId="{1592FF20-D823-47B9-83F4-2D68959F147A}" destId="{EA5EF5D1-FB4D-4379-B4F2-0AEA87A312F6}" srcOrd="0" destOrd="23" presId="urn:microsoft.com/office/officeart/2005/8/layout/process3"/>
    <dgm:cxn modelId="{A3CC86E7-AE99-4888-A3EB-5790F75C4397}" type="presOf" srcId="{387B8942-BDD2-42FE-9175-919D90C65A68}" destId="{EA5EF5D1-FB4D-4379-B4F2-0AEA87A312F6}" srcOrd="0" destOrd="6" presId="urn:microsoft.com/office/officeart/2005/8/layout/process3"/>
    <dgm:cxn modelId="{F1DF8D8E-F91C-4588-88EC-0C25ABC07ED2}" type="presOf" srcId="{9E831CB5-520F-40DA-83AA-75BE818CD8D0}" destId="{77C574E5-1D15-4531-AFA7-23F32AAF1258}" srcOrd="0" destOrd="1" presId="urn:microsoft.com/office/officeart/2005/8/layout/process3"/>
    <dgm:cxn modelId="{463553CB-F8E1-4D64-825D-4053B6C1FE9B}" type="presOf" srcId="{33608631-0757-4E21-984E-5681B074899F}" destId="{EA5EF5D1-FB4D-4379-B4F2-0AEA87A312F6}" srcOrd="0" destOrd="32" presId="urn:microsoft.com/office/officeart/2005/8/layout/process3"/>
    <dgm:cxn modelId="{748E685B-0C2A-42BB-9417-D215E082380C}" srcId="{01522D7D-B519-4CA5-B96F-24D9E8A65D6E}" destId="{2D3DCE95-8927-4B61-A80A-AB9BA15E1D65}" srcOrd="1" destOrd="0" parTransId="{4B4655C3-2316-4FF9-B51B-46C38040EB61}" sibTransId="{5920F371-5D6D-4523-8D6B-835D239BEA2C}"/>
    <dgm:cxn modelId="{DCB6F376-B4DA-4EAF-BA79-822356690BB9}" srcId="{01522D7D-B519-4CA5-B96F-24D9E8A65D6E}" destId="{A8E1B29E-15FF-4A9C-AB09-549E50A05540}" srcOrd="3" destOrd="0" parTransId="{2E8848D4-F8F2-40AB-97AD-A13C767972B4}" sibTransId="{C59361DE-DBFF-4B3E-B44D-FD497F1A34BF}"/>
    <dgm:cxn modelId="{80052BAE-E165-43BB-920E-961157C58D8B}" type="presOf" srcId="{BDC02228-E991-4015-AE96-208F1994F034}" destId="{EA5EF5D1-FB4D-4379-B4F2-0AEA87A312F6}" srcOrd="0" destOrd="21" presId="urn:microsoft.com/office/officeart/2005/8/layout/process3"/>
    <dgm:cxn modelId="{C1FE8EF4-91F8-4BBA-AAF4-6EEB2820E747}" srcId="{01522D7D-B519-4CA5-B96F-24D9E8A65D6E}" destId="{54A74944-7704-41F3-8389-E907A4E1DCF2}" srcOrd="25" destOrd="0" parTransId="{EA121C10-5413-40F3-9C50-E9E4BF070CD7}" sibTransId="{861B5A76-15DB-4E17-A3A6-2E3B717BA4C2}"/>
    <dgm:cxn modelId="{6652E0D9-D032-44A4-9B9E-44ADC3D2E41E}" type="presOf" srcId="{3020E2F5-9C3D-4CF6-A159-9FC52C1BFD31}" destId="{77C574E5-1D15-4531-AFA7-23F32AAF1258}" srcOrd="0" destOrd="14" presId="urn:microsoft.com/office/officeart/2005/8/layout/process3"/>
    <dgm:cxn modelId="{243B46F5-6067-4852-9D24-B562EDA54595}" type="presOf" srcId="{AFDA2D04-1946-4B03-B9F1-8E7F82174E96}" destId="{EA5EF5D1-FB4D-4379-B4F2-0AEA87A312F6}" srcOrd="0" destOrd="27" presId="urn:microsoft.com/office/officeart/2005/8/layout/process3"/>
    <dgm:cxn modelId="{B346B836-5E3E-4A70-8397-E4997889CEE9}" srcId="{90BA2B66-52B1-45CA-A1F9-0F1283381A8F}" destId="{B0B37266-8FA5-476E-BEA6-A5E4F19B67EA}" srcOrd="12" destOrd="0" parTransId="{16CEDFBE-8896-4725-912F-9B44184F352B}" sibTransId="{AECB388A-9F0B-4F64-AB68-F2BA0341AEBD}"/>
    <dgm:cxn modelId="{64F0F261-B0AD-4792-B747-F9CD8F5AEC90}" srcId="{01522D7D-B519-4CA5-B96F-24D9E8A65D6E}" destId="{E78DC028-4DA5-49FD-B083-1D20C54854BD}" srcOrd="10" destOrd="0" parTransId="{F476A245-4058-43AB-9932-EC12A173FDA7}" sibTransId="{71981CD6-384D-498C-B2E0-4246C03843FA}"/>
    <dgm:cxn modelId="{E2552179-C5AA-46A1-9769-5DBB0E7E3AA8}" type="presOf" srcId="{35686F57-438A-49BA-87F7-9ED1FF92993F}" destId="{EA5EF5D1-FB4D-4379-B4F2-0AEA87A312F6}" srcOrd="0" destOrd="15" presId="urn:microsoft.com/office/officeart/2005/8/layout/process3"/>
    <dgm:cxn modelId="{6DCFD69D-8CA0-4B7E-B078-E8A5CF6CC004}" srcId="{01522D7D-B519-4CA5-B96F-24D9E8A65D6E}" destId="{702AA180-D6FE-4BAE-87FD-B05288939D48}" srcOrd="18" destOrd="0" parTransId="{D3849F00-A607-4069-A7A3-D99ED241D741}" sibTransId="{14B0289F-3CF0-4C2F-B53B-53712466DE04}"/>
    <dgm:cxn modelId="{45881BF9-CE74-40F1-9ACF-AA7CACB69A1B}" type="presOf" srcId="{D43CE050-CB79-442B-907F-956E816F87C7}" destId="{EA5EF5D1-FB4D-4379-B4F2-0AEA87A312F6}" srcOrd="0" destOrd="29" presId="urn:microsoft.com/office/officeart/2005/8/layout/process3"/>
    <dgm:cxn modelId="{CB4702E8-8A59-41FF-AA5F-B8907637D011}" srcId="{01522D7D-B519-4CA5-B96F-24D9E8A65D6E}" destId="{E8FF62BA-B733-48E5-BB49-0DAEE2F11ED9}" srcOrd="4" destOrd="0" parTransId="{E0A009EB-F357-4D2F-A476-E8DA6EF17D3E}" sibTransId="{6DD23AEB-6DCE-455E-91DE-AB074AAF0B05}"/>
    <dgm:cxn modelId="{3508E772-E145-44AD-8286-32B8E968C814}" srcId="{01522D7D-B519-4CA5-B96F-24D9E8A65D6E}" destId="{300D58CB-3B05-4C15-B92D-0298E812113C}" srcOrd="22" destOrd="0" parTransId="{56C17076-4B29-43E0-93C3-A169176F6D58}" sibTransId="{E638CE81-4078-4AE9-9C3A-64381128725B}"/>
    <dgm:cxn modelId="{82674CBA-CD4A-42E3-884B-5F706DFDC798}" srcId="{01522D7D-B519-4CA5-B96F-24D9E8A65D6E}" destId="{0EECBE15-CB65-4FF8-8EE5-9CDA0537E668}" srcOrd="20" destOrd="0" parTransId="{A3ECC8C2-C07A-4376-BCE1-1568D9B2D92C}" sibTransId="{C8FE0301-9559-4111-8D37-D82FDD1F5F6D}"/>
    <dgm:cxn modelId="{2853595E-3ADD-4EE6-92C2-774CCA1EC203}" type="presOf" srcId="{01522D7D-B519-4CA5-B96F-24D9E8A65D6E}" destId="{6DCA4AD0-3EFF-4F2A-B6BB-0121859A58D9}" srcOrd="1" destOrd="0" presId="urn:microsoft.com/office/officeart/2005/8/layout/process3"/>
    <dgm:cxn modelId="{53D92067-8950-46CB-9861-EA45B23C2895}" srcId="{90BA2B66-52B1-45CA-A1F9-0F1283381A8F}" destId="{B439CBBE-0E19-491E-B08C-7562064307CB}" srcOrd="13" destOrd="0" parTransId="{650ED714-510A-4F35-A87F-C75FE86D4C6B}" sibTransId="{C0D3A324-B4EA-4A35-BEEC-4320AD208AAF}"/>
    <dgm:cxn modelId="{B28D2A61-7C2C-4063-A953-22A9527FBEC9}" type="presOf" srcId="{B0B37266-8FA5-476E-BEA6-A5E4F19B67EA}" destId="{77C574E5-1D15-4531-AFA7-23F32AAF1258}" srcOrd="0" destOrd="12" presId="urn:microsoft.com/office/officeart/2005/8/layout/process3"/>
    <dgm:cxn modelId="{A1E67335-AA34-4D63-8695-9F8543F584E4}" type="presOf" srcId="{E8FF62BA-B733-48E5-BB49-0DAEE2F11ED9}" destId="{EA5EF5D1-FB4D-4379-B4F2-0AEA87A312F6}" srcOrd="0" destOrd="4" presId="urn:microsoft.com/office/officeart/2005/8/layout/process3"/>
    <dgm:cxn modelId="{F4B2CAA9-3F73-470B-B48F-C4DAFD01EFBC}" srcId="{01522D7D-B519-4CA5-B96F-24D9E8A65D6E}" destId="{9EC47B37-E8DA-4FE5-8349-35A51A7B3C55}" srcOrd="34" destOrd="0" parTransId="{2E0873D5-F8C7-4A75-BB55-5C9829D58CBD}" sibTransId="{F5BD8948-6A02-4F9E-B813-94DCF027366D}"/>
    <dgm:cxn modelId="{23F4F923-7828-43B0-B495-458369D5CD27}" type="presOf" srcId="{F568B86F-9CDC-4A3C-BC36-AD516E2738D2}" destId="{EA5EF5D1-FB4D-4379-B4F2-0AEA87A312F6}" srcOrd="0" destOrd="13" presId="urn:microsoft.com/office/officeart/2005/8/layout/process3"/>
    <dgm:cxn modelId="{9986E54A-B3D8-4E7B-9FE8-93129108F913}" type="presOf" srcId="{54A74944-7704-41F3-8389-E907A4E1DCF2}" destId="{EA5EF5D1-FB4D-4379-B4F2-0AEA87A312F6}" srcOrd="0" destOrd="25" presId="urn:microsoft.com/office/officeart/2005/8/layout/process3"/>
    <dgm:cxn modelId="{2413A8AD-7254-45FD-A6AC-3800514EFA36}" type="presOf" srcId="{725C39F5-ADDC-4868-86B9-A96205A32DAC}" destId="{EA5EF5D1-FB4D-4379-B4F2-0AEA87A312F6}" srcOrd="0" destOrd="0" presId="urn:microsoft.com/office/officeart/2005/8/layout/process3"/>
    <dgm:cxn modelId="{78D0FB14-7CFB-47AA-BDAC-C890AD9A2F51}" srcId="{01522D7D-B519-4CA5-B96F-24D9E8A65D6E}" destId="{B710B14E-1756-4E74-B4FD-0C7F95356651}" srcOrd="26" destOrd="0" parTransId="{15E9F145-4682-4C62-B9F0-7FF20BD0CC09}" sibTransId="{C05264E0-4505-4CF6-A925-CD97B1FFF590}"/>
    <dgm:cxn modelId="{9315C26A-417D-41F4-9CAE-CC56339AEAF8}" type="presOf" srcId="{B439CBBE-0E19-491E-B08C-7562064307CB}" destId="{77C574E5-1D15-4531-AFA7-23F32AAF1258}" srcOrd="0" destOrd="13" presId="urn:microsoft.com/office/officeart/2005/8/layout/process3"/>
    <dgm:cxn modelId="{6906E176-888D-4AE8-884D-C957451114D0}" type="presOf" srcId="{01522D7D-B519-4CA5-B96F-24D9E8A65D6E}" destId="{09F95FA7-458D-469E-981F-50E31ADE9808}" srcOrd="0" destOrd="0" presId="urn:microsoft.com/office/officeart/2005/8/layout/process3"/>
    <dgm:cxn modelId="{BBEF80A7-AEF1-42BB-A195-4B14021C3822}" type="presOf" srcId="{702AA180-D6FE-4BAE-87FD-B05288939D48}" destId="{EA5EF5D1-FB4D-4379-B4F2-0AEA87A312F6}" srcOrd="0" destOrd="18" presId="urn:microsoft.com/office/officeart/2005/8/layout/process3"/>
    <dgm:cxn modelId="{5F742DD4-C4E2-42BD-B6D1-4BFFF0F0774D}" type="presOf" srcId="{BDB6FCDA-4A90-45CF-80ED-1F346154CAC8}" destId="{EA5EF5D1-FB4D-4379-B4F2-0AEA87A312F6}" srcOrd="0" destOrd="9" presId="urn:microsoft.com/office/officeart/2005/8/layout/process3"/>
    <dgm:cxn modelId="{50EDC9B3-78CF-4CBF-87DD-CDB4BD821DB9}" type="presOf" srcId="{E9A689A4-C467-4EE5-B607-09567CE75423}" destId="{77C574E5-1D15-4531-AFA7-23F32AAF1258}" srcOrd="0" destOrd="2" presId="urn:microsoft.com/office/officeart/2005/8/layout/process3"/>
    <dgm:cxn modelId="{8A67BDF8-F6FE-4D1A-B250-4D640436BE94}" srcId="{90BA2B66-52B1-45CA-A1F9-0F1283381A8F}" destId="{5889A039-ABE0-440D-B527-33EF367B98E4}" srcOrd="11" destOrd="0" parTransId="{C24F332A-3477-4F9B-8B99-B631F4FC58EB}" sibTransId="{913F7F7C-3EC0-4C65-94F7-3E00D0DBD7C0}"/>
    <dgm:cxn modelId="{FCB435F9-843A-4F63-B6D6-0E902E473BB5}" type="presOf" srcId="{93583F04-78C5-4449-8973-A0A3B14BF6EC}" destId="{77C574E5-1D15-4531-AFA7-23F32AAF1258}" srcOrd="0" destOrd="0" presId="urn:microsoft.com/office/officeart/2005/8/layout/process3"/>
    <dgm:cxn modelId="{6C8B284C-5B0A-4A97-B55A-9E1A84129858}" type="presOf" srcId="{96B77542-9890-429C-BA38-3E41A9E6E977}" destId="{EA5EF5D1-FB4D-4379-B4F2-0AEA87A312F6}" srcOrd="0" destOrd="28" presId="urn:microsoft.com/office/officeart/2005/8/layout/process3"/>
    <dgm:cxn modelId="{ACCB3AAB-9E1F-48AF-B75F-6341DDB8A6D1}" type="presOf" srcId="{8B3B351E-1E75-413D-B01F-0E2C7A609EC1}" destId="{EA5EF5D1-FB4D-4379-B4F2-0AEA87A312F6}" srcOrd="0" destOrd="11" presId="urn:microsoft.com/office/officeart/2005/8/layout/process3"/>
    <dgm:cxn modelId="{A7E14E8A-BF76-4DC5-8F7D-3AD0B3FAD996}" type="presOf" srcId="{11B02405-9286-44F4-B4C7-05D47B64C9F7}" destId="{1211E181-5143-400B-A993-FC2F1BD4C1F7}" srcOrd="0" destOrd="0" presId="urn:microsoft.com/office/officeart/2005/8/layout/process3"/>
    <dgm:cxn modelId="{A7D60870-301B-4B4A-BA8B-F609DC8C4D06}" type="presOf" srcId="{3C171300-8F50-4915-83E8-395F63F06F88}" destId="{EA5EF5D1-FB4D-4379-B4F2-0AEA87A312F6}" srcOrd="0" destOrd="7" presId="urn:microsoft.com/office/officeart/2005/8/layout/process3"/>
    <dgm:cxn modelId="{4EB6D5D4-6641-4486-AA2B-5C452304A80E}" type="presOf" srcId="{2BC39F6D-AE18-4322-8B99-6226EFF53482}" destId="{77C574E5-1D15-4531-AFA7-23F32AAF1258}" srcOrd="0" destOrd="3" presId="urn:microsoft.com/office/officeart/2005/8/layout/process3"/>
    <dgm:cxn modelId="{F59476FC-CE67-4460-BF94-6D9F797F690A}" srcId="{01522D7D-B519-4CA5-B96F-24D9E8A65D6E}" destId="{3C171300-8F50-4915-83E8-395F63F06F88}" srcOrd="7" destOrd="0" parTransId="{A69D5B87-7451-47F9-9798-F670E9E82D25}" sibTransId="{661D2757-5715-484C-B02E-D33AC622D5F4}"/>
    <dgm:cxn modelId="{9CBCCDD7-6F65-4EB1-BDA4-CFE17A703BC2}" srcId="{90BA2B66-52B1-45CA-A1F9-0F1283381A8F}" destId="{6327CAB3-33A3-499B-9710-9131562C2C6B}" srcOrd="7" destOrd="0" parTransId="{9D5F5232-C891-443F-B34C-434C767F2640}" sibTransId="{35B32C57-F6D2-4F86-98B5-CCEF02F54D0B}"/>
    <dgm:cxn modelId="{E78A1A27-4723-4472-874E-46398DE03C3C}" srcId="{01522D7D-B519-4CA5-B96F-24D9E8A65D6E}" destId="{50C9C5D6-4453-4900-AF1B-6C2F54261D01}" srcOrd="17" destOrd="0" parTransId="{3CE92F2D-78E1-4A54-9E49-D4DD696B616A}" sibTransId="{0C184B2D-2D3F-4D3F-A824-DD8B061B4ACC}"/>
    <dgm:cxn modelId="{52C9989D-CBF7-46E0-8C49-244EA9FA79D8}" srcId="{01522D7D-B519-4CA5-B96F-24D9E8A65D6E}" destId="{8B3B351E-1E75-413D-B01F-0E2C7A609EC1}" srcOrd="11" destOrd="0" parTransId="{DACECE05-24DF-4BAE-8E90-A4DA82DFB890}" sibTransId="{959D89FA-9B7D-48FC-BDD0-876B6111023A}"/>
    <dgm:cxn modelId="{59A9243F-0C60-4C57-A1DB-AC6B5DC86493}" srcId="{01522D7D-B519-4CA5-B96F-24D9E8A65D6E}" destId="{DE32DF76-826A-4F45-8AA7-5AC1E9DF652B}" srcOrd="14" destOrd="0" parTransId="{15B20AE6-4E48-4BD0-B0AC-949728F2E39A}" sibTransId="{DDB0D34A-FF38-436F-BA28-179065DF4258}"/>
    <dgm:cxn modelId="{CDE9494E-3FD3-47D3-A4B5-CA5CA6BF9C65}" srcId="{01522D7D-B519-4CA5-B96F-24D9E8A65D6E}" destId="{CA54DF2D-5DBF-4910-A40D-8A86426FE409}" srcOrd="24" destOrd="0" parTransId="{9E8CF824-7085-4DC5-904A-8869116F833A}" sibTransId="{4319B211-8BD5-43F1-95C8-D3818473B983}"/>
    <dgm:cxn modelId="{B010E48F-35AD-4462-90C3-1A572B634655}" srcId="{90BA2B66-52B1-45CA-A1F9-0F1283381A8F}" destId="{9E831CB5-520F-40DA-83AA-75BE818CD8D0}" srcOrd="1" destOrd="0" parTransId="{7B272F65-519F-4B97-AF89-D2246C792457}" sibTransId="{A05F508E-B97C-408E-80FD-BD93C4AA927D}"/>
    <dgm:cxn modelId="{30D01409-91B1-415E-9FB8-951F5BFFA463}" type="presOf" srcId="{362482D5-8D54-43DF-B536-9C5F7150989D}" destId="{EA5EF5D1-FB4D-4379-B4F2-0AEA87A312F6}" srcOrd="0" destOrd="30" presId="urn:microsoft.com/office/officeart/2005/8/layout/process3"/>
    <dgm:cxn modelId="{A0FD47BC-752F-41FD-A71D-4894B8CF8343}" srcId="{90BA2B66-52B1-45CA-A1F9-0F1283381A8F}" destId="{8B3D5EE1-55AE-4AE6-9E81-4EE4F2133180}" srcOrd="4" destOrd="0" parTransId="{D30FDFDD-C8F1-422B-AF78-186C28D268E9}" sibTransId="{BF76E7E2-CFE8-4EB2-8D8F-DC220C9E58FC}"/>
    <dgm:cxn modelId="{D6BE169F-CE18-4919-ABDA-3A46DF2226E3}" type="presOf" srcId="{90BA2B66-52B1-45CA-A1F9-0F1283381A8F}" destId="{C61F6CE7-AF1E-412A-8861-F3754FEF2295}" srcOrd="1" destOrd="0" presId="urn:microsoft.com/office/officeart/2005/8/layout/process3"/>
    <dgm:cxn modelId="{0BFDDA27-7376-47AF-A3B6-28658AA89FE7}" type="presOf" srcId="{90BA2B66-52B1-45CA-A1F9-0F1283381A8F}" destId="{819629CE-74E6-48AC-BAD6-B478789AF6BF}" srcOrd="0" destOrd="0" presId="urn:microsoft.com/office/officeart/2005/8/layout/process3"/>
    <dgm:cxn modelId="{5C05132A-FB57-4483-B7A0-8ACEA9DEA1F3}" type="presOf" srcId="{0F25D0AF-99ED-424C-A0F3-42B60AC72880}" destId="{77C574E5-1D15-4531-AFA7-23F32AAF1258}" srcOrd="0" destOrd="8" presId="urn:microsoft.com/office/officeart/2005/8/layout/process3"/>
    <dgm:cxn modelId="{9186DE6B-77AB-4D6A-86B4-9A2EB61FC7D4}" srcId="{01522D7D-B519-4CA5-B96F-24D9E8A65D6E}" destId="{387B8942-BDD2-42FE-9175-919D90C65A68}" srcOrd="6" destOrd="0" parTransId="{8C6D939C-052D-4D01-BEFE-AA2E45C2846D}" sibTransId="{98B541F8-C9E7-4DF1-846D-CC1A056F47E7}"/>
    <dgm:cxn modelId="{0CE9204A-ADB7-4164-B711-884F03A2DD4F}" type="presOf" srcId="{D32C5A61-1173-417E-BFF2-007999D3BEBF}" destId="{77C574E5-1D15-4531-AFA7-23F32AAF1258}" srcOrd="0" destOrd="5" presId="urn:microsoft.com/office/officeart/2005/8/layout/process3"/>
    <dgm:cxn modelId="{A55D13F2-0577-4D3A-96C1-0BAFB388EBEA}" srcId="{01522D7D-B519-4CA5-B96F-24D9E8A65D6E}" destId="{D43CE050-CB79-442B-907F-956E816F87C7}" srcOrd="29" destOrd="0" parTransId="{ACED13E1-D352-4BCB-8D97-AEDDF23BA60F}" sibTransId="{076E3C5C-3B1B-475E-B9FF-BE6B33AC1A72}"/>
    <dgm:cxn modelId="{920BA5F2-1E2F-41B6-90F4-592F845527F1}" srcId="{11B02405-9286-44F4-B4C7-05D47B64C9F7}" destId="{90BA2B66-52B1-45CA-A1F9-0F1283381A8F}" srcOrd="1" destOrd="0" parTransId="{E0FD274D-DBC1-4FAF-B3C8-4F723676613E}" sibTransId="{390C1DB8-8A96-4FD2-8069-3398116E7277}"/>
    <dgm:cxn modelId="{5E28F751-16F5-45E8-BC73-2E90C92D7E06}" type="presOf" srcId="{39C619AF-A81E-44E6-BF14-D0776FE48CD4}" destId="{77C574E5-1D15-4531-AFA7-23F32AAF1258}" srcOrd="0" destOrd="10" presId="urn:microsoft.com/office/officeart/2005/8/layout/process3"/>
    <dgm:cxn modelId="{5EDC18B9-1B6A-46FE-A020-7336005E42D9}" type="presOf" srcId="{B710B14E-1756-4E74-B4FD-0C7F95356651}" destId="{EA5EF5D1-FB4D-4379-B4F2-0AEA87A312F6}" srcOrd="0" destOrd="26" presId="urn:microsoft.com/office/officeart/2005/8/layout/process3"/>
    <dgm:cxn modelId="{04425179-F6D6-4B91-8451-EE23B0C5C404}" srcId="{90BA2B66-52B1-45CA-A1F9-0F1283381A8F}" destId="{D32C5A61-1173-417E-BFF2-007999D3BEBF}" srcOrd="5" destOrd="0" parTransId="{9BABF915-5CC7-4887-966E-B2144949599A}" sibTransId="{A64044F6-DBBE-4871-9BB2-E83741C5C4EE}"/>
    <dgm:cxn modelId="{D2553FEF-EC53-4CB0-842B-FEDA58A32406}" srcId="{01522D7D-B519-4CA5-B96F-24D9E8A65D6E}" destId="{725C39F5-ADDC-4868-86B9-A96205A32DAC}" srcOrd="0" destOrd="0" parTransId="{CCA83E54-4B03-4632-8415-90CB77B2BD9E}" sibTransId="{722E3C31-96D2-432B-9F83-0439FCB8F016}"/>
    <dgm:cxn modelId="{5BBB97E8-1E61-4B6A-B44F-D9E3D033FB99}" srcId="{01522D7D-B519-4CA5-B96F-24D9E8A65D6E}" destId="{BB3CBE0F-41CF-4109-A83C-9A36403AB708}" srcOrd="8" destOrd="0" parTransId="{1FD3C28C-C8E6-465D-AE3A-7415B6894E76}" sibTransId="{45871570-1F16-49E6-81CB-FDFDC2CA892B}"/>
    <dgm:cxn modelId="{EAA9CA43-1C44-4C8D-82E3-9081B01BD24F}" srcId="{01522D7D-B519-4CA5-B96F-24D9E8A65D6E}" destId="{0EC08636-B39B-468D-BFD1-1A10B230B1A2}" srcOrd="16" destOrd="0" parTransId="{0127E303-7FB5-4324-9CDF-E5CDAE17E723}" sibTransId="{C640D4C6-1F32-45E0-B067-0AA2CBCD11F9}"/>
    <dgm:cxn modelId="{EC7A6BCE-2500-4C86-8424-DE4EB3E95591}" srcId="{90BA2B66-52B1-45CA-A1F9-0F1283381A8F}" destId="{2E341B7D-0B5F-4B68-AFAC-34C7E6C15AA6}" srcOrd="6" destOrd="0" parTransId="{CCCE9B30-2682-41FA-878E-073D736818DF}" sibTransId="{BE725946-9479-4B19-BD50-2157CD0F6433}"/>
    <dgm:cxn modelId="{E225A217-FF33-4C58-8AE1-6ECDE8C4943A}" srcId="{90BA2B66-52B1-45CA-A1F9-0F1283381A8F}" destId="{93583F04-78C5-4449-8973-A0A3B14BF6EC}" srcOrd="0" destOrd="0" parTransId="{83BEC3E3-AB9A-4214-8BF0-05BC64FD4F90}" sibTransId="{E07BF4E2-261C-4E51-8B80-780CF3B49922}"/>
    <dgm:cxn modelId="{81879ACC-535E-469E-B428-CD3AFF521D57}" type="presOf" srcId="{0EC08636-B39B-468D-BFD1-1A10B230B1A2}" destId="{EA5EF5D1-FB4D-4379-B4F2-0AEA87A312F6}" srcOrd="0" destOrd="16" presId="urn:microsoft.com/office/officeart/2005/8/layout/process3"/>
    <dgm:cxn modelId="{5AF88D15-3256-49F0-9BEC-E137C6650305}" srcId="{01522D7D-B519-4CA5-B96F-24D9E8A65D6E}" destId="{F568B86F-9CDC-4A3C-BC36-AD516E2738D2}" srcOrd="13" destOrd="0" parTransId="{D4DD4D3F-4865-4A54-937C-1FB5C2BFCF08}" sibTransId="{7B647302-0FF8-4F16-8434-A1642B6A7A97}"/>
    <dgm:cxn modelId="{B71802D7-65E1-46F2-960B-A1893BF564C6}" srcId="{90BA2B66-52B1-45CA-A1F9-0F1283381A8F}" destId="{3020E2F5-9C3D-4CF6-A159-9FC52C1BFD31}" srcOrd="14" destOrd="0" parTransId="{7DC0D013-D107-4330-98B8-6466024D34DD}" sibTransId="{3C7A3A8A-F886-416D-815D-6ED1FFA9D2A4}"/>
    <dgm:cxn modelId="{BC9A7DBC-6E9C-48A0-AF9D-C7B5ED82F0ED}" type="presOf" srcId="{6327CAB3-33A3-499B-9710-9131562C2C6B}" destId="{77C574E5-1D15-4531-AFA7-23F32AAF1258}" srcOrd="0" destOrd="7" presId="urn:microsoft.com/office/officeart/2005/8/layout/process3"/>
    <dgm:cxn modelId="{5F969044-7298-4A95-898F-45F35913EA39}" type="presOf" srcId="{300D58CB-3B05-4C15-B92D-0298E812113C}" destId="{EA5EF5D1-FB4D-4379-B4F2-0AEA87A312F6}" srcOrd="0" destOrd="22" presId="urn:microsoft.com/office/officeart/2005/8/layout/process3"/>
    <dgm:cxn modelId="{D6F86C68-24B6-46B0-9FF4-DB6C5E7E1037}" type="presOf" srcId="{315DBF75-432B-49ED-9705-EC22D6ECFD29}" destId="{EA5EF5D1-FB4D-4379-B4F2-0AEA87A312F6}" srcOrd="0" destOrd="19" presId="urn:microsoft.com/office/officeart/2005/8/layout/process3"/>
    <dgm:cxn modelId="{359BFAA5-281B-42A8-84F9-1D73732F039E}" srcId="{11B02405-9286-44F4-B4C7-05D47B64C9F7}" destId="{01522D7D-B519-4CA5-B96F-24D9E8A65D6E}" srcOrd="0" destOrd="0" parTransId="{59E15057-6C34-42AC-BBCF-BE7CEF3CC7F2}" sibTransId="{409D842A-9F08-408F-A1BC-375426E2D431}"/>
    <dgm:cxn modelId="{478B52A9-7915-47CA-A3C2-757B11CF5942}" type="presOf" srcId="{CA54DF2D-5DBF-4910-A40D-8A86426FE409}" destId="{EA5EF5D1-FB4D-4379-B4F2-0AEA87A312F6}" srcOrd="0" destOrd="24" presId="urn:microsoft.com/office/officeart/2005/8/layout/process3"/>
    <dgm:cxn modelId="{36AB482D-EE85-44AF-A517-7D36DBCF2C3B}" type="presOf" srcId="{2D3DCE95-8927-4B61-A80A-AB9BA15E1D65}" destId="{EA5EF5D1-FB4D-4379-B4F2-0AEA87A312F6}" srcOrd="0" destOrd="1" presId="urn:microsoft.com/office/officeart/2005/8/layout/process3"/>
    <dgm:cxn modelId="{F6AD2396-0CCB-4DBA-890F-7D86FE7BE8DE}" srcId="{90BA2B66-52B1-45CA-A1F9-0F1283381A8F}" destId="{2BC39F6D-AE18-4322-8B99-6226EFF53482}" srcOrd="3" destOrd="0" parTransId="{DD713315-CE13-4821-ABF6-EAB75CF93763}" sibTransId="{164684AB-582B-449B-A72A-0037B7BC7ED7}"/>
    <dgm:cxn modelId="{DE576302-8FB8-47B1-8CFA-C764527298A5}" srcId="{90BA2B66-52B1-45CA-A1F9-0F1283381A8F}" destId="{AA978A7D-4129-451B-B23E-ADC153804B97}" srcOrd="9" destOrd="0" parTransId="{0C1B53B7-3A79-4C98-9C98-6D7F48AFD33F}" sibTransId="{36479093-174D-4C32-8451-6F8E4D54771F}"/>
    <dgm:cxn modelId="{B9B2DC14-053C-4206-8DC5-1F62D410DC7A}" type="presOf" srcId="{50C9C5D6-4453-4900-AF1B-6C2F54261D01}" destId="{EA5EF5D1-FB4D-4379-B4F2-0AEA87A312F6}" srcOrd="0" destOrd="17" presId="urn:microsoft.com/office/officeart/2005/8/layout/process3"/>
    <dgm:cxn modelId="{0222817E-CD0C-4057-9842-A75F6D8F3D6F}" srcId="{01522D7D-B519-4CA5-B96F-24D9E8A65D6E}" destId="{4F3F4FDE-F7E9-4451-A69E-DDCB5FD27BBC}" srcOrd="5" destOrd="0" parTransId="{88A9784B-D612-4B0E-8C72-53AE74278127}" sibTransId="{A5EFCE10-9790-4291-8AB0-C7651F3ED518}"/>
    <dgm:cxn modelId="{ED3A11EE-0343-43F9-9385-B227B06A27F9}" srcId="{01522D7D-B519-4CA5-B96F-24D9E8A65D6E}" destId="{33608631-0757-4E21-984E-5681B074899F}" srcOrd="32" destOrd="0" parTransId="{A19B568F-5D33-4849-884E-ECC9216F1719}" sibTransId="{9B994401-CDFA-4A79-8DF6-AD9C93CFFF0D}"/>
    <dgm:cxn modelId="{6BFFABFD-F02A-4C4A-ABBD-2A80F3D84466}" type="presOf" srcId="{8B3D5EE1-55AE-4AE6-9E81-4EE4F2133180}" destId="{77C574E5-1D15-4531-AFA7-23F32AAF1258}" srcOrd="0" destOrd="4" presId="urn:microsoft.com/office/officeart/2005/8/layout/process3"/>
    <dgm:cxn modelId="{CC2F4381-388E-41BA-B2B7-6485499D8087}" type="presOf" srcId="{409D842A-9F08-408F-A1BC-375426E2D431}" destId="{19C32FE1-C6B7-45D7-A9BE-08A5C7770A01}" srcOrd="1" destOrd="0" presId="urn:microsoft.com/office/officeart/2005/8/layout/process3"/>
    <dgm:cxn modelId="{2EFB833A-764F-4326-9B90-7C3BAA5892A1}" type="presOf" srcId="{BB3CBE0F-41CF-4109-A83C-9A36403AB708}" destId="{EA5EF5D1-FB4D-4379-B4F2-0AEA87A312F6}" srcOrd="0" destOrd="8" presId="urn:microsoft.com/office/officeart/2005/8/layout/process3"/>
    <dgm:cxn modelId="{3AA35F87-E719-4CFF-B832-0606C0D0F39F}" srcId="{01522D7D-B519-4CA5-B96F-24D9E8A65D6E}" destId="{BDC02228-E991-4015-AE96-208F1994F034}" srcOrd="21" destOrd="0" parTransId="{B82F309B-E7D4-4166-9C99-A9599B05411A}" sibTransId="{02C61DF0-7A12-4D03-870E-E00AA0179294}"/>
    <dgm:cxn modelId="{63B7CA23-3A74-49C5-8F11-DAF41FFF6061}" srcId="{01522D7D-B519-4CA5-B96F-24D9E8A65D6E}" destId="{9D1E8D4B-B557-40BD-8479-2DCF22BF9DD6}" srcOrd="12" destOrd="0" parTransId="{4E63A93A-C407-4AC0-A7CB-8301E27E9EFC}" sibTransId="{7D8DAAD0-8AF7-4371-80DA-8F07F82A2C7B}"/>
    <dgm:cxn modelId="{91614039-79FF-4F43-8670-1EDB76487047}" type="presOf" srcId="{409D842A-9F08-408F-A1BC-375426E2D431}" destId="{3BB30A50-CBB6-4045-AC7D-58C3EDB4A50F}" srcOrd="0" destOrd="0" presId="urn:microsoft.com/office/officeart/2005/8/layout/process3"/>
    <dgm:cxn modelId="{7F60DD29-F43F-427E-B3A2-407343BBE0C3}" srcId="{01522D7D-B519-4CA5-B96F-24D9E8A65D6E}" destId="{35686F57-438A-49BA-87F7-9ED1FF92993F}" srcOrd="15" destOrd="0" parTransId="{BE52D347-BA2A-4C92-996D-2CE700FFDC00}" sibTransId="{4DFC8007-AA48-4A3C-B185-2238D80CC844}"/>
    <dgm:cxn modelId="{5729D8A8-C722-4A7F-9299-6A6DC8AF6975}" srcId="{01522D7D-B519-4CA5-B96F-24D9E8A65D6E}" destId="{315DBF75-432B-49ED-9705-EC22D6ECFD29}" srcOrd="19" destOrd="0" parTransId="{2B7A63B9-8618-4191-93BF-FC0E7D0DEB44}" sibTransId="{10C7BF86-FCFA-48A1-A79A-33E2112F58E8}"/>
    <dgm:cxn modelId="{3357A213-C408-4F6B-B287-CE89232CF2B6}" type="presOf" srcId="{0EECBE15-CB65-4FF8-8EE5-9CDA0537E668}" destId="{EA5EF5D1-FB4D-4379-B4F2-0AEA87A312F6}" srcOrd="0" destOrd="20" presId="urn:microsoft.com/office/officeart/2005/8/layout/process3"/>
    <dgm:cxn modelId="{3E8DC3B3-5DA0-49AF-82F7-E133D008DAEF}" type="presOf" srcId="{9D1E8D4B-B557-40BD-8479-2DCF22BF9DD6}" destId="{EA5EF5D1-FB4D-4379-B4F2-0AEA87A312F6}" srcOrd="0" destOrd="12" presId="urn:microsoft.com/office/officeart/2005/8/layout/process3"/>
    <dgm:cxn modelId="{290FF65C-F947-4EE3-94B9-7276D5309DBB}" srcId="{90BA2B66-52B1-45CA-A1F9-0F1283381A8F}" destId="{0F25D0AF-99ED-424C-A0F3-42B60AC72880}" srcOrd="8" destOrd="0" parTransId="{EAF95E1D-3902-4FDC-A370-ADE87FA7ED30}" sibTransId="{81C3BED6-56CC-4565-B4D0-E2FB0FEB0B6F}"/>
    <dgm:cxn modelId="{9612C50A-AC28-43B3-A21E-4B42073E931F}" srcId="{01522D7D-B519-4CA5-B96F-24D9E8A65D6E}" destId="{F03E1521-FA2B-4EAC-8BBB-6A8AA8962B88}" srcOrd="2" destOrd="0" parTransId="{97455195-8B54-428F-833A-BCEBCEB44813}" sibTransId="{7E775170-62A8-4931-9A56-2665D0E72ADF}"/>
    <dgm:cxn modelId="{0EFB9FEA-1B64-425F-8298-4E55B300747C}" srcId="{90BA2B66-52B1-45CA-A1F9-0F1283381A8F}" destId="{39C619AF-A81E-44E6-BF14-D0776FE48CD4}" srcOrd="10" destOrd="0" parTransId="{3103E027-2439-4735-B7DE-3E637F8D3179}" sibTransId="{E0C563C4-83A1-440C-828E-DB3DADEDC4C8}"/>
    <dgm:cxn modelId="{A4B3507F-7415-42E4-86EF-6DB670428160}" srcId="{01522D7D-B519-4CA5-B96F-24D9E8A65D6E}" destId="{1592FF20-D823-47B9-83F4-2D68959F147A}" srcOrd="23" destOrd="0" parTransId="{3AB7A608-23F4-4560-BE47-7C9468605694}" sibTransId="{BB3900C6-898D-4227-B285-9E1FCD773CE8}"/>
    <dgm:cxn modelId="{EAC0FBD5-EA3F-456B-989B-EE177534EFDD}" type="presOf" srcId="{E78DC028-4DA5-49FD-B083-1D20C54854BD}" destId="{EA5EF5D1-FB4D-4379-B4F2-0AEA87A312F6}" srcOrd="0" destOrd="10" presId="urn:microsoft.com/office/officeart/2005/8/layout/process3"/>
    <dgm:cxn modelId="{A64B5E6A-7BDD-4D4A-9358-136570E95DA9}" srcId="{01522D7D-B519-4CA5-B96F-24D9E8A65D6E}" destId="{47F61364-08F1-4DEF-9D34-48B361E1681D}" srcOrd="33" destOrd="0" parTransId="{ED449BEF-5FF5-49F9-9526-A3CE4C952E94}" sibTransId="{51030766-BDE8-49E9-B1B7-0C11845C879D}"/>
    <dgm:cxn modelId="{72883E46-A6F7-4508-8A01-258A6E59BE5C}" type="presOf" srcId="{0827E1FD-69A5-4BF2-A76E-3CDBE2A646C0}" destId="{EA5EF5D1-FB4D-4379-B4F2-0AEA87A312F6}" srcOrd="0" destOrd="35" presId="urn:microsoft.com/office/officeart/2005/8/layout/process3"/>
    <dgm:cxn modelId="{3D70FBA1-D010-462B-9ACC-ED3FE0CB9425}" type="presOf" srcId="{2E341B7D-0B5F-4B68-AFAC-34C7E6C15AA6}" destId="{77C574E5-1D15-4531-AFA7-23F32AAF1258}" srcOrd="0" destOrd="6" presId="urn:microsoft.com/office/officeart/2005/8/layout/process3"/>
    <dgm:cxn modelId="{AF3D3C9A-38A6-4934-8399-686BB01F87CB}" srcId="{01522D7D-B519-4CA5-B96F-24D9E8A65D6E}" destId="{BDB6FCDA-4A90-45CF-80ED-1F346154CAC8}" srcOrd="9" destOrd="0" parTransId="{5DC27EF4-1107-4F75-B748-CEE9E6527FFF}" sibTransId="{7A786108-2F66-4024-AB49-04A7471EE538}"/>
    <dgm:cxn modelId="{95F0C8DE-F017-47AE-A0B8-031CDF925EDE}" srcId="{01522D7D-B519-4CA5-B96F-24D9E8A65D6E}" destId="{75C41AAC-BFFD-4A51-B412-A7A0C45FE735}" srcOrd="31" destOrd="0" parTransId="{FEBCE583-830C-4D5C-A92F-37A2D01AA7CC}" sibTransId="{46231191-2615-45CE-B883-756F018D7F7D}"/>
    <dgm:cxn modelId="{DCF67FD8-DF19-4B26-AFC6-1C0FAC15F37C}" type="presOf" srcId="{47F61364-08F1-4DEF-9D34-48B361E1681D}" destId="{EA5EF5D1-FB4D-4379-B4F2-0AEA87A312F6}" srcOrd="0" destOrd="33" presId="urn:microsoft.com/office/officeart/2005/8/layout/process3"/>
    <dgm:cxn modelId="{77A8AC61-44C4-4FF2-A465-13A53A629B2E}" srcId="{90BA2B66-52B1-45CA-A1F9-0F1283381A8F}" destId="{E9A689A4-C467-4EE5-B607-09567CE75423}" srcOrd="2" destOrd="0" parTransId="{E0E81411-F58B-4F67-9893-4BBDEB703D3E}" sibTransId="{260F538F-F619-4906-8553-F58DB03505AB}"/>
    <dgm:cxn modelId="{7008562D-121F-4195-B9F3-C4D396C8076F}" type="presOf" srcId="{5889A039-ABE0-440D-B527-33EF367B98E4}" destId="{77C574E5-1D15-4531-AFA7-23F32AAF1258}" srcOrd="0" destOrd="11" presId="urn:microsoft.com/office/officeart/2005/8/layout/process3"/>
    <dgm:cxn modelId="{4CEFB2CD-CA4C-40DF-896B-C298632085DE}" type="presOf" srcId="{DE32DF76-826A-4F45-8AA7-5AC1E9DF652B}" destId="{EA5EF5D1-FB4D-4379-B4F2-0AEA87A312F6}" srcOrd="0" destOrd="14" presId="urn:microsoft.com/office/officeart/2005/8/layout/process3"/>
    <dgm:cxn modelId="{ADAB1001-9027-4F4B-B4EA-46A12E5BB1C9}" srcId="{01522D7D-B519-4CA5-B96F-24D9E8A65D6E}" destId="{AFDA2D04-1946-4B03-B9F1-8E7F82174E96}" srcOrd="27" destOrd="0" parTransId="{87558C6B-5C17-4677-817A-EF970F4FD0AE}" sibTransId="{02EAA77E-9129-4950-8005-A03A43FD67D4}"/>
    <dgm:cxn modelId="{5DB924B1-FE10-4E51-9F01-89C322F70D05}" srcId="{01522D7D-B519-4CA5-B96F-24D9E8A65D6E}" destId="{0827E1FD-69A5-4BF2-A76E-3CDBE2A646C0}" srcOrd="35" destOrd="0" parTransId="{CE88E2C8-9E91-4EB2-BD55-8722F5CD1ECB}" sibTransId="{56BA7FF7-CD4C-48C5-8807-09E29267CECA}"/>
    <dgm:cxn modelId="{1721E532-F8ED-4711-98E4-89788A90EA91}" type="presOf" srcId="{9EC47B37-E8DA-4FE5-8349-35A51A7B3C55}" destId="{EA5EF5D1-FB4D-4379-B4F2-0AEA87A312F6}" srcOrd="0" destOrd="34" presId="urn:microsoft.com/office/officeart/2005/8/layout/process3"/>
    <dgm:cxn modelId="{B91E2640-CFD0-4B3F-8651-78E39C1B0556}" type="presParOf" srcId="{1211E181-5143-400B-A993-FC2F1BD4C1F7}" destId="{A080955C-3910-462E-AB69-39D9A416D5C4}" srcOrd="0" destOrd="0" presId="urn:microsoft.com/office/officeart/2005/8/layout/process3"/>
    <dgm:cxn modelId="{60338B09-2EC5-4922-9241-6EB56C390393}" type="presParOf" srcId="{A080955C-3910-462E-AB69-39D9A416D5C4}" destId="{09F95FA7-458D-469E-981F-50E31ADE9808}" srcOrd="0" destOrd="0" presId="urn:microsoft.com/office/officeart/2005/8/layout/process3"/>
    <dgm:cxn modelId="{DE712011-6A48-4BD6-84EF-9F3B8934F85A}" type="presParOf" srcId="{A080955C-3910-462E-AB69-39D9A416D5C4}" destId="{6DCA4AD0-3EFF-4F2A-B6BB-0121859A58D9}" srcOrd="1" destOrd="0" presId="urn:microsoft.com/office/officeart/2005/8/layout/process3"/>
    <dgm:cxn modelId="{5C078506-02BD-4E1F-AAD7-84A0BF42E880}" type="presParOf" srcId="{A080955C-3910-462E-AB69-39D9A416D5C4}" destId="{EA5EF5D1-FB4D-4379-B4F2-0AEA87A312F6}" srcOrd="2" destOrd="0" presId="urn:microsoft.com/office/officeart/2005/8/layout/process3"/>
    <dgm:cxn modelId="{4BF89DC0-56ED-44EF-A073-4E819FA357D3}" type="presParOf" srcId="{1211E181-5143-400B-A993-FC2F1BD4C1F7}" destId="{3BB30A50-CBB6-4045-AC7D-58C3EDB4A50F}" srcOrd="1" destOrd="0" presId="urn:microsoft.com/office/officeart/2005/8/layout/process3"/>
    <dgm:cxn modelId="{5A5FEB8A-8800-47F8-863E-E66C1388A433}" type="presParOf" srcId="{3BB30A50-CBB6-4045-AC7D-58C3EDB4A50F}" destId="{19C32FE1-C6B7-45D7-A9BE-08A5C7770A01}" srcOrd="0" destOrd="0" presId="urn:microsoft.com/office/officeart/2005/8/layout/process3"/>
    <dgm:cxn modelId="{E94ACCF9-8A69-4B68-954C-21584B604AC8}" type="presParOf" srcId="{1211E181-5143-400B-A993-FC2F1BD4C1F7}" destId="{53515DA4-7A8A-453B-A6A6-034EB5A78BF7}" srcOrd="2" destOrd="0" presId="urn:microsoft.com/office/officeart/2005/8/layout/process3"/>
    <dgm:cxn modelId="{483BCC93-EFC5-4153-918F-CE325581CFE8}" type="presParOf" srcId="{53515DA4-7A8A-453B-A6A6-034EB5A78BF7}" destId="{819629CE-74E6-48AC-BAD6-B478789AF6BF}" srcOrd="0" destOrd="0" presId="urn:microsoft.com/office/officeart/2005/8/layout/process3"/>
    <dgm:cxn modelId="{7A47486D-3DFF-470B-948C-FDF3F6BA342B}" type="presParOf" srcId="{53515DA4-7A8A-453B-A6A6-034EB5A78BF7}" destId="{C61F6CE7-AF1E-412A-8861-F3754FEF2295}" srcOrd="1" destOrd="0" presId="urn:microsoft.com/office/officeart/2005/8/layout/process3"/>
    <dgm:cxn modelId="{1471267E-B16F-4476-873E-B67F3A8E0F3F}" type="presParOf" srcId="{53515DA4-7A8A-453B-A6A6-034EB5A78BF7}" destId="{77C574E5-1D15-4531-AFA7-23F32AAF125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FDF85-C321-4A04-9090-4F35B7D00F31}">
      <dsp:nvSpPr>
        <dsp:cNvPr id="0" name=""/>
        <dsp:cNvSpPr/>
      </dsp:nvSpPr>
      <dsp:spPr>
        <a:xfrm>
          <a:off x="2939999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3B7B2-4CFB-4CCB-AACA-B62E44EE9EC0}">
      <dsp:nvSpPr>
        <dsp:cNvPr id="0" name=""/>
        <dsp:cNvSpPr/>
      </dsp:nvSpPr>
      <dsp:spPr>
        <a:xfrm>
          <a:off x="2785735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A5DD2-A096-4356-A228-A4FEC6001567}">
      <dsp:nvSpPr>
        <dsp:cNvPr id="0" name=""/>
        <dsp:cNvSpPr/>
      </dsp:nvSpPr>
      <dsp:spPr>
        <a:xfrm>
          <a:off x="2631471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D490E-A528-4B48-B301-310878896076}">
      <dsp:nvSpPr>
        <dsp:cNvPr id="0" name=""/>
        <dsp:cNvSpPr/>
      </dsp:nvSpPr>
      <dsp:spPr>
        <a:xfrm>
          <a:off x="2477500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08B50-B503-4EE9-B183-F93C30820F63}">
      <dsp:nvSpPr>
        <dsp:cNvPr id="0" name=""/>
        <dsp:cNvSpPr/>
      </dsp:nvSpPr>
      <dsp:spPr>
        <a:xfrm>
          <a:off x="2323236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EBA57-89D6-4023-B1A0-93C97277BF3D}">
      <dsp:nvSpPr>
        <dsp:cNvPr id="0" name=""/>
        <dsp:cNvSpPr/>
      </dsp:nvSpPr>
      <dsp:spPr>
        <a:xfrm>
          <a:off x="2084801" y="748735"/>
          <a:ext cx="168341" cy="168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C4D16-5CBC-4BC8-B28F-B53D38D12AF2}">
      <dsp:nvSpPr>
        <dsp:cNvPr id="0" name=""/>
        <dsp:cNvSpPr/>
      </dsp:nvSpPr>
      <dsp:spPr>
        <a:xfrm>
          <a:off x="2802745" y="616944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E5B8B-64BD-41C1-99DB-FE48F85786A3}">
      <dsp:nvSpPr>
        <dsp:cNvPr id="0" name=""/>
        <dsp:cNvSpPr/>
      </dsp:nvSpPr>
      <dsp:spPr>
        <a:xfrm>
          <a:off x="2802745" y="96594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B582E-4FF7-4EE1-BF85-F9540018A871}">
      <dsp:nvSpPr>
        <dsp:cNvPr id="0" name=""/>
        <dsp:cNvSpPr/>
      </dsp:nvSpPr>
      <dsp:spPr>
        <a:xfrm>
          <a:off x="2877824" y="69253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9ED6D-BFDD-4B62-BDC6-C8CA5C3FA0A2}">
      <dsp:nvSpPr>
        <dsp:cNvPr id="0" name=""/>
        <dsp:cNvSpPr/>
      </dsp:nvSpPr>
      <dsp:spPr>
        <a:xfrm>
          <a:off x="2882810" y="890771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94113-9839-4DF9-8ECE-B1B57003C784}">
      <dsp:nvSpPr>
        <dsp:cNvPr id="0" name=""/>
        <dsp:cNvSpPr/>
      </dsp:nvSpPr>
      <dsp:spPr>
        <a:xfrm>
          <a:off x="1162735" y="406797"/>
          <a:ext cx="852265" cy="8523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FitSM</a:t>
          </a:r>
          <a:endParaRPr lang="nl-NL" sz="1800" kern="1200" dirty="0"/>
        </a:p>
      </dsp:txBody>
      <dsp:txXfrm>
        <a:off x="1287546" y="531621"/>
        <a:ext cx="602643" cy="602706"/>
      </dsp:txXfrm>
    </dsp:sp>
    <dsp:sp modelId="{9611316E-6694-4F01-9587-63190ABF0788}">
      <dsp:nvSpPr>
        <dsp:cNvPr id="0" name=""/>
        <dsp:cNvSpPr/>
      </dsp:nvSpPr>
      <dsp:spPr>
        <a:xfrm>
          <a:off x="1099094" y="333979"/>
          <a:ext cx="168341" cy="168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4CC85-B9E1-4A78-AE54-9DC1F6A7632C}">
      <dsp:nvSpPr>
        <dsp:cNvPr id="0" name=""/>
        <dsp:cNvSpPr/>
      </dsp:nvSpPr>
      <dsp:spPr>
        <a:xfrm>
          <a:off x="991167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C1AC6-C5C2-4F5E-BA1D-227675AEAB8D}">
      <dsp:nvSpPr>
        <dsp:cNvPr id="0" name=""/>
        <dsp:cNvSpPr/>
      </dsp:nvSpPr>
      <dsp:spPr>
        <a:xfrm>
          <a:off x="811388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502E2-F7BB-4815-B9F2-8B6718A831C5}">
      <dsp:nvSpPr>
        <dsp:cNvPr id="0" name=""/>
        <dsp:cNvSpPr/>
      </dsp:nvSpPr>
      <dsp:spPr>
        <a:xfrm>
          <a:off x="631609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F47E6-06F8-4F25-89A9-274AE4FDE6EC}">
      <dsp:nvSpPr>
        <dsp:cNvPr id="0" name=""/>
        <dsp:cNvSpPr/>
      </dsp:nvSpPr>
      <dsp:spPr>
        <a:xfrm>
          <a:off x="451829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AEAC3-CF05-44BA-8295-6B3472A428DD}">
      <dsp:nvSpPr>
        <dsp:cNvPr id="0" name=""/>
        <dsp:cNvSpPr/>
      </dsp:nvSpPr>
      <dsp:spPr>
        <a:xfrm>
          <a:off x="271757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468C9-3F09-4805-A0C8-9896C01D2211}">
      <dsp:nvSpPr>
        <dsp:cNvPr id="0" name=""/>
        <dsp:cNvSpPr/>
      </dsp:nvSpPr>
      <dsp:spPr>
        <a:xfrm>
          <a:off x="91977" y="245103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69A7D-0D2D-4C4B-A0A8-0639EE48AA87}">
      <dsp:nvSpPr>
        <dsp:cNvPr id="0" name=""/>
        <dsp:cNvSpPr/>
      </dsp:nvSpPr>
      <dsp:spPr>
        <a:xfrm>
          <a:off x="91391" y="27896"/>
          <a:ext cx="986586" cy="216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Global Task</a:t>
          </a:r>
          <a:endParaRPr lang="nl-NL" sz="1400" kern="1200" dirty="0"/>
        </a:p>
      </dsp:txBody>
      <dsp:txXfrm>
        <a:off x="91391" y="27896"/>
        <a:ext cx="986586" cy="216514"/>
      </dsp:txXfrm>
    </dsp:sp>
    <dsp:sp modelId="{642F1D5D-B424-42E4-A056-ED3E7D5CAD85}">
      <dsp:nvSpPr>
        <dsp:cNvPr id="0" name=""/>
        <dsp:cNvSpPr/>
      </dsp:nvSpPr>
      <dsp:spPr>
        <a:xfrm>
          <a:off x="924300" y="748735"/>
          <a:ext cx="168341" cy="168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14213-1C2C-4B69-ACB4-A75DB1639E04}">
      <dsp:nvSpPr>
        <dsp:cNvPr id="0" name=""/>
        <dsp:cNvSpPr/>
      </dsp:nvSpPr>
      <dsp:spPr>
        <a:xfrm>
          <a:off x="757718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9C2C9-F8A6-475B-B749-ACA4E31ABFCC}">
      <dsp:nvSpPr>
        <dsp:cNvPr id="0" name=""/>
        <dsp:cNvSpPr/>
      </dsp:nvSpPr>
      <dsp:spPr>
        <a:xfrm>
          <a:off x="591430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82EAB-E909-4E80-974A-D7619C06B474}">
      <dsp:nvSpPr>
        <dsp:cNvPr id="0" name=""/>
        <dsp:cNvSpPr/>
      </dsp:nvSpPr>
      <dsp:spPr>
        <a:xfrm>
          <a:off x="424848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3356A-68D6-4951-93F8-979E6AE6041E}">
      <dsp:nvSpPr>
        <dsp:cNvPr id="0" name=""/>
        <dsp:cNvSpPr/>
      </dsp:nvSpPr>
      <dsp:spPr>
        <a:xfrm>
          <a:off x="258559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88F2D-81AC-4CD4-B80A-C8832EC0720A}">
      <dsp:nvSpPr>
        <dsp:cNvPr id="0" name=""/>
        <dsp:cNvSpPr/>
      </dsp:nvSpPr>
      <dsp:spPr>
        <a:xfrm>
          <a:off x="91977" y="790820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D29E5-9D4F-4CDC-A39C-6A606B489C44}">
      <dsp:nvSpPr>
        <dsp:cNvPr id="0" name=""/>
        <dsp:cNvSpPr/>
      </dsp:nvSpPr>
      <dsp:spPr>
        <a:xfrm>
          <a:off x="165" y="580288"/>
          <a:ext cx="928550" cy="20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Global</a:t>
          </a:r>
          <a:r>
            <a:rPr lang="pl-PL" sz="1200" kern="1200" dirty="0" smtClean="0"/>
            <a:t> </a:t>
          </a:r>
          <a:r>
            <a:rPr lang="pl-PL" sz="1400" kern="1200" dirty="0" smtClean="0"/>
            <a:t>Task</a:t>
          </a:r>
          <a:endParaRPr lang="nl-NL" sz="1200" kern="1200" dirty="0"/>
        </a:p>
      </dsp:txBody>
      <dsp:txXfrm>
        <a:off x="165" y="580288"/>
        <a:ext cx="928550" cy="206765"/>
      </dsp:txXfrm>
    </dsp:sp>
    <dsp:sp modelId="{7E8EED57-F6A0-4D38-BE1E-837DBD933BBC}">
      <dsp:nvSpPr>
        <dsp:cNvPr id="0" name=""/>
        <dsp:cNvSpPr/>
      </dsp:nvSpPr>
      <dsp:spPr>
        <a:xfrm>
          <a:off x="1099094" y="1156570"/>
          <a:ext cx="168341" cy="168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8145C-1F35-4CAB-B21B-D747AAEDFE6C}">
      <dsp:nvSpPr>
        <dsp:cNvPr id="0" name=""/>
        <dsp:cNvSpPr/>
      </dsp:nvSpPr>
      <dsp:spPr>
        <a:xfrm>
          <a:off x="991167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328FF-A933-442B-9A99-2736E8BA5220}">
      <dsp:nvSpPr>
        <dsp:cNvPr id="0" name=""/>
        <dsp:cNvSpPr/>
      </dsp:nvSpPr>
      <dsp:spPr>
        <a:xfrm>
          <a:off x="811388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3D579-5141-4DC1-A53F-32769572F47E}">
      <dsp:nvSpPr>
        <dsp:cNvPr id="0" name=""/>
        <dsp:cNvSpPr/>
      </dsp:nvSpPr>
      <dsp:spPr>
        <a:xfrm>
          <a:off x="631609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FB68-C444-488B-9FC7-132559479967}">
      <dsp:nvSpPr>
        <dsp:cNvPr id="0" name=""/>
        <dsp:cNvSpPr/>
      </dsp:nvSpPr>
      <dsp:spPr>
        <a:xfrm>
          <a:off x="451829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9DB3F-66F1-4975-92B8-35394073679F}">
      <dsp:nvSpPr>
        <dsp:cNvPr id="0" name=""/>
        <dsp:cNvSpPr/>
      </dsp:nvSpPr>
      <dsp:spPr>
        <a:xfrm>
          <a:off x="271757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AAC2C-D92A-43AA-B55B-05A0329F758B}">
      <dsp:nvSpPr>
        <dsp:cNvPr id="0" name=""/>
        <dsp:cNvSpPr/>
      </dsp:nvSpPr>
      <dsp:spPr>
        <a:xfrm>
          <a:off x="91977" y="1328092"/>
          <a:ext cx="84170" cy="84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542EB-664D-4B5E-92F1-127882C6CE06}">
      <dsp:nvSpPr>
        <dsp:cNvPr id="0" name=""/>
        <dsp:cNvSpPr/>
      </dsp:nvSpPr>
      <dsp:spPr>
        <a:xfrm>
          <a:off x="91391" y="1110747"/>
          <a:ext cx="986586" cy="216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Global</a:t>
          </a:r>
          <a:r>
            <a:rPr lang="pl-PL" sz="1500" kern="1200" dirty="0" smtClean="0"/>
            <a:t> Task</a:t>
          </a:r>
          <a:endParaRPr lang="nl-NL" sz="1500" kern="1200" dirty="0"/>
        </a:p>
      </dsp:txBody>
      <dsp:txXfrm>
        <a:off x="91391" y="1110747"/>
        <a:ext cx="986586" cy="216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A4AD0-3EFF-4F2A-B6BB-0121859A58D9}">
      <dsp:nvSpPr>
        <dsp:cNvPr id="0" name=""/>
        <dsp:cNvSpPr/>
      </dsp:nvSpPr>
      <dsp:spPr>
        <a:xfrm>
          <a:off x="309648" y="-28354"/>
          <a:ext cx="2786697" cy="6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EGI-InSPIRE DoW</a:t>
          </a:r>
          <a:endParaRPr lang="nl-NL" sz="1600" kern="1200" dirty="0"/>
        </a:p>
      </dsp:txBody>
      <dsp:txXfrm>
        <a:off x="309648" y="-28354"/>
        <a:ext cx="2786697" cy="417309"/>
      </dsp:txXfrm>
    </dsp:sp>
    <dsp:sp modelId="{EA5EF5D1-FB4D-4379-B4F2-0AEA87A312F6}">
      <dsp:nvSpPr>
        <dsp:cNvPr id="0" name=""/>
        <dsp:cNvSpPr/>
      </dsp:nvSpPr>
      <dsp:spPr>
        <a:xfrm>
          <a:off x="72008" y="388954"/>
          <a:ext cx="3350055" cy="5040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Council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Executive Board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Strategic Planning and Policy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Finance and Secretary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Technical Coordination Board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Technology Roadmapping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Marketing and Communication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Community Outreach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Technical Outreach to New Communities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NGI Coordination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Accetance Criteria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Verification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Software Repository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Application Database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Training Marketplac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Core services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Message Broker Network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Service Availability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Security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Network Monitoring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Operations Portal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Accounting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Helpdesk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GOCDB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Metrics Portal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1st Level: TPM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2nd Level: DMSU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Network Support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Operations Coordination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Grid Oversight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Availability Reliability Management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Operations Security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Interoperation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Staged Roolout and Related Support Tools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Reuirement Gathering</a:t>
          </a:r>
          <a:endParaRPr lang="nl-N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Coordination of Documentation</a:t>
          </a:r>
          <a:endParaRPr lang="nl-NL" sz="800" kern="1200" dirty="0"/>
        </a:p>
      </dsp:txBody>
      <dsp:txXfrm>
        <a:off x="170128" y="487074"/>
        <a:ext cx="3153815" cy="4843760"/>
      </dsp:txXfrm>
    </dsp:sp>
    <dsp:sp modelId="{3BB30A50-CBB6-4045-AC7D-58C3EDB4A50F}">
      <dsp:nvSpPr>
        <dsp:cNvPr id="0" name=""/>
        <dsp:cNvSpPr/>
      </dsp:nvSpPr>
      <dsp:spPr>
        <a:xfrm>
          <a:off x="3672410" y="-166264"/>
          <a:ext cx="1221256" cy="6931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00" kern="1200"/>
        </a:p>
      </dsp:txBody>
      <dsp:txXfrm>
        <a:off x="3672410" y="-27638"/>
        <a:ext cx="1013317" cy="415877"/>
      </dsp:txXfrm>
    </dsp:sp>
    <dsp:sp modelId="{C61F6CE7-AF1E-412A-8861-F3754FEF2295}">
      <dsp:nvSpPr>
        <dsp:cNvPr id="0" name=""/>
        <dsp:cNvSpPr/>
      </dsp:nvSpPr>
      <dsp:spPr>
        <a:xfrm>
          <a:off x="5400603" y="-28354"/>
          <a:ext cx="2786697" cy="625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EGI Service Portfolio</a:t>
          </a:r>
          <a:endParaRPr lang="nl-NL" sz="1600" kern="1200" dirty="0"/>
        </a:p>
      </dsp:txBody>
      <dsp:txXfrm>
        <a:off x="5400603" y="-28354"/>
        <a:ext cx="2786697" cy="417309"/>
      </dsp:txXfrm>
    </dsp:sp>
    <dsp:sp modelId="{77C574E5-1D15-4531-AFA7-23F32AAF1258}">
      <dsp:nvSpPr>
        <dsp:cNvPr id="0" name=""/>
        <dsp:cNvSpPr/>
      </dsp:nvSpPr>
      <dsp:spPr>
        <a:xfrm>
          <a:off x="5113986" y="388954"/>
          <a:ext cx="3229419" cy="5040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Project and Programme Management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Operations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Technology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Security Coordination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Specialized Consultancy Services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50" kern="1200" dirty="0" smtClean="0"/>
            <a:t>Strategy and Policy Decision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Policy Development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Technical Consultancy and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Helpdesk Support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Marketing 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Outreach 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Training Marketplace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Applications Database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50" kern="1200" dirty="0" smtClean="0"/>
            <a:t>Repository of Validated Software</a:t>
          </a:r>
          <a:endParaRPr lang="nl-NL" sz="1450" kern="1200" dirty="0"/>
        </a:p>
        <a:p>
          <a:pPr marL="114300" lvl="1" indent="-114300" algn="l" defTabSz="6445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50" kern="1200" dirty="0" smtClean="0"/>
            <a:t>Federated Operations</a:t>
          </a:r>
          <a:endParaRPr lang="nl-NL" sz="1450" kern="1200" dirty="0"/>
        </a:p>
      </dsp:txBody>
      <dsp:txXfrm>
        <a:off x="5208572" y="483540"/>
        <a:ext cx="3040247" cy="4850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94F98D-38E4-4CCD-8BBC-15C4A09C5341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342B26-99CC-4A0D-A1E0-30331F4D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55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0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42B26-99CC-4A0D-A1E0-30331F4D79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6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9BB299-606E-46A5-B1DC-9A523B99E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93FB-16A1-4F47-951F-98BF60F228F6}" type="datetimeFigureOut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220C-E5B0-4AB9-9701-BC129BAA4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2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C997-64D4-4CD0-A374-28FAE28C947D}" type="datetimeFigureOut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E5BE-FC04-4E5E-8889-B672DA161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DB7FF3-77E4-4BAA-B11F-E188262CD268}" type="datetimeFigureOut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F01F89-D70B-4C21-A652-78C2B2F93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sm.eu/sites/default/files/FitSM-1-2013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189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sz="4000" dirty="0"/>
              <a:t>Adopting service management best practices for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GB" sz="4000" dirty="0" smtClean="0"/>
              <a:t>EGI</a:t>
            </a:r>
            <a:r>
              <a:rPr lang="pl-PL" sz="4000" dirty="0" smtClean="0"/>
              <a:t>.</a:t>
            </a:r>
            <a:r>
              <a:rPr lang="pl-PL" sz="4000" dirty="0" err="1" smtClean="0"/>
              <a:t>eu</a:t>
            </a:r>
            <a:r>
              <a:rPr lang="en-GB" sz="4000" dirty="0" smtClean="0"/>
              <a:t> </a:t>
            </a:r>
            <a:r>
              <a:rPr lang="en-GB" sz="4000" dirty="0"/>
              <a:t>services</a:t>
            </a:r>
            <a:endParaRPr lang="en-GB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 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EGI.eu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900E75-F74E-4917-A878-C5A11BEFB871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26/09/2013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26B7E61-A7D7-461E-90E0-8BA1B66A5ABA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Top management </a:t>
            </a:r>
            <a:r>
              <a:rPr lang="pl-PL" dirty="0" err="1" smtClean="0"/>
              <a:t>commitment</a:t>
            </a:r>
            <a:r>
              <a:rPr lang="pl-PL" dirty="0" smtClean="0"/>
              <a:t> &amp; </a:t>
            </a:r>
            <a:r>
              <a:rPr lang="pl-PL" dirty="0" err="1" smtClean="0"/>
              <a:t>responsiblity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err="1" smtClean="0"/>
              <a:t>Documentation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err="1" smtClean="0"/>
              <a:t>Scope</a:t>
            </a:r>
            <a:r>
              <a:rPr lang="pl-PL" dirty="0" smtClean="0"/>
              <a:t> of Service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err="1" smtClean="0"/>
              <a:t>Implementing</a:t>
            </a:r>
            <a:r>
              <a:rPr lang="pl-PL" dirty="0" smtClean="0"/>
              <a:t> Service Management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Monitoring </a:t>
            </a:r>
            <a:r>
              <a:rPr lang="pl-PL" dirty="0" smtClean="0"/>
              <a:t>a</a:t>
            </a:r>
            <a:r>
              <a:rPr lang="en-GB" dirty="0" err="1" smtClean="0"/>
              <a:t>nd</a:t>
            </a:r>
            <a:r>
              <a:rPr lang="en-GB" dirty="0" smtClean="0"/>
              <a:t> </a:t>
            </a:r>
            <a:r>
              <a:rPr lang="en-GB" dirty="0"/>
              <a:t>Reviewing Service </a:t>
            </a:r>
            <a:r>
              <a:rPr lang="en-GB" dirty="0" smtClean="0"/>
              <a:t>Management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err="1"/>
              <a:t>Continually</a:t>
            </a:r>
            <a:r>
              <a:rPr lang="pl-PL" dirty="0"/>
              <a:t> </a:t>
            </a:r>
            <a:r>
              <a:rPr lang="pl-PL" dirty="0" err="1"/>
              <a:t>Improving</a:t>
            </a:r>
            <a:r>
              <a:rPr lang="pl-PL" dirty="0"/>
              <a:t> Service Management</a:t>
            </a: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84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FitSM</a:t>
            </a:r>
            <a:r>
              <a:rPr lang="pl-PL" dirty="0" smtClean="0"/>
              <a:t> </a:t>
            </a:r>
            <a:r>
              <a:rPr lang="pl-PL" dirty="0" err="1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FitSM-1:2013: Standard requirements for lightweight service management in federated IT infrastructures 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en-GB" sz="2400" dirty="0"/>
              <a:t>A set of requirements for effective service management based on ISO/IEC 20000. Includes general requirements and process-specific </a:t>
            </a:r>
            <a:r>
              <a:rPr lang="en-GB" sz="2400" dirty="0" smtClean="0"/>
              <a:t>requirements</a:t>
            </a:r>
            <a:r>
              <a:rPr lang="pl-PL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781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err="1" smtClean="0"/>
              <a:t>Current</a:t>
            </a:r>
            <a:r>
              <a:rPr lang="pl-PL" sz="4000" dirty="0" smtClean="0"/>
              <a:t> </a:t>
            </a:r>
            <a:r>
              <a:rPr lang="pl-PL" sz="4000" dirty="0" err="1" smtClean="0"/>
              <a:t>improvement</a:t>
            </a:r>
            <a:r>
              <a:rPr lang="pl-PL" sz="4000" dirty="0" smtClean="0"/>
              <a:t> </a:t>
            </a:r>
            <a:r>
              <a:rPr lang="pl-PL" sz="4000" dirty="0" err="1" smtClean="0"/>
              <a:t>focus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requirements</a:t>
            </a:r>
            <a:endParaRPr lang="pl-PL" dirty="0" smtClean="0"/>
          </a:p>
          <a:p>
            <a:r>
              <a:rPr lang="pl-PL" dirty="0" err="1" smtClean="0"/>
              <a:t>Processes</a:t>
            </a:r>
            <a:r>
              <a:rPr lang="pl-PL" dirty="0" smtClean="0"/>
              <a:t>:</a:t>
            </a:r>
          </a:p>
          <a:p>
            <a:pPr lvl="1"/>
            <a:r>
              <a:rPr lang="en-GB" dirty="0" smtClean="0"/>
              <a:t>Service </a:t>
            </a:r>
            <a:r>
              <a:rPr lang="en-GB" dirty="0"/>
              <a:t>level </a:t>
            </a:r>
            <a:r>
              <a:rPr lang="en-GB" dirty="0" smtClean="0"/>
              <a:t>management</a:t>
            </a:r>
            <a:endParaRPr lang="pl-PL" dirty="0" smtClean="0"/>
          </a:p>
          <a:p>
            <a:pPr lvl="1"/>
            <a:r>
              <a:rPr lang="pl-PL" dirty="0" smtClean="0"/>
              <a:t>Service Reporting</a:t>
            </a:r>
          </a:p>
          <a:p>
            <a:pPr lvl="1"/>
            <a:r>
              <a:rPr lang="pl-PL" dirty="0" err="1" smtClean="0"/>
              <a:t>Customer</a:t>
            </a:r>
            <a:r>
              <a:rPr lang="pl-PL" dirty="0" smtClean="0"/>
              <a:t> </a:t>
            </a:r>
            <a:r>
              <a:rPr lang="pl-PL" dirty="0" err="1" smtClean="0"/>
              <a:t>Relationship</a:t>
            </a:r>
            <a:r>
              <a:rPr lang="pl-PL" dirty="0" smtClean="0"/>
              <a:t> Management</a:t>
            </a:r>
          </a:p>
          <a:p>
            <a:pPr lvl="1"/>
            <a:r>
              <a:rPr lang="pl-PL" dirty="0" smtClean="0"/>
              <a:t>Supplier </a:t>
            </a:r>
            <a:r>
              <a:rPr lang="pl-PL" dirty="0" err="1" smtClean="0"/>
              <a:t>Relationship</a:t>
            </a:r>
            <a:r>
              <a:rPr lang="pl-PL" dirty="0" smtClean="0"/>
              <a:t> Management</a:t>
            </a:r>
          </a:p>
          <a:p>
            <a:pPr lvl="1"/>
            <a:r>
              <a:rPr lang="pl-PL" sz="2800" dirty="0" err="1" smtClean="0"/>
              <a:t>Incident</a:t>
            </a:r>
            <a:r>
              <a:rPr lang="pl-PL" sz="2800" dirty="0" smtClean="0"/>
              <a:t> </a:t>
            </a:r>
            <a:r>
              <a:rPr lang="pl-PL" sz="2800" dirty="0"/>
              <a:t>&amp; Service </a:t>
            </a:r>
            <a:r>
              <a:rPr lang="pl-PL" sz="2800" dirty="0" err="1"/>
              <a:t>Request</a:t>
            </a:r>
            <a:r>
              <a:rPr lang="pl-PL" sz="2800" dirty="0"/>
              <a:t> </a:t>
            </a:r>
            <a:r>
              <a:rPr lang="pl-PL" sz="2800" dirty="0" smtClean="0"/>
              <a:t>Management</a:t>
            </a:r>
          </a:p>
          <a:p>
            <a:pPr marL="342900" lvl="1" indent="-342900">
              <a:buFont typeface="Arial" charset="0"/>
              <a:buChar char="•"/>
            </a:pPr>
            <a:endParaRPr lang="pl-PL" sz="3200" dirty="0"/>
          </a:p>
          <a:p>
            <a:endParaRPr lang="pl-PL" dirty="0"/>
          </a:p>
          <a:p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108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EGI.eu Service Management Policy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184576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>
                <a:hlinkClick r:id="rId3"/>
              </a:rPr>
              <a:t>https://</a:t>
            </a:r>
            <a:r>
              <a:rPr lang="pl-PL" sz="1600" b="1" dirty="0" smtClean="0">
                <a:hlinkClick r:id="rId3"/>
              </a:rPr>
              <a:t>documents.egi.eu/public/ShowDocument?docid=1895</a:t>
            </a:r>
            <a:r>
              <a:rPr lang="pl-PL" sz="1600" b="1" dirty="0" smtClean="0"/>
              <a:t> </a:t>
            </a:r>
          </a:p>
          <a:p>
            <a:pPr marL="0" indent="0">
              <a:buNone/>
            </a:pPr>
            <a:endParaRPr lang="pl-PL" sz="1600" b="1" dirty="0"/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/>
              <a:t>Process </a:t>
            </a:r>
            <a:r>
              <a:rPr lang="en-GB" sz="1600" b="1" dirty="0"/>
              <a:t>Approach.</a:t>
            </a:r>
            <a:r>
              <a:rPr lang="en-GB" sz="1600" dirty="0"/>
              <a:t> To effectively manage all IT services and underlying components, a process-based approach to service management shall be adopted. </a:t>
            </a:r>
          </a:p>
          <a:p>
            <a:pPr marL="628650" lvl="1" indent="-228600"/>
            <a:r>
              <a:rPr lang="en-GB" sz="1000" dirty="0"/>
              <a:t>All required processes are defined, communicated and improved based on business needs and feedback from people and parties involved. </a:t>
            </a:r>
          </a:p>
          <a:p>
            <a:pPr marL="628650" lvl="1" indent="-228600"/>
            <a:r>
              <a:rPr lang="en-GB" sz="1000" dirty="0"/>
              <a:t>Roles and responsibilities are clearly defined.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/>
              <a:t>Customer </a:t>
            </a:r>
            <a:r>
              <a:rPr lang="en-GB" sz="1600" b="1" dirty="0"/>
              <a:t>Alignment.</a:t>
            </a:r>
            <a:r>
              <a:rPr lang="en-GB" sz="1600" dirty="0"/>
              <a:t> The provision of IT services shall be aligned to customer and user needs. </a:t>
            </a:r>
          </a:p>
          <a:p>
            <a:pPr marL="628650" lvl="1" indent="-228600"/>
            <a:r>
              <a:rPr lang="en-GB" sz="1000" dirty="0"/>
              <a:t>IT Services are delivered in a defined quality sufficient to satisfy requirements identified from business processes. </a:t>
            </a:r>
          </a:p>
          <a:p>
            <a:pPr marL="628650" lvl="1" indent="-228600"/>
            <a:r>
              <a:rPr lang="en-GB" sz="1000" dirty="0"/>
              <a:t>For all IT services, a corporate level SLA and/or specific SLAs, which have been agreed with stakeholders, is in place.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/>
              <a:t>Continual </a:t>
            </a:r>
            <a:r>
              <a:rPr lang="en-GB" sz="1600" b="1" dirty="0"/>
              <a:t>Improvement. </a:t>
            </a:r>
            <a:r>
              <a:rPr lang="en-GB" sz="1600" dirty="0"/>
              <a:t>IT Services and service management processes shall be continually improved. </a:t>
            </a:r>
          </a:p>
          <a:p>
            <a:pPr marL="628650" lvl="1" indent="-228600"/>
            <a:r>
              <a:rPr lang="en-GB" sz="1000" dirty="0"/>
              <a:t>Feedback from stakeholders is used to continually improve IT services and service quality. All proposals for improvements are recorded and evaluated. </a:t>
            </a:r>
          </a:p>
          <a:p>
            <a:pPr marL="628650" lvl="1" indent="-228600"/>
            <a:r>
              <a:rPr lang="en-GB" sz="1000" dirty="0"/>
              <a:t>IT Service management is improved based on continual monitoring of process performance and effectiveness.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/>
              <a:t>Training </a:t>
            </a:r>
            <a:r>
              <a:rPr lang="en-GB" sz="1600" b="1" dirty="0"/>
              <a:t>&amp; Awareness. </a:t>
            </a:r>
            <a:r>
              <a:rPr lang="en-GB" sz="1600" dirty="0"/>
              <a:t>Through trainings and awareness measures, it shall be ensured that staff involved in service management activities can effectively perform according to their roles.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/>
              <a:t>Leadership</a:t>
            </a:r>
            <a:r>
              <a:rPr lang="en-GB" sz="1600" b="1" dirty="0"/>
              <a:t>. </a:t>
            </a:r>
            <a:r>
              <a:rPr lang="en-GB" sz="1600" dirty="0"/>
              <a:t>Senior management is committed to this policy and its implementation. It provides the resources required to implement and improve service management and enhance customer satisfaction with IT services. 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3985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EGI.eu Service Analysis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216024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EGI.eu provides services known as “Global Tasks”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Directly by staff based in Amsterdam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Outsourced to EGI.eu Participants</a:t>
            </a: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5517232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Global</a:t>
            </a:r>
            <a:r>
              <a:rPr lang="en-US" sz="2000" dirty="0" smtClean="0"/>
              <a:t> </a:t>
            </a:r>
            <a:r>
              <a:rPr lang="en-US" sz="2000" dirty="0"/>
              <a:t>tasks have been </a:t>
            </a:r>
            <a:r>
              <a:rPr lang="en-US" sz="2000" dirty="0" smtClean="0"/>
              <a:t>evaluated </a:t>
            </a:r>
            <a:r>
              <a:rPr lang="en-US" sz="2000" dirty="0"/>
              <a:t>and </a:t>
            </a:r>
            <a:r>
              <a:rPr lang="en-US" sz="2000" dirty="0" smtClean="0"/>
              <a:t>identified as a service or a supporting activity</a:t>
            </a:r>
            <a:endParaRPr lang="nl-NL" sz="2000" dirty="0"/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761437"/>
              </p:ext>
            </p:extLst>
          </p:nvPr>
        </p:nvGraphicFramePr>
        <p:xfrm>
          <a:off x="1187624" y="2996952"/>
          <a:ext cx="3024336" cy="1440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4427984" y="3635732"/>
            <a:ext cx="30659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EGI Service POrtfolio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13" descr="Macintosh HD:Users:owen:Google Drive:ETL online:FedSM:Branding:Logo:NewFedSMLogo10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09120"/>
            <a:ext cx="1830378" cy="70846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1763688" y="472514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Consultation and support by:</a:t>
            </a:r>
            <a:endParaRPr lang="nl-NL" sz="1600" i="1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059832" y="4149080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0/04/2013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560" y="1268760"/>
            <a:ext cx="8075612" cy="5040560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EGI.eu </a:t>
            </a:r>
            <a:r>
              <a:rPr lang="pl-PL" altLang="en-US" dirty="0" err="1" smtClean="0">
                <a:latin typeface="Arial" charset="0"/>
                <a:cs typeface="Arial" charset="0"/>
              </a:rPr>
              <a:t>within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FedSM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project</a:t>
            </a:r>
            <a:r>
              <a:rPr lang="pl-PL" altLang="en-US" dirty="0" smtClean="0">
                <a:latin typeface="Arial" charset="0"/>
                <a:cs typeface="Arial" charset="0"/>
              </a:rPr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works</a:t>
            </a:r>
            <a:r>
              <a:rPr lang="pl-PL" altLang="en-US" dirty="0" smtClean="0">
                <a:latin typeface="Arial" charset="0"/>
                <a:cs typeface="Arial" charset="0"/>
              </a:rPr>
              <a:t> on </a:t>
            </a:r>
            <a:r>
              <a:rPr lang="pl-PL" altLang="en-US" dirty="0" err="1" smtClean="0">
                <a:latin typeface="Arial" charset="0"/>
                <a:cs typeface="Arial" charset="0"/>
              </a:rPr>
              <a:t>improving</a:t>
            </a:r>
            <a:r>
              <a:rPr lang="pl-PL" altLang="en-US" dirty="0" smtClean="0">
                <a:latin typeface="Arial" charset="0"/>
                <a:cs typeface="Arial" charset="0"/>
              </a:rPr>
              <a:t> service management in federated e-</a:t>
            </a:r>
            <a:r>
              <a:rPr lang="pl-PL" altLang="en-US" dirty="0" err="1" smtClean="0">
                <a:latin typeface="Arial" charset="0"/>
                <a:cs typeface="Arial" charset="0"/>
              </a:rPr>
              <a:t>infrastructure</a:t>
            </a:r>
            <a:r>
              <a:rPr lang="pl-PL" altLang="en-US" dirty="0" smtClean="0">
                <a:latin typeface="Arial" charset="0"/>
                <a:cs typeface="Arial" charset="0"/>
              </a:rPr>
              <a:t> (EGI) 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err="1" smtClean="0">
                <a:latin typeface="Arial" charset="0"/>
                <a:cs typeface="Arial" charset="0"/>
              </a:rPr>
              <a:t>Identify</a:t>
            </a:r>
            <a:r>
              <a:rPr lang="pl-PL" sz="2400" dirty="0" smtClean="0">
                <a:latin typeface="Arial" charset="0"/>
                <a:cs typeface="Arial" charset="0"/>
              </a:rPr>
              <a:t> services </a:t>
            </a:r>
            <a:r>
              <a:rPr lang="pl-PL" sz="2400" dirty="0" err="1" smtClean="0">
                <a:latin typeface="Arial" charset="0"/>
                <a:cs typeface="Arial" charset="0"/>
              </a:rPr>
              <a:t>provided</a:t>
            </a:r>
            <a:r>
              <a:rPr lang="pl-PL" sz="2400" dirty="0" smtClean="0">
                <a:latin typeface="Arial" charset="0"/>
                <a:cs typeface="Arial" charset="0"/>
              </a:rPr>
              <a:t> by EGI.eu to the </a:t>
            </a:r>
            <a:r>
              <a:rPr lang="pl-PL" sz="2400" dirty="0" err="1" smtClean="0">
                <a:latin typeface="Arial" charset="0"/>
                <a:cs typeface="Arial" charset="0"/>
              </a:rPr>
              <a:t>partners</a:t>
            </a:r>
            <a:r>
              <a:rPr lang="pl-PL" sz="2400" dirty="0" smtClean="0">
                <a:latin typeface="Arial" charset="0"/>
                <a:cs typeface="Arial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 err="1" smtClean="0"/>
              <a:t>Maturity</a:t>
            </a:r>
            <a:r>
              <a:rPr lang="pl-PL" sz="2400" dirty="0" smtClean="0"/>
              <a:t> (</a:t>
            </a:r>
            <a:r>
              <a:rPr lang="pl-PL" sz="2400" dirty="0" err="1" smtClean="0"/>
              <a:t>ability</a:t>
            </a:r>
            <a:r>
              <a:rPr lang="pl-PL" sz="2400" dirty="0" smtClean="0"/>
              <a:t> to </a:t>
            </a:r>
            <a:r>
              <a:rPr lang="pl-PL" sz="2400" dirty="0" err="1" smtClean="0"/>
              <a:t>provide</a:t>
            </a:r>
            <a:r>
              <a:rPr lang="pl-PL" sz="2400" dirty="0" smtClean="0"/>
              <a:t> service) </a:t>
            </a:r>
            <a:r>
              <a:rPr lang="pl-PL" sz="2400" dirty="0" err="1" smtClean="0"/>
              <a:t>self-assessment</a:t>
            </a:r>
            <a:r>
              <a:rPr lang="pl-PL" sz="24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altLang="en-US" sz="2400" dirty="0" err="1" smtClean="0">
                <a:latin typeface="Arial" charset="0"/>
                <a:cs typeface="Arial" charset="0"/>
              </a:rPr>
              <a:t>Identify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possible</a:t>
            </a:r>
            <a:r>
              <a:rPr lang="pl-PL" altLang="en-US" sz="2400" dirty="0" smtClean="0">
                <a:latin typeface="Arial" charset="0"/>
                <a:cs typeface="Arial" charset="0"/>
              </a:rPr>
              <a:t>/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needed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improvement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to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achieve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a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given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SM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maturity</a:t>
            </a:r>
            <a:r>
              <a:rPr lang="pl-PL" altLang="en-US" sz="2400" dirty="0">
                <a:latin typeface="Arial" charset="0"/>
                <a:cs typeface="Arial" charset="0"/>
              </a:rPr>
              <a:t> </a:t>
            </a:r>
            <a:r>
              <a:rPr lang="pl-PL" altLang="en-US" sz="2400" dirty="0" smtClean="0">
                <a:latin typeface="Arial" charset="0"/>
                <a:cs typeface="Arial" charset="0"/>
              </a:rPr>
              <a:t>in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key</a:t>
            </a:r>
            <a:r>
              <a:rPr lang="pl-PL" altLang="en-US" sz="2400" dirty="0" smtClean="0">
                <a:latin typeface="Arial" charset="0"/>
                <a:cs typeface="Arial" charset="0"/>
              </a:rPr>
              <a:t> </a:t>
            </a:r>
            <a:r>
              <a:rPr lang="pl-PL" altLang="en-US" sz="2400" dirty="0" err="1" smtClean="0">
                <a:latin typeface="Arial" charset="0"/>
                <a:cs typeface="Arial" charset="0"/>
              </a:rPr>
              <a:t>areas</a:t>
            </a:r>
            <a:endParaRPr lang="pl-PL" altLang="en-US" sz="2400" dirty="0" smtClean="0">
              <a:latin typeface="Arial" charset="0"/>
              <a:cs typeface="Arial" charset="0"/>
            </a:endParaRPr>
          </a:p>
          <a:p>
            <a:pPr lvl="1"/>
            <a:endParaRPr lang="pl-PL" altLang="en-US" sz="2400" dirty="0" smtClean="0">
              <a:latin typeface="Arial" charset="0"/>
              <a:cs typeface="Arial" charset="0"/>
            </a:endParaRPr>
          </a:p>
          <a:p>
            <a:r>
              <a:rPr lang="pl-PL" altLang="en-US" sz="2800" dirty="0" err="1" smtClean="0">
                <a:latin typeface="Arial" charset="0"/>
                <a:cs typeface="Arial" charset="0"/>
              </a:rPr>
              <a:t>Goal</a:t>
            </a:r>
            <a:r>
              <a:rPr lang="pl-PL" altLang="en-US" sz="2800" dirty="0" smtClean="0">
                <a:latin typeface="Arial" charset="0"/>
                <a:cs typeface="Arial" charset="0"/>
              </a:rPr>
              <a:t>: </a:t>
            </a:r>
            <a:r>
              <a:rPr lang="en-GB" sz="2000" dirty="0"/>
              <a:t>Implement structured processes for the improvement of service delivery to its customers </a:t>
            </a:r>
            <a:endParaRPr lang="pl-PL" sz="2000" dirty="0" smtClean="0"/>
          </a:p>
          <a:p>
            <a:r>
              <a:rPr lang="pl-PL" altLang="en-US" sz="2800" dirty="0" smtClean="0">
                <a:latin typeface="Arial" charset="0"/>
                <a:cs typeface="Arial" charset="0"/>
              </a:rPr>
              <a:t>Service: </a:t>
            </a:r>
            <a:r>
              <a:rPr lang="pl-PL" altLang="en-US" sz="2000" dirty="0" err="1" smtClean="0">
                <a:latin typeface="Arial" charset="0"/>
                <a:cs typeface="Arial" charset="0"/>
              </a:rPr>
              <a:t>way</a:t>
            </a:r>
            <a:r>
              <a:rPr lang="pl-PL" altLang="en-US" sz="2000" dirty="0" smtClean="0">
                <a:latin typeface="Arial" charset="0"/>
                <a:cs typeface="Arial" charset="0"/>
              </a:rPr>
              <a:t> to </a:t>
            </a:r>
            <a:r>
              <a:rPr lang="pl-PL" altLang="en-US" sz="2000" dirty="0" err="1" smtClean="0">
                <a:latin typeface="Arial" charset="0"/>
                <a:cs typeface="Arial" charset="0"/>
              </a:rPr>
              <a:t>provided</a:t>
            </a:r>
            <a:r>
              <a:rPr lang="pl-PL" altLang="en-US" sz="2000" dirty="0" smtClean="0">
                <a:latin typeface="Arial" charset="0"/>
                <a:cs typeface="Arial" charset="0"/>
              </a:rPr>
              <a:t> </a:t>
            </a:r>
            <a:r>
              <a:rPr lang="pl-PL" altLang="en-US" sz="2000" dirty="0" err="1" smtClean="0">
                <a:latin typeface="Arial" charset="0"/>
                <a:cs typeface="Arial" charset="0"/>
              </a:rPr>
              <a:t>value</a:t>
            </a:r>
            <a:r>
              <a:rPr lang="pl-PL" altLang="en-US" sz="2000" dirty="0" smtClean="0">
                <a:latin typeface="Arial" charset="0"/>
                <a:cs typeface="Arial" charset="0"/>
              </a:rPr>
              <a:t> to </a:t>
            </a:r>
            <a:r>
              <a:rPr lang="pl-PL" altLang="en-US" sz="2000" dirty="0" err="1" smtClean="0">
                <a:latin typeface="Arial" charset="0"/>
                <a:cs typeface="Arial" charset="0"/>
              </a:rPr>
              <a:t>customer</a:t>
            </a: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D2B4337-2C63-447E-9359-51C9F18BEADE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26/09/2013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008B009-C29C-4051-AE0C-C64881B39919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to Services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37639413"/>
              </p:ext>
            </p:extLst>
          </p:nvPr>
        </p:nvGraphicFramePr>
        <p:xfrm>
          <a:off x="395536" y="1124744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839370" y="3068960"/>
            <a:ext cx="16687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36 </a:t>
            </a:r>
            <a:r>
              <a:rPr lang="pl-PL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Tasks</a:t>
            </a:r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-&gt;</a:t>
            </a:r>
          </a:p>
          <a:p>
            <a:pPr algn="ctr"/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15 Services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0/04/2013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EGI.eu Service </a:t>
            </a:r>
            <a:r>
              <a:rPr lang="pl-PL" dirty="0" smtClean="0"/>
              <a:t>Portfolio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98168"/>
              </p:ext>
            </p:extLst>
          </p:nvPr>
        </p:nvGraphicFramePr>
        <p:xfrm>
          <a:off x="179512" y="1700808"/>
          <a:ext cx="878497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232248"/>
                <a:gridCol w="2268252"/>
                <a:gridCol w="219624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Service Category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Service Name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Customer</a:t>
                      </a:r>
                      <a:r>
                        <a:rPr lang="pl-PL" baseline="0" dirty="0" smtClean="0"/>
                        <a:t> Type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Supporting</a:t>
                      </a:r>
                      <a:r>
                        <a:rPr lang="pl-PL" baseline="0" dirty="0" smtClean="0"/>
                        <a:t> Activities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Category</a:t>
                      </a:r>
                      <a:r>
                        <a:rPr lang="pl-PL" baseline="0" dirty="0" smtClean="0"/>
                        <a:t> of </a:t>
                      </a:r>
                      <a:r>
                        <a:rPr lang="pl-PL" b="1" baseline="0" dirty="0" smtClean="0"/>
                        <a:t>Services </a:t>
                      </a:r>
                      <a:r>
                        <a:rPr lang="pl-PL" baseline="0" dirty="0" smtClean="0"/>
                        <a:t>that have related scope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Service </a:t>
                      </a:r>
                      <a:r>
                        <a:rPr lang="pl-PL" dirty="0" err="1" smtClean="0"/>
                        <a:t>provided</a:t>
                      </a:r>
                      <a:r>
                        <a:rPr lang="pl-PL" dirty="0" smtClean="0"/>
                        <a:t> to a Customer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Target Customer</a:t>
                      </a:r>
                      <a:r>
                        <a:rPr lang="pl-PL" baseline="0" dirty="0" smtClean="0"/>
                        <a:t>(s) of the Service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EGI.eu Members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Resource Providers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Reserchers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/>
                        <a:t>Activities </a:t>
                      </a:r>
                      <a:r>
                        <a:rPr lang="en-GB" b="0" noProof="0" dirty="0" smtClean="0"/>
                        <a:t>provided to</a:t>
                      </a:r>
                      <a:r>
                        <a:rPr lang="en-GB" b="0" baseline="0" noProof="0" dirty="0" smtClean="0"/>
                        <a:t> support part of a Service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baseline="0" noProof="0" dirty="0" smtClean="0"/>
                        <a:t>can be optional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="0" baseline="0" noProof="0" dirty="0" smtClean="0"/>
                        <a:t>packaged</a:t>
                      </a:r>
                      <a:endParaRPr lang="en-GB" b="1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44581" y="4368678"/>
            <a:ext cx="1830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Global Task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177" y="4365104"/>
            <a:ext cx="11935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Service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5003884"/>
            <a:ext cx="1830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Global Task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76056" y="5000310"/>
            <a:ext cx="28178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Supporting Activity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Not Equal 13"/>
          <p:cNvSpPr/>
          <p:nvPr/>
        </p:nvSpPr>
        <p:spPr>
          <a:xfrm>
            <a:off x="4211960" y="4368678"/>
            <a:ext cx="576064" cy="36575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4211960" y="5000310"/>
            <a:ext cx="576064" cy="369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Date Placeholder 7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0/04/2013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EGI.eu </a:t>
            </a:r>
            <a:r>
              <a:rPr lang="pl-PL" dirty="0"/>
              <a:t>Service Portfolio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9" y="1196752"/>
            <a:ext cx="9144000" cy="4392488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0/04/2013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40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07504" y="980728"/>
            <a:ext cx="8964488" cy="5256584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Scope </a:t>
            </a:r>
            <a:endParaRPr lang="pl-PL" sz="2800" b="1" dirty="0" smtClean="0"/>
          </a:p>
          <a:p>
            <a:r>
              <a:rPr lang="pl-PL" sz="2800" dirty="0"/>
              <a:t>F</a:t>
            </a:r>
            <a:r>
              <a:rPr lang="pl-PL" sz="2800" dirty="0" smtClean="0"/>
              <a:t>irst Federated Operations - </a:t>
            </a:r>
            <a:r>
              <a:rPr lang="pl-PL" sz="2800" dirty="0" err="1" smtClean="0"/>
              <a:t>key</a:t>
            </a:r>
            <a:r>
              <a:rPr lang="pl-PL" sz="2800" dirty="0" smtClean="0"/>
              <a:t> service</a:t>
            </a:r>
            <a:endParaRPr lang="en-GB" sz="2800" dirty="0"/>
          </a:p>
          <a:p>
            <a:r>
              <a:rPr lang="pl-PL" sz="2800" dirty="0"/>
              <a:t>F</a:t>
            </a:r>
            <a:r>
              <a:rPr lang="en-GB" sz="2800" dirty="0" err="1" smtClean="0"/>
              <a:t>ocus</a:t>
            </a:r>
            <a:r>
              <a:rPr lang="en-GB" sz="2800" dirty="0" smtClean="0"/>
              <a:t> </a:t>
            </a:r>
            <a:r>
              <a:rPr lang="en-GB" sz="2800" dirty="0"/>
              <a:t>on 7 of the 14 total </a:t>
            </a:r>
            <a:r>
              <a:rPr lang="en-GB" sz="2800" dirty="0" smtClean="0"/>
              <a:t>processes</a:t>
            </a:r>
            <a:endParaRPr lang="pl-PL" sz="2800" dirty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processes that others depend and to balance the effort required to implement ITSM processes </a:t>
            </a:r>
            <a:r>
              <a:rPr lang="en-GB" sz="2400" dirty="0" smtClean="0"/>
              <a:t>overall</a:t>
            </a:r>
            <a:endParaRPr lang="pl-PL" sz="2400" dirty="0"/>
          </a:p>
          <a:p>
            <a:pPr lvl="1"/>
            <a:r>
              <a:rPr lang="pl-PL" sz="2400" dirty="0" err="1"/>
              <a:t>p</a:t>
            </a:r>
            <a:r>
              <a:rPr lang="pl-PL" sz="2400" dirty="0" err="1" smtClean="0"/>
              <a:t>eople</a:t>
            </a:r>
            <a:r>
              <a:rPr lang="pl-PL" sz="2400" dirty="0" smtClean="0"/>
              <a:t> (</a:t>
            </a:r>
            <a:r>
              <a:rPr lang="pl-PL" sz="2400" dirty="0" err="1" smtClean="0"/>
              <a:t>roles</a:t>
            </a:r>
            <a:r>
              <a:rPr lang="pl-PL" sz="2400" dirty="0" smtClean="0"/>
              <a:t>), </a:t>
            </a:r>
            <a:r>
              <a:rPr lang="pl-PL" sz="2400" dirty="0" err="1"/>
              <a:t>procedures</a:t>
            </a:r>
            <a:r>
              <a:rPr lang="pl-PL" sz="2400" dirty="0"/>
              <a:t>, </a:t>
            </a:r>
            <a:r>
              <a:rPr lang="pl-PL" sz="2400" dirty="0" err="1" smtClean="0"/>
              <a:t>policies</a:t>
            </a:r>
            <a:r>
              <a:rPr lang="pl-PL" sz="2400" dirty="0" smtClean="0"/>
              <a:t> and </a:t>
            </a:r>
            <a:r>
              <a:rPr lang="pl-PL" sz="2400" dirty="0" err="1" smtClean="0"/>
              <a:t>tools</a:t>
            </a:r>
            <a:endParaRPr lang="en-GB" sz="2400" dirty="0"/>
          </a:p>
          <a:p>
            <a:pPr marL="0" indent="0">
              <a:spcBef>
                <a:spcPts val="200"/>
              </a:spcBef>
              <a:spcAft>
                <a:spcPts val="300"/>
              </a:spcAft>
              <a:buNone/>
            </a:pPr>
            <a:r>
              <a:rPr lang="en-GB" sz="2800" b="1" dirty="0" smtClean="0"/>
              <a:t>Service Management Maturity Assessment</a:t>
            </a:r>
          </a:p>
          <a:p>
            <a:pPr lvl="1">
              <a:spcBef>
                <a:spcPts val="200"/>
              </a:spcBef>
              <a:spcAft>
                <a:spcPts val="300"/>
              </a:spcAft>
            </a:pPr>
            <a:r>
              <a:rPr lang="en-GB" dirty="0" smtClean="0"/>
              <a:t>Assessment within FedSM project</a:t>
            </a:r>
          </a:p>
          <a:p>
            <a:pPr lvl="2">
              <a:spcBef>
                <a:spcPts val="200"/>
              </a:spcBef>
              <a:spcAft>
                <a:spcPts val="300"/>
              </a:spcAft>
            </a:pPr>
            <a:r>
              <a:rPr lang="en-GB" sz="2000" dirty="0" smtClean="0"/>
              <a:t>2 NGIs also evaluating their services and management (FI, PL)</a:t>
            </a:r>
          </a:p>
          <a:p>
            <a:pPr lvl="1">
              <a:spcBef>
                <a:spcPts val="200"/>
              </a:spcBef>
              <a:spcAft>
                <a:spcPts val="300"/>
              </a:spcAft>
            </a:pPr>
            <a:r>
              <a:rPr lang="en-GB" dirty="0" smtClean="0"/>
              <a:t>Identify areas of strength and areas of improvement for how services are being managed and processes and procedures defined</a:t>
            </a:r>
            <a:endParaRPr lang="pl-PL" dirty="0"/>
          </a:p>
          <a:p>
            <a:pPr>
              <a:spcBef>
                <a:spcPts val="200"/>
              </a:spcBef>
              <a:spcAft>
                <a:spcPts val="300"/>
              </a:spcAft>
            </a:pPr>
            <a:endParaRPr lang="en-GB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>
          <a:xfrm>
            <a:off x="61913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0/04/2013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Federated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Key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 - </a:t>
            </a:r>
            <a:r>
              <a:rPr lang="pl-PL" dirty="0" err="1" smtClean="0"/>
              <a:t>processes</a:t>
            </a:r>
            <a:r>
              <a:rPr lang="pl-PL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sz="2400" dirty="0"/>
              <a:t>Service Portfolio Management </a:t>
            </a:r>
            <a:endParaRPr lang="pl-PL" sz="2400" dirty="0" smtClean="0"/>
          </a:p>
          <a:p>
            <a:pPr marL="1371600" lvl="2" indent="-514350"/>
            <a:r>
              <a:rPr lang="pl-PL" sz="2000" dirty="0" smtClean="0"/>
              <a:t>List of </a:t>
            </a:r>
            <a:r>
              <a:rPr lang="pl-PL" sz="2000" dirty="0" err="1" smtClean="0"/>
              <a:t>offered</a:t>
            </a:r>
            <a:r>
              <a:rPr lang="pl-PL" sz="2000" dirty="0" smtClean="0"/>
              <a:t> services - </a:t>
            </a:r>
            <a:r>
              <a:rPr lang="pl-PL" sz="2000" dirty="0" err="1" smtClean="0"/>
              <a:t>maintened</a:t>
            </a:r>
            <a:r>
              <a:rPr lang="pl-PL" sz="2000" dirty="0" smtClean="0"/>
              <a:t>, </a:t>
            </a:r>
            <a:r>
              <a:rPr lang="pl-PL" sz="2000" dirty="0" err="1" smtClean="0"/>
              <a:t>planned</a:t>
            </a:r>
            <a:r>
              <a:rPr lang="pl-PL" sz="2000" dirty="0" smtClean="0"/>
              <a:t> and </a:t>
            </a:r>
            <a:r>
              <a:rPr lang="pl-PL" sz="2000" dirty="0" err="1" smtClean="0"/>
              <a:t>communicated</a:t>
            </a:r>
            <a:endParaRPr lang="pl-PL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sz="2400" dirty="0"/>
              <a:t>Service Level </a:t>
            </a:r>
            <a:r>
              <a:rPr lang="pl-PL" sz="2400" dirty="0" smtClean="0"/>
              <a:t>Management</a:t>
            </a:r>
          </a:p>
          <a:p>
            <a:pPr marL="1371600" lvl="2" indent="-514350"/>
            <a:r>
              <a:rPr lang="pl-PL" sz="2000" dirty="0" smtClean="0"/>
              <a:t>Services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be </a:t>
            </a:r>
            <a:r>
              <a:rPr lang="pl-PL" sz="2000" dirty="0" err="1" smtClean="0"/>
              <a:t>agreed</a:t>
            </a:r>
            <a:r>
              <a:rPr lang="pl-PL" sz="2000" dirty="0" smtClean="0"/>
              <a:t>, </a:t>
            </a:r>
            <a:r>
              <a:rPr lang="pl-PL" sz="2000" dirty="0" err="1" smtClean="0"/>
              <a:t>monitored</a:t>
            </a:r>
            <a:endParaRPr lang="pl-PL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sz="2400" dirty="0"/>
              <a:t>Service </a:t>
            </a:r>
            <a:r>
              <a:rPr lang="pl-PL" sz="2400" dirty="0" smtClean="0"/>
              <a:t>Reporting</a:t>
            </a:r>
          </a:p>
          <a:p>
            <a:pPr marL="1371600" lvl="2" indent="-514350"/>
            <a:r>
              <a:rPr lang="pl-PL" sz="2000" dirty="0" smtClean="0"/>
              <a:t>Service </a:t>
            </a:r>
            <a:r>
              <a:rPr lang="pl-PL" sz="2000" dirty="0" err="1" smtClean="0"/>
              <a:t>reports</a:t>
            </a:r>
            <a:r>
              <a:rPr lang="pl-PL" sz="2000" dirty="0" smtClean="0"/>
              <a:t>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be </a:t>
            </a:r>
            <a:r>
              <a:rPr lang="pl-PL" sz="2000" dirty="0" err="1" smtClean="0"/>
              <a:t>defined</a:t>
            </a:r>
            <a:r>
              <a:rPr lang="pl-PL" sz="2000" dirty="0" smtClean="0"/>
              <a:t> and </a:t>
            </a:r>
            <a:r>
              <a:rPr lang="pl-PL" sz="2000" dirty="0" err="1" smtClean="0"/>
              <a:t>gathered</a:t>
            </a:r>
            <a:endParaRPr lang="pl-PL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sz="2400" dirty="0" err="1"/>
              <a:t>Customer</a:t>
            </a:r>
            <a:r>
              <a:rPr lang="pl-PL" sz="2400" dirty="0"/>
              <a:t> </a:t>
            </a:r>
            <a:r>
              <a:rPr lang="pl-PL" sz="2400" dirty="0" err="1"/>
              <a:t>Relationship</a:t>
            </a:r>
            <a:r>
              <a:rPr lang="pl-PL" sz="2400" dirty="0"/>
              <a:t> </a:t>
            </a:r>
            <a:r>
              <a:rPr lang="pl-PL" sz="2400" dirty="0" smtClean="0"/>
              <a:t>Management</a:t>
            </a:r>
          </a:p>
          <a:p>
            <a:pPr marL="1371600" lvl="2" indent="-514350"/>
            <a:r>
              <a:rPr lang="pl-PL" sz="2000" dirty="0" err="1" smtClean="0"/>
              <a:t>Customers</a:t>
            </a:r>
            <a:r>
              <a:rPr lang="pl-PL" sz="2000" dirty="0" smtClean="0"/>
              <a:t>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be </a:t>
            </a:r>
            <a:r>
              <a:rPr lang="pl-PL" sz="2000" dirty="0" err="1" smtClean="0"/>
              <a:t>identified</a:t>
            </a:r>
            <a:r>
              <a:rPr lang="pl-PL" sz="2000" dirty="0" smtClean="0"/>
              <a:t> and </a:t>
            </a:r>
            <a:r>
              <a:rPr lang="pl-PL" sz="2000" dirty="0" err="1" smtClean="0"/>
              <a:t>relationship</a:t>
            </a:r>
            <a:r>
              <a:rPr lang="pl-PL" sz="2000" dirty="0" smtClean="0"/>
              <a:t> </a:t>
            </a:r>
            <a:r>
              <a:rPr lang="pl-PL" sz="2000" dirty="0" err="1" smtClean="0"/>
              <a:t>properly</a:t>
            </a:r>
            <a:r>
              <a:rPr lang="pl-PL" sz="2000" dirty="0" smtClean="0"/>
              <a:t> </a:t>
            </a:r>
            <a:r>
              <a:rPr lang="pl-PL" sz="2000" dirty="0" err="1" smtClean="0"/>
              <a:t>managed</a:t>
            </a:r>
            <a:endParaRPr lang="pl-PL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0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Federated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Key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 - </a:t>
            </a:r>
            <a:r>
              <a:rPr lang="pl-PL" dirty="0" err="1" smtClean="0"/>
              <a:t>processes</a:t>
            </a:r>
            <a:r>
              <a:rPr lang="pl-PL" dirty="0" smtClean="0"/>
              <a:t>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pl-PL" sz="2400" dirty="0" smtClean="0"/>
              <a:t>Supplier </a:t>
            </a:r>
            <a:r>
              <a:rPr lang="pl-PL" sz="2400" dirty="0" err="1"/>
              <a:t>Relationship</a:t>
            </a:r>
            <a:r>
              <a:rPr lang="pl-PL" sz="2400" dirty="0"/>
              <a:t> </a:t>
            </a:r>
            <a:r>
              <a:rPr lang="pl-PL" sz="2400" dirty="0" smtClean="0"/>
              <a:t>Management</a:t>
            </a:r>
          </a:p>
          <a:p>
            <a:pPr marL="1371600" lvl="2" indent="-514350"/>
            <a:r>
              <a:rPr lang="pl-PL" sz="2000" dirty="0" smtClean="0"/>
              <a:t>Suppliers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</a:t>
            </a:r>
            <a:r>
              <a:rPr lang="pl-PL" sz="2000" dirty="0"/>
              <a:t>be </a:t>
            </a:r>
            <a:r>
              <a:rPr lang="pl-PL" sz="2000" dirty="0" err="1"/>
              <a:t>identified</a:t>
            </a:r>
            <a:r>
              <a:rPr lang="pl-PL" sz="2000" dirty="0"/>
              <a:t> and </a:t>
            </a:r>
            <a:r>
              <a:rPr lang="pl-PL" sz="2000" dirty="0" err="1"/>
              <a:t>relationship</a:t>
            </a:r>
            <a:r>
              <a:rPr lang="pl-PL" sz="2000" dirty="0"/>
              <a:t> </a:t>
            </a:r>
            <a:r>
              <a:rPr lang="pl-PL" sz="2000" dirty="0" err="1" smtClean="0"/>
              <a:t>properly</a:t>
            </a:r>
            <a:r>
              <a:rPr lang="pl-PL" sz="2000" dirty="0" smtClean="0"/>
              <a:t> </a:t>
            </a:r>
            <a:r>
              <a:rPr lang="pl-PL" sz="2000" dirty="0" err="1" smtClean="0"/>
              <a:t>managed</a:t>
            </a:r>
            <a:endParaRPr lang="pl-PL" sz="2000" dirty="0" smtClean="0"/>
          </a:p>
          <a:p>
            <a:pPr marL="971550" lvl="1" indent="-514350">
              <a:buFont typeface="+mj-lt"/>
              <a:buAutoNum type="arabicPeriod" startAt="5"/>
            </a:pPr>
            <a:r>
              <a:rPr lang="pl-PL" sz="2400" dirty="0" err="1"/>
              <a:t>Incident</a:t>
            </a:r>
            <a:r>
              <a:rPr lang="pl-PL" sz="2400" dirty="0"/>
              <a:t> &amp; Service </a:t>
            </a:r>
            <a:r>
              <a:rPr lang="pl-PL" sz="2400" dirty="0" err="1"/>
              <a:t>Request</a:t>
            </a:r>
            <a:r>
              <a:rPr lang="pl-PL" sz="2400" dirty="0"/>
              <a:t> </a:t>
            </a:r>
            <a:r>
              <a:rPr lang="pl-PL" sz="2400" dirty="0" smtClean="0"/>
              <a:t>Management</a:t>
            </a:r>
          </a:p>
          <a:p>
            <a:pPr marL="1371600" lvl="2" indent="-514350"/>
            <a:r>
              <a:rPr lang="pl-PL" sz="2000" dirty="0" err="1" smtClean="0"/>
              <a:t>Incidents</a:t>
            </a:r>
            <a:r>
              <a:rPr lang="pl-PL" sz="2000" dirty="0" smtClean="0"/>
              <a:t> and </a:t>
            </a:r>
            <a:r>
              <a:rPr lang="pl-PL" sz="2000" dirty="0" err="1" smtClean="0"/>
              <a:t>requests</a:t>
            </a:r>
            <a:r>
              <a:rPr lang="pl-PL" sz="2000" dirty="0" smtClean="0"/>
              <a:t>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be </a:t>
            </a:r>
            <a:r>
              <a:rPr lang="pl-PL" sz="2000" dirty="0" err="1" smtClean="0"/>
              <a:t>recorded</a:t>
            </a:r>
            <a:r>
              <a:rPr lang="pl-PL" sz="2000" dirty="0" smtClean="0"/>
              <a:t>, </a:t>
            </a:r>
            <a:r>
              <a:rPr lang="pl-PL" sz="2000" dirty="0" err="1" smtClean="0"/>
              <a:t>classified</a:t>
            </a:r>
            <a:r>
              <a:rPr lang="pl-PL" sz="2000" dirty="0" smtClean="0"/>
              <a:t> and </a:t>
            </a:r>
            <a:r>
              <a:rPr lang="pl-PL" sz="2000" dirty="0" err="1" smtClean="0"/>
              <a:t>prioritized</a:t>
            </a:r>
            <a:r>
              <a:rPr lang="pl-PL" sz="2000" dirty="0" smtClean="0"/>
              <a:t>, </a:t>
            </a:r>
            <a:r>
              <a:rPr lang="pl-PL" sz="2000" dirty="0" err="1" smtClean="0"/>
              <a:t>managed</a:t>
            </a:r>
            <a:r>
              <a:rPr lang="pl-PL" sz="2000" dirty="0" smtClean="0"/>
              <a:t> 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pl-PL" sz="2400" dirty="0" err="1"/>
              <a:t>Continual</a:t>
            </a:r>
            <a:r>
              <a:rPr lang="pl-PL" sz="2400" dirty="0"/>
              <a:t> Service </a:t>
            </a:r>
            <a:r>
              <a:rPr lang="pl-PL" sz="2400" dirty="0" err="1"/>
              <a:t>Improvement</a:t>
            </a:r>
            <a:r>
              <a:rPr lang="pl-PL" sz="2400" dirty="0"/>
              <a:t> </a:t>
            </a:r>
            <a:r>
              <a:rPr lang="pl-PL" sz="2400" dirty="0" smtClean="0"/>
              <a:t>Management</a:t>
            </a:r>
          </a:p>
          <a:p>
            <a:pPr marL="1371600" lvl="2" indent="-514350"/>
            <a:r>
              <a:rPr lang="pl-PL" sz="2000" dirty="0" err="1" smtClean="0"/>
              <a:t>Improvements</a:t>
            </a:r>
            <a:r>
              <a:rPr lang="pl-PL" sz="2000" dirty="0" smtClean="0"/>
              <a:t>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be </a:t>
            </a:r>
            <a:r>
              <a:rPr lang="pl-PL" sz="2000" dirty="0" err="1" smtClean="0"/>
              <a:t>planned</a:t>
            </a:r>
            <a:r>
              <a:rPr lang="pl-PL" sz="2000" dirty="0" smtClean="0"/>
              <a:t> and </a:t>
            </a:r>
            <a:r>
              <a:rPr lang="pl-PL" sz="2000" dirty="0" err="1" smtClean="0"/>
              <a:t>implemented</a:t>
            </a:r>
            <a:r>
              <a:rPr lang="pl-PL" sz="2000" dirty="0"/>
              <a:t> </a:t>
            </a:r>
            <a:r>
              <a:rPr lang="pl-PL" sz="2000" dirty="0" err="1" smtClean="0"/>
              <a:t>according</a:t>
            </a:r>
            <a:r>
              <a:rPr lang="pl-PL" sz="2000" dirty="0" smtClean="0"/>
              <a:t> to </a:t>
            </a:r>
            <a:r>
              <a:rPr lang="pl-PL" sz="2000" dirty="0" err="1" smtClean="0"/>
              <a:t>given</a:t>
            </a:r>
            <a:r>
              <a:rPr lang="pl-PL" sz="2000" dirty="0" smtClean="0"/>
              <a:t> </a:t>
            </a:r>
            <a:r>
              <a:rPr lang="pl-PL" sz="2000" dirty="0" err="1" smtClean="0"/>
              <a:t>procedures</a:t>
            </a:r>
            <a:r>
              <a:rPr lang="pl-PL" sz="2000" dirty="0" smtClean="0"/>
              <a:t> </a:t>
            </a:r>
          </a:p>
          <a:p>
            <a:pPr marL="971550" lvl="1" indent="-514350"/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3704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198</TotalTime>
  <Words>813</Words>
  <Application>Microsoft Office PowerPoint</Application>
  <PresentationFormat>On-screen Show (4:3)</PresentationFormat>
  <Paragraphs>173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Adopting service management best practices for  EGI.eu services</vt:lpstr>
      <vt:lpstr>EGI.eu Service Analysis</vt:lpstr>
      <vt:lpstr>PowerPoint Presentation</vt:lpstr>
      <vt:lpstr>Tasks to Services</vt:lpstr>
      <vt:lpstr>EGI.eu Service Portfolio</vt:lpstr>
      <vt:lpstr>EGI.eu Service Portfolio</vt:lpstr>
      <vt:lpstr>PowerPoint Presentation</vt:lpstr>
      <vt:lpstr>Federated Operations</vt:lpstr>
      <vt:lpstr>Federated Operations</vt:lpstr>
      <vt:lpstr>General requirements</vt:lpstr>
      <vt:lpstr>FitSM Requirements</vt:lpstr>
      <vt:lpstr>Current improvement focus</vt:lpstr>
      <vt:lpstr>EGI.eu Service Management Policy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Adopting service management best practices for EGI services</dc:title>
  <dc:creator>Krakowian</dc:creator>
  <cp:lastModifiedBy>Krakowian</cp:lastModifiedBy>
  <cp:revision>23</cp:revision>
  <dcterms:created xsi:type="dcterms:W3CDTF">2013-09-26T12:48:46Z</dcterms:created>
  <dcterms:modified xsi:type="dcterms:W3CDTF">2013-09-26T21:15:23Z</dcterms:modified>
</cp:coreProperties>
</file>