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69" r:id="rId3"/>
    <p:sldId id="271" r:id="rId4"/>
    <p:sldId id="272" r:id="rId5"/>
    <p:sldId id="276" r:id="rId6"/>
    <p:sldId id="282" r:id="rId7"/>
    <p:sldId id="501" r:id="rId8"/>
    <p:sldId id="372" r:id="rId9"/>
    <p:sldId id="374" r:id="rId10"/>
    <p:sldId id="502" r:id="rId11"/>
    <p:sldId id="333" r:id="rId12"/>
    <p:sldId id="336" r:id="rId13"/>
    <p:sldId id="337" r:id="rId14"/>
    <p:sldId id="338" r:id="rId15"/>
    <p:sldId id="339" r:id="rId16"/>
    <p:sldId id="524" r:id="rId17"/>
    <p:sldId id="506" r:id="rId18"/>
    <p:sldId id="472" r:id="rId19"/>
    <p:sldId id="475" r:id="rId20"/>
    <p:sldId id="525" r:id="rId21"/>
    <p:sldId id="526" r:id="rId22"/>
    <p:sldId id="527" r:id="rId23"/>
    <p:sldId id="528" r:id="rId2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71B"/>
    <a:srgbClr val="9EC02A"/>
    <a:srgbClr val="455D21"/>
    <a:srgbClr val="33B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7" autoAdjust="0"/>
    <p:restoredTop sz="94660"/>
  </p:normalViewPr>
  <p:slideViewPr>
    <p:cSldViewPr>
      <p:cViewPr>
        <p:scale>
          <a:sx n="85" d="100"/>
          <a:sy n="85" d="100"/>
        </p:scale>
        <p:origin x="-150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54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A92D25-40EC-7D4D-B799-8F821AAF1C35}" type="doc">
      <dgm:prSet loTypeId="urn:microsoft.com/office/officeart/2005/8/layout/bList2" loCatId="" qsTypeId="urn:microsoft.com/office/officeart/2005/8/quickstyle/simple4" qsCatId="simple" csTypeId="urn:microsoft.com/office/officeart/2005/8/colors/accent1_2" csCatId="accent1" phldr="1"/>
      <dgm:spPr/>
    </dgm:pt>
    <dgm:pt modelId="{E6E8B6A8-2C91-B540-8C6B-3C6635DB87F7}">
      <dgm:prSet phldrT="[Text]"/>
      <dgm:spPr/>
      <dgm:t>
        <a:bodyPr/>
        <a:lstStyle/>
        <a:p>
          <a:pPr rtl="0"/>
          <a:r>
            <a:rPr lang="en-GB" b="0" i="0" u="none" dirty="0" smtClean="0"/>
            <a:t>COPAL</a:t>
          </a:r>
          <a:endParaRPr lang="en-GB" dirty="0"/>
        </a:p>
      </dgm:t>
    </dgm:pt>
    <dgm:pt modelId="{B34B3998-D43F-894D-AD65-9F7E080BC9C7}" type="parTrans" cxnId="{977947D2-B7C3-E14B-AF63-5C5C15DD8A08}">
      <dgm:prSet/>
      <dgm:spPr/>
      <dgm:t>
        <a:bodyPr/>
        <a:lstStyle/>
        <a:p>
          <a:endParaRPr lang="en-GB"/>
        </a:p>
      </dgm:t>
    </dgm:pt>
    <dgm:pt modelId="{C2C67292-0E59-4D4F-A60D-0FDAD068D1D2}" type="sibTrans" cxnId="{977947D2-B7C3-E14B-AF63-5C5C15DD8A08}">
      <dgm:prSet/>
      <dgm:spPr/>
      <dgm:t>
        <a:bodyPr/>
        <a:lstStyle/>
        <a:p>
          <a:endParaRPr lang="en-GB"/>
        </a:p>
      </dgm:t>
    </dgm:pt>
    <dgm:pt modelId="{7902036A-A874-B949-A9C8-381068889F4E}">
      <dgm:prSet/>
      <dgm:spPr/>
      <dgm:t>
        <a:bodyPr/>
        <a:lstStyle/>
        <a:p>
          <a:pPr rtl="0"/>
          <a:r>
            <a:rPr lang="en-GB" b="0" i="0" u="none" dirty="0" smtClean="0"/>
            <a:t>Tropospheric research aircraft</a:t>
          </a:r>
          <a:endParaRPr lang="en-GB" b="0" i="0" u="none" dirty="0"/>
        </a:p>
      </dgm:t>
    </dgm:pt>
    <dgm:pt modelId="{FCD37D93-1759-1B44-BCAC-90D431B8CCE3}" type="parTrans" cxnId="{66F1595C-AC93-E246-AD58-A85198E74BB5}">
      <dgm:prSet/>
      <dgm:spPr/>
      <dgm:t>
        <a:bodyPr/>
        <a:lstStyle/>
        <a:p>
          <a:endParaRPr lang="en-GB"/>
        </a:p>
      </dgm:t>
    </dgm:pt>
    <dgm:pt modelId="{A5FDD48A-41DD-3444-A657-996904B48066}" type="sibTrans" cxnId="{66F1595C-AC93-E246-AD58-A85198E74BB5}">
      <dgm:prSet/>
      <dgm:spPr/>
      <dgm:t>
        <a:bodyPr/>
        <a:lstStyle/>
        <a:p>
          <a:endParaRPr lang="en-GB"/>
        </a:p>
      </dgm:t>
    </dgm:pt>
    <dgm:pt modelId="{2BE8F70D-84A7-6B44-8799-00FE32D1059E}">
      <dgm:prSet/>
      <dgm:spPr/>
      <dgm:t>
        <a:bodyPr/>
        <a:lstStyle/>
        <a:p>
          <a:pPr rtl="0"/>
          <a:r>
            <a:rPr lang="en-GB" b="1" i="0" u="none" dirty="0" smtClean="0">
              <a:solidFill>
                <a:srgbClr val="FFFF00"/>
              </a:solidFill>
            </a:rPr>
            <a:t>EISCAT-3D</a:t>
          </a:r>
          <a:endParaRPr lang="en-GB" b="1" i="0" u="none" dirty="0">
            <a:solidFill>
              <a:srgbClr val="FFFF00"/>
            </a:solidFill>
          </a:endParaRPr>
        </a:p>
      </dgm:t>
    </dgm:pt>
    <dgm:pt modelId="{42DA6E1E-90CD-D842-872F-511509AB8053}" type="parTrans" cxnId="{3D4EA8F1-79C6-CA4A-A68E-39829CF7576D}">
      <dgm:prSet/>
      <dgm:spPr/>
      <dgm:t>
        <a:bodyPr/>
        <a:lstStyle/>
        <a:p>
          <a:endParaRPr lang="en-GB"/>
        </a:p>
      </dgm:t>
    </dgm:pt>
    <dgm:pt modelId="{02DCD5E7-6964-3F41-B4D8-E31FAA6C32C4}" type="sibTrans" cxnId="{3D4EA8F1-79C6-CA4A-A68E-39829CF7576D}">
      <dgm:prSet/>
      <dgm:spPr/>
      <dgm:t>
        <a:bodyPr/>
        <a:lstStyle/>
        <a:p>
          <a:endParaRPr lang="en-GB"/>
        </a:p>
      </dgm:t>
    </dgm:pt>
    <dgm:pt modelId="{B622D0DF-3BD9-6C48-984E-D1A21DA62B8C}">
      <dgm:prSet/>
      <dgm:spPr/>
      <dgm:t>
        <a:bodyPr/>
        <a:lstStyle/>
        <a:p>
          <a:pPr rtl="0"/>
          <a:r>
            <a:rPr lang="en-GB" b="0" i="0" u="none" dirty="0" smtClean="0"/>
            <a:t>Upgrade of incoherent </a:t>
          </a:r>
          <a:r>
            <a:rPr lang="en-GB" b="0" i="0" u="none" dirty="0" err="1" smtClean="0"/>
            <a:t>SCATter</a:t>
          </a:r>
          <a:r>
            <a:rPr lang="en-GB" b="0" i="0" u="none" dirty="0" smtClean="0"/>
            <a:t> facility</a:t>
          </a:r>
          <a:endParaRPr lang="en-GB" b="0" i="0" u="none" dirty="0"/>
        </a:p>
      </dgm:t>
    </dgm:pt>
    <dgm:pt modelId="{4F069D40-3FBF-B24F-9486-411F134C1994}" type="parTrans" cxnId="{41F5123A-5E5C-3B41-853D-BE3EA2EE6FEF}">
      <dgm:prSet/>
      <dgm:spPr/>
      <dgm:t>
        <a:bodyPr/>
        <a:lstStyle/>
        <a:p>
          <a:endParaRPr lang="en-GB"/>
        </a:p>
      </dgm:t>
    </dgm:pt>
    <dgm:pt modelId="{AAFFEA0B-9235-B143-B18D-A2BA196328E3}" type="sibTrans" cxnId="{41F5123A-5E5C-3B41-853D-BE3EA2EE6FEF}">
      <dgm:prSet/>
      <dgm:spPr/>
      <dgm:t>
        <a:bodyPr/>
        <a:lstStyle/>
        <a:p>
          <a:endParaRPr lang="en-GB"/>
        </a:p>
      </dgm:t>
    </dgm:pt>
    <dgm:pt modelId="{BBCC7E69-7AA3-2049-995A-49D0D54ED270}">
      <dgm:prSet/>
      <dgm:spPr/>
      <dgm:t>
        <a:bodyPr/>
        <a:lstStyle/>
        <a:p>
          <a:pPr rtl="0"/>
          <a:r>
            <a:rPr lang="en-GB" b="1" i="0" u="none" dirty="0" smtClean="0">
              <a:solidFill>
                <a:srgbClr val="FFFF00"/>
              </a:solidFill>
            </a:rPr>
            <a:t>EMSO</a:t>
          </a:r>
          <a:endParaRPr lang="en-GB" b="1" i="0" u="none" dirty="0">
            <a:solidFill>
              <a:srgbClr val="FFFF00"/>
            </a:solidFill>
          </a:endParaRPr>
        </a:p>
      </dgm:t>
    </dgm:pt>
    <dgm:pt modelId="{B21CC8CA-5B76-744A-BCE6-6F795EEEB4EA}" type="parTrans" cxnId="{4AE4CA8A-D612-ED42-B64C-D6E54FB74FA0}">
      <dgm:prSet/>
      <dgm:spPr/>
      <dgm:t>
        <a:bodyPr/>
        <a:lstStyle/>
        <a:p>
          <a:endParaRPr lang="en-GB"/>
        </a:p>
      </dgm:t>
    </dgm:pt>
    <dgm:pt modelId="{2CF14A0E-4FF7-C846-8917-1523D05A1021}" type="sibTrans" cxnId="{4AE4CA8A-D612-ED42-B64C-D6E54FB74FA0}">
      <dgm:prSet/>
      <dgm:spPr/>
      <dgm:t>
        <a:bodyPr/>
        <a:lstStyle/>
        <a:p>
          <a:endParaRPr lang="en-GB"/>
        </a:p>
      </dgm:t>
    </dgm:pt>
    <dgm:pt modelId="{4713F733-553A-E04E-B877-99269C8A1FB6}">
      <dgm:prSet/>
      <dgm:spPr/>
      <dgm:t>
        <a:bodyPr/>
        <a:lstStyle/>
        <a:p>
          <a:pPr rtl="0"/>
          <a:r>
            <a:rPr lang="en-GB" b="0" i="0" u="none" dirty="0" smtClean="0"/>
            <a:t>Multidisciplinary seafloor observatory</a:t>
          </a:r>
          <a:endParaRPr lang="en-GB" b="0" i="0" u="none" dirty="0"/>
        </a:p>
      </dgm:t>
    </dgm:pt>
    <dgm:pt modelId="{21CD42A5-8D1F-C54A-AE7E-BC384AB3CA91}" type="parTrans" cxnId="{4F4DB70B-1158-2640-B284-75E205D52C9C}">
      <dgm:prSet/>
      <dgm:spPr/>
      <dgm:t>
        <a:bodyPr/>
        <a:lstStyle/>
        <a:p>
          <a:endParaRPr lang="en-GB"/>
        </a:p>
      </dgm:t>
    </dgm:pt>
    <dgm:pt modelId="{C16F446B-CAF2-5043-85D5-94887B7EBA15}" type="sibTrans" cxnId="{4F4DB70B-1158-2640-B284-75E205D52C9C}">
      <dgm:prSet/>
      <dgm:spPr/>
      <dgm:t>
        <a:bodyPr/>
        <a:lstStyle/>
        <a:p>
          <a:endParaRPr lang="en-GB"/>
        </a:p>
      </dgm:t>
    </dgm:pt>
    <dgm:pt modelId="{455BF873-52B3-C148-95B9-9D3D04ADC377}">
      <dgm:prSet/>
      <dgm:spPr/>
      <dgm:t>
        <a:bodyPr/>
        <a:lstStyle/>
        <a:p>
          <a:pPr rtl="0"/>
          <a:r>
            <a:rPr lang="en-GB" b="1" i="0" u="none" dirty="0" smtClean="0">
              <a:solidFill>
                <a:srgbClr val="FFFF00"/>
              </a:solidFill>
            </a:rPr>
            <a:t>EPOS</a:t>
          </a:r>
          <a:endParaRPr lang="en-GB" b="1" i="0" u="none" dirty="0">
            <a:solidFill>
              <a:srgbClr val="FFFF00"/>
            </a:solidFill>
          </a:endParaRPr>
        </a:p>
      </dgm:t>
    </dgm:pt>
    <dgm:pt modelId="{32A3128F-561A-7E44-AAA3-30C92A045362}" type="parTrans" cxnId="{6AD749B3-DECB-0346-9D29-00F702674860}">
      <dgm:prSet/>
      <dgm:spPr/>
      <dgm:t>
        <a:bodyPr/>
        <a:lstStyle/>
        <a:p>
          <a:endParaRPr lang="en-GB"/>
        </a:p>
      </dgm:t>
    </dgm:pt>
    <dgm:pt modelId="{CA3CEF40-A1E2-1742-86F9-C2FE8712B02D}" type="sibTrans" cxnId="{6AD749B3-DECB-0346-9D29-00F702674860}">
      <dgm:prSet/>
      <dgm:spPr/>
      <dgm:t>
        <a:bodyPr/>
        <a:lstStyle/>
        <a:p>
          <a:endParaRPr lang="en-GB"/>
        </a:p>
      </dgm:t>
    </dgm:pt>
    <dgm:pt modelId="{23D40519-A45A-5E41-A915-DA60641DF7C5}">
      <dgm:prSet/>
      <dgm:spPr/>
      <dgm:t>
        <a:bodyPr/>
        <a:lstStyle/>
        <a:p>
          <a:pPr rtl="0"/>
          <a:r>
            <a:rPr lang="en-GB" b="0" i="0" u="none" dirty="0" smtClean="0"/>
            <a:t>Plate observing system</a:t>
          </a:r>
          <a:endParaRPr lang="en-GB" b="0" i="0" u="none" dirty="0"/>
        </a:p>
      </dgm:t>
    </dgm:pt>
    <dgm:pt modelId="{A9912980-B060-B342-9FA4-CE520D4C5091}" type="parTrans" cxnId="{639A97A8-E8D3-DD40-89F1-AB0DE1D737FD}">
      <dgm:prSet/>
      <dgm:spPr/>
      <dgm:t>
        <a:bodyPr/>
        <a:lstStyle/>
        <a:p>
          <a:endParaRPr lang="en-GB"/>
        </a:p>
      </dgm:t>
    </dgm:pt>
    <dgm:pt modelId="{530CFEFE-36EB-D64D-82DE-85675E6D1327}" type="sibTrans" cxnId="{639A97A8-E8D3-DD40-89F1-AB0DE1D737FD}">
      <dgm:prSet/>
      <dgm:spPr/>
      <dgm:t>
        <a:bodyPr/>
        <a:lstStyle/>
        <a:p>
          <a:endParaRPr lang="en-GB"/>
        </a:p>
      </dgm:t>
    </dgm:pt>
    <dgm:pt modelId="{23F7D876-F414-FB44-8698-012C4FBE0A95}">
      <dgm:prSet/>
      <dgm:spPr/>
      <dgm:t>
        <a:bodyPr/>
        <a:lstStyle/>
        <a:p>
          <a:pPr rtl="0"/>
          <a:r>
            <a:rPr lang="en-GB" b="1" i="0" u="none" dirty="0" smtClean="0">
              <a:solidFill>
                <a:srgbClr val="FFFF00"/>
              </a:solidFill>
            </a:rPr>
            <a:t>EURO-ARGO</a:t>
          </a:r>
          <a:endParaRPr lang="en-GB" b="1" i="0" u="none" dirty="0">
            <a:solidFill>
              <a:srgbClr val="FFFF00"/>
            </a:solidFill>
          </a:endParaRPr>
        </a:p>
      </dgm:t>
    </dgm:pt>
    <dgm:pt modelId="{60AA0C56-5109-944C-B5FB-B047A71CC138}" type="parTrans" cxnId="{3AC97628-4555-5D49-89AB-949CC8007181}">
      <dgm:prSet/>
      <dgm:spPr/>
      <dgm:t>
        <a:bodyPr/>
        <a:lstStyle/>
        <a:p>
          <a:endParaRPr lang="en-GB"/>
        </a:p>
      </dgm:t>
    </dgm:pt>
    <dgm:pt modelId="{2057960F-6FFE-5E44-9C72-8E655B616470}" type="sibTrans" cxnId="{3AC97628-4555-5D49-89AB-949CC8007181}">
      <dgm:prSet/>
      <dgm:spPr/>
      <dgm:t>
        <a:bodyPr/>
        <a:lstStyle/>
        <a:p>
          <a:endParaRPr lang="en-GB"/>
        </a:p>
      </dgm:t>
    </dgm:pt>
    <dgm:pt modelId="{E5F3C46E-5EE9-4541-9251-FF2F3A014F5F}">
      <dgm:prSet/>
      <dgm:spPr/>
      <dgm:t>
        <a:bodyPr/>
        <a:lstStyle/>
        <a:p>
          <a:pPr rtl="0"/>
          <a:r>
            <a:rPr lang="en-GB" b="0" i="0" u="none" dirty="0" smtClean="0"/>
            <a:t>Global ocean observing infrastructure</a:t>
          </a:r>
          <a:endParaRPr lang="en-GB" b="0" i="0" u="none" dirty="0"/>
        </a:p>
      </dgm:t>
    </dgm:pt>
    <dgm:pt modelId="{10502D48-6D75-3446-BDCF-79BE0921F3D6}" type="parTrans" cxnId="{4BB3F2C7-ADA3-1641-9A24-0B9428BBC524}">
      <dgm:prSet/>
      <dgm:spPr/>
      <dgm:t>
        <a:bodyPr/>
        <a:lstStyle/>
        <a:p>
          <a:endParaRPr lang="en-GB"/>
        </a:p>
      </dgm:t>
    </dgm:pt>
    <dgm:pt modelId="{1682773F-3F87-3148-AE3C-1B225F3B9329}" type="sibTrans" cxnId="{4BB3F2C7-ADA3-1641-9A24-0B9428BBC524}">
      <dgm:prSet/>
      <dgm:spPr/>
      <dgm:t>
        <a:bodyPr/>
        <a:lstStyle/>
        <a:p>
          <a:endParaRPr lang="en-GB"/>
        </a:p>
      </dgm:t>
    </dgm:pt>
    <dgm:pt modelId="{7DAA270F-3926-1141-9E26-7ECCCF557E1F}">
      <dgm:prSet/>
      <dgm:spPr/>
      <dgm:t>
        <a:bodyPr/>
        <a:lstStyle/>
        <a:p>
          <a:pPr rtl="0"/>
          <a:r>
            <a:rPr lang="en-GB" b="0" i="0" u="none" dirty="0" smtClean="0"/>
            <a:t>IAGOS</a:t>
          </a:r>
          <a:endParaRPr lang="en-GB" b="0" i="0" u="none" dirty="0"/>
        </a:p>
      </dgm:t>
    </dgm:pt>
    <dgm:pt modelId="{84C80957-496C-9A40-BBE5-9F28B89BD4B8}" type="parTrans" cxnId="{C14ED548-84B9-4946-B81B-A80A1C039CA3}">
      <dgm:prSet/>
      <dgm:spPr/>
      <dgm:t>
        <a:bodyPr/>
        <a:lstStyle/>
        <a:p>
          <a:endParaRPr lang="en-GB"/>
        </a:p>
      </dgm:t>
    </dgm:pt>
    <dgm:pt modelId="{D9C951DB-B165-3046-ADE8-183465256C00}" type="sibTrans" cxnId="{C14ED548-84B9-4946-B81B-A80A1C039CA3}">
      <dgm:prSet/>
      <dgm:spPr/>
      <dgm:t>
        <a:bodyPr/>
        <a:lstStyle/>
        <a:p>
          <a:endParaRPr lang="en-GB"/>
        </a:p>
      </dgm:t>
    </dgm:pt>
    <dgm:pt modelId="{F05EB08F-D1E5-A64A-9DE5-18CBC5351756}">
      <dgm:prSet/>
      <dgm:spPr/>
      <dgm:t>
        <a:bodyPr/>
        <a:lstStyle/>
        <a:p>
          <a:pPr rtl="0"/>
          <a:r>
            <a:rPr lang="en-GB" b="0" i="0" u="none" dirty="0" smtClean="0"/>
            <a:t>Aircraft for global observing system</a:t>
          </a:r>
          <a:endParaRPr lang="en-GB" b="0" i="0" u="none" dirty="0"/>
        </a:p>
      </dgm:t>
    </dgm:pt>
    <dgm:pt modelId="{9C289DD4-F381-124B-82EA-00E6A97E7CF7}" type="parTrans" cxnId="{CD31D80A-44F6-434D-8AD0-A33C963AA544}">
      <dgm:prSet/>
      <dgm:spPr/>
      <dgm:t>
        <a:bodyPr/>
        <a:lstStyle/>
        <a:p>
          <a:endParaRPr lang="en-GB"/>
        </a:p>
      </dgm:t>
    </dgm:pt>
    <dgm:pt modelId="{9950C5CE-A477-0749-9B32-CBB5CDA85210}" type="sibTrans" cxnId="{CD31D80A-44F6-434D-8AD0-A33C963AA544}">
      <dgm:prSet/>
      <dgm:spPr/>
      <dgm:t>
        <a:bodyPr/>
        <a:lstStyle/>
        <a:p>
          <a:endParaRPr lang="en-GB"/>
        </a:p>
      </dgm:t>
    </dgm:pt>
    <dgm:pt modelId="{7F14786C-89AB-CC44-BA35-6D5129E4D84A}">
      <dgm:prSet/>
      <dgm:spPr/>
      <dgm:t>
        <a:bodyPr/>
        <a:lstStyle/>
        <a:p>
          <a:pPr rtl="0"/>
          <a:r>
            <a:rPr lang="en-GB" b="1" i="0" u="none" dirty="0" smtClean="0">
              <a:solidFill>
                <a:srgbClr val="FFFF00"/>
              </a:solidFill>
            </a:rPr>
            <a:t>ICOS</a:t>
          </a:r>
          <a:endParaRPr lang="en-GB" b="1" i="0" u="none" dirty="0">
            <a:solidFill>
              <a:srgbClr val="FFFF00"/>
            </a:solidFill>
          </a:endParaRPr>
        </a:p>
      </dgm:t>
    </dgm:pt>
    <dgm:pt modelId="{DE32D07E-F72D-1943-983C-E1348A3BF6E5}" type="parTrans" cxnId="{D009CD77-436D-6F42-BCF3-AE0EB1F8CFEA}">
      <dgm:prSet/>
      <dgm:spPr/>
      <dgm:t>
        <a:bodyPr/>
        <a:lstStyle/>
        <a:p>
          <a:endParaRPr lang="en-GB"/>
        </a:p>
      </dgm:t>
    </dgm:pt>
    <dgm:pt modelId="{A8C885E2-96CF-3045-9B1A-268BC7BC6D31}" type="sibTrans" cxnId="{D009CD77-436D-6F42-BCF3-AE0EB1F8CFEA}">
      <dgm:prSet/>
      <dgm:spPr/>
      <dgm:t>
        <a:bodyPr/>
        <a:lstStyle/>
        <a:p>
          <a:endParaRPr lang="en-GB"/>
        </a:p>
      </dgm:t>
    </dgm:pt>
    <dgm:pt modelId="{F51AF711-2556-184B-9C5A-6924EE41FC01}">
      <dgm:prSet/>
      <dgm:spPr/>
      <dgm:t>
        <a:bodyPr/>
        <a:lstStyle/>
        <a:p>
          <a:pPr rtl="0"/>
          <a:r>
            <a:rPr lang="en-GB" b="0" i="0" u="none" dirty="0" smtClean="0"/>
            <a:t>Integrated carbon observation system</a:t>
          </a:r>
          <a:endParaRPr lang="en-GB" b="0" i="0" u="none" dirty="0"/>
        </a:p>
      </dgm:t>
    </dgm:pt>
    <dgm:pt modelId="{F0C138E2-DC3E-D048-A5E0-8E02D52F4388}" type="parTrans" cxnId="{A7659325-440F-5545-9778-0CFF49C4E978}">
      <dgm:prSet/>
      <dgm:spPr/>
      <dgm:t>
        <a:bodyPr/>
        <a:lstStyle/>
        <a:p>
          <a:endParaRPr lang="en-GB"/>
        </a:p>
      </dgm:t>
    </dgm:pt>
    <dgm:pt modelId="{8BB6FD31-9093-ED47-8B71-F239F8C9B678}" type="sibTrans" cxnId="{A7659325-440F-5545-9778-0CFF49C4E978}">
      <dgm:prSet/>
      <dgm:spPr/>
      <dgm:t>
        <a:bodyPr/>
        <a:lstStyle/>
        <a:p>
          <a:endParaRPr lang="en-GB"/>
        </a:p>
      </dgm:t>
    </dgm:pt>
    <dgm:pt modelId="{F3637843-34BC-BB4D-B3B6-B26E19E0900B}">
      <dgm:prSet/>
      <dgm:spPr/>
      <dgm:t>
        <a:bodyPr/>
        <a:lstStyle/>
        <a:p>
          <a:pPr rtl="0"/>
          <a:r>
            <a:rPr lang="en-GB" b="1" i="0" u="none" dirty="0" smtClean="0">
              <a:solidFill>
                <a:srgbClr val="FFFF00"/>
              </a:solidFill>
            </a:rPr>
            <a:t>LIFEWATCH</a:t>
          </a:r>
          <a:endParaRPr lang="en-GB" b="1" i="0" u="none" dirty="0">
            <a:solidFill>
              <a:srgbClr val="FFFF00"/>
            </a:solidFill>
          </a:endParaRPr>
        </a:p>
      </dgm:t>
    </dgm:pt>
    <dgm:pt modelId="{842A1F16-3D50-AD42-9EEF-B83BF223C795}" type="parTrans" cxnId="{7986D7E3-A38D-6C47-B034-79C3ABD9ACC8}">
      <dgm:prSet/>
      <dgm:spPr/>
      <dgm:t>
        <a:bodyPr/>
        <a:lstStyle/>
        <a:p>
          <a:endParaRPr lang="en-GB"/>
        </a:p>
      </dgm:t>
    </dgm:pt>
    <dgm:pt modelId="{7E421293-C688-EF43-872F-A1336392EFBC}" type="sibTrans" cxnId="{7986D7E3-A38D-6C47-B034-79C3ABD9ACC8}">
      <dgm:prSet/>
      <dgm:spPr/>
      <dgm:t>
        <a:bodyPr/>
        <a:lstStyle/>
        <a:p>
          <a:endParaRPr lang="en-GB"/>
        </a:p>
      </dgm:t>
    </dgm:pt>
    <dgm:pt modelId="{22775B70-4EC6-5940-8C47-52D3EE08AB9A}">
      <dgm:prSet/>
      <dgm:spPr/>
      <dgm:t>
        <a:bodyPr/>
        <a:lstStyle/>
        <a:p>
          <a:pPr rtl="0"/>
          <a:r>
            <a:rPr lang="en-GB" b="0" i="0" u="none" dirty="0" smtClean="0"/>
            <a:t>Biodiversity and ecosystem research infra</a:t>
          </a:r>
          <a:endParaRPr lang="en-GB" b="0" i="0" u="none" dirty="0"/>
        </a:p>
      </dgm:t>
    </dgm:pt>
    <dgm:pt modelId="{E441486F-022C-4349-BDDD-81E30593D9F1}" type="parTrans" cxnId="{C88671CE-A5F1-8445-BE12-ECF3D8245C79}">
      <dgm:prSet/>
      <dgm:spPr/>
      <dgm:t>
        <a:bodyPr/>
        <a:lstStyle/>
        <a:p>
          <a:endParaRPr lang="en-GB"/>
        </a:p>
      </dgm:t>
    </dgm:pt>
    <dgm:pt modelId="{E915F1A4-1FB3-AA45-9B64-6467AF7E88C4}" type="sibTrans" cxnId="{C88671CE-A5F1-8445-BE12-ECF3D8245C79}">
      <dgm:prSet/>
      <dgm:spPr/>
      <dgm:t>
        <a:bodyPr/>
        <a:lstStyle/>
        <a:p>
          <a:endParaRPr lang="en-GB"/>
        </a:p>
      </dgm:t>
    </dgm:pt>
    <dgm:pt modelId="{8CB10306-620F-6F42-961A-430B00924AA2}">
      <dgm:prSet/>
      <dgm:spPr/>
      <dgm:t>
        <a:bodyPr/>
        <a:lstStyle/>
        <a:p>
          <a:pPr rtl="0"/>
          <a:r>
            <a:rPr lang="en-GB" b="0" i="0" u="none" smtClean="0"/>
            <a:t>SIOS</a:t>
          </a:r>
          <a:endParaRPr lang="en-GB" b="0" i="0" u="none"/>
        </a:p>
      </dgm:t>
    </dgm:pt>
    <dgm:pt modelId="{202CAF8D-EE24-B948-A408-6E545174222D}" type="parTrans" cxnId="{9BC6479D-1EC5-4F44-B803-405349DB81FC}">
      <dgm:prSet/>
      <dgm:spPr/>
      <dgm:t>
        <a:bodyPr/>
        <a:lstStyle/>
        <a:p>
          <a:endParaRPr lang="en-GB"/>
        </a:p>
      </dgm:t>
    </dgm:pt>
    <dgm:pt modelId="{E5947C92-F505-AA4B-A530-B45868900D83}" type="sibTrans" cxnId="{9BC6479D-1EC5-4F44-B803-405349DB81FC}">
      <dgm:prSet/>
      <dgm:spPr/>
      <dgm:t>
        <a:bodyPr/>
        <a:lstStyle/>
        <a:p>
          <a:endParaRPr lang="en-GB"/>
        </a:p>
      </dgm:t>
    </dgm:pt>
    <dgm:pt modelId="{88EB140F-82C5-4C4B-880F-23A81D678A96}">
      <dgm:prSet/>
      <dgm:spPr/>
      <dgm:t>
        <a:bodyPr/>
        <a:lstStyle/>
        <a:p>
          <a:pPr rtl="0"/>
          <a:r>
            <a:rPr lang="en-GB" b="0" i="0" u="none" dirty="0" smtClean="0"/>
            <a:t>Svalbard arctic Earth observing system</a:t>
          </a:r>
          <a:endParaRPr lang="en-GB" b="0" i="0" u="none" dirty="0"/>
        </a:p>
      </dgm:t>
    </dgm:pt>
    <dgm:pt modelId="{6858FD6C-BAC8-7C41-B802-1C70C8F874B4}" type="parTrans" cxnId="{179316EE-8ABF-AA45-9916-2C3F99CDDF94}">
      <dgm:prSet/>
      <dgm:spPr/>
      <dgm:t>
        <a:bodyPr/>
        <a:lstStyle/>
        <a:p>
          <a:endParaRPr lang="en-GB"/>
        </a:p>
      </dgm:t>
    </dgm:pt>
    <dgm:pt modelId="{9B99B3DB-8658-D247-A25D-3872908C6FB2}" type="sibTrans" cxnId="{179316EE-8ABF-AA45-9916-2C3F99CDDF94}">
      <dgm:prSet/>
      <dgm:spPr/>
      <dgm:t>
        <a:bodyPr/>
        <a:lstStyle/>
        <a:p>
          <a:endParaRPr lang="en-GB"/>
        </a:p>
      </dgm:t>
    </dgm:pt>
    <dgm:pt modelId="{76D731B9-04F4-1347-8AB5-D2273D07DA5D}" type="pres">
      <dgm:prSet presAssocID="{0BA92D25-40EC-7D4D-B799-8F821AAF1C35}" presName="diagram" presStyleCnt="0">
        <dgm:presLayoutVars>
          <dgm:dir/>
          <dgm:animLvl val="lvl"/>
          <dgm:resizeHandles val="exact"/>
        </dgm:presLayoutVars>
      </dgm:prSet>
      <dgm:spPr/>
    </dgm:pt>
    <dgm:pt modelId="{0A3A219D-FCA8-4146-A033-45F1E9D3D1B5}" type="pres">
      <dgm:prSet presAssocID="{E6E8B6A8-2C91-B540-8C6B-3C6635DB87F7}" presName="compNode" presStyleCnt="0"/>
      <dgm:spPr/>
    </dgm:pt>
    <dgm:pt modelId="{880F28A4-A56C-0D43-A625-12C4591077FB}" type="pres">
      <dgm:prSet presAssocID="{E6E8B6A8-2C91-B540-8C6B-3C6635DB87F7}" presName="childRec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B8203D-673B-DE4A-A94C-D90399559ED1}" type="pres">
      <dgm:prSet presAssocID="{E6E8B6A8-2C91-B540-8C6B-3C6635DB8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74FC81-2C90-7347-B703-080FB0D55CF3}" type="pres">
      <dgm:prSet presAssocID="{E6E8B6A8-2C91-B540-8C6B-3C6635DB87F7}" presName="parentRect" presStyleLbl="alignNode1" presStyleIdx="0" presStyleCnt="9"/>
      <dgm:spPr/>
      <dgm:t>
        <a:bodyPr/>
        <a:lstStyle/>
        <a:p>
          <a:endParaRPr lang="en-GB"/>
        </a:p>
      </dgm:t>
    </dgm:pt>
    <dgm:pt modelId="{D92B1F17-63AD-574A-99B9-63DDD6AA1B6F}" type="pres">
      <dgm:prSet presAssocID="{E6E8B6A8-2C91-B540-8C6B-3C6635DB87F7}" presName="adorn" presStyleLbl="fgAccFollowNode1" presStyleIdx="0" presStyleCnt="9" custLinFactNeighborY="-85839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459" r="-52459"/>
          </a:stretch>
        </a:blipFill>
      </dgm:spPr>
    </dgm:pt>
    <dgm:pt modelId="{424AC0F8-A6A6-7E44-914D-F2DF933C03F0}" type="pres">
      <dgm:prSet presAssocID="{C2C67292-0E59-4D4F-A60D-0FDAD068D1D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E1FCFFA5-CDE8-E043-8F42-BA8C4638D84E}" type="pres">
      <dgm:prSet presAssocID="{2BE8F70D-84A7-6B44-8799-00FE32D1059E}" presName="compNode" presStyleCnt="0"/>
      <dgm:spPr/>
    </dgm:pt>
    <dgm:pt modelId="{E041D222-B691-EF4C-8ED5-110FE9FD0732}" type="pres">
      <dgm:prSet presAssocID="{2BE8F70D-84A7-6B44-8799-00FE32D1059E}" presName="childRec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F8A448-C9FB-5949-8DD6-A0DBB320D638}" type="pres">
      <dgm:prSet presAssocID="{2BE8F70D-84A7-6B44-8799-00FE32D1059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696CBD-461E-1440-AEF5-FC374655B5A3}" type="pres">
      <dgm:prSet presAssocID="{2BE8F70D-84A7-6B44-8799-00FE32D1059E}" presName="parentRect" presStyleLbl="alignNode1" presStyleIdx="1" presStyleCnt="9"/>
      <dgm:spPr/>
      <dgm:t>
        <a:bodyPr/>
        <a:lstStyle/>
        <a:p>
          <a:endParaRPr lang="en-GB"/>
        </a:p>
      </dgm:t>
    </dgm:pt>
    <dgm:pt modelId="{1E9FC76A-9DE1-E644-86C9-6A8F40EAB8AD}" type="pres">
      <dgm:prSet presAssocID="{2BE8F70D-84A7-6B44-8799-00FE32D1059E}" presName="adorn" presStyleLbl="fgAccFollowNode1" presStyleIdx="1" presStyleCnt="9" custLinFactNeighborY="-8583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  <dgm:pt modelId="{F5296C4C-E6D2-8145-9157-A01E71BF5C69}" type="pres">
      <dgm:prSet presAssocID="{02DCD5E7-6964-3F41-B4D8-E31FAA6C32C4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AA81E6C-2A50-BD4A-8DAA-3ECC8B1357E2}" type="pres">
      <dgm:prSet presAssocID="{BBCC7E69-7AA3-2049-995A-49D0D54ED270}" presName="compNode" presStyleCnt="0"/>
      <dgm:spPr/>
    </dgm:pt>
    <dgm:pt modelId="{D589DCC8-DF9C-BD46-A117-136E41356E25}" type="pres">
      <dgm:prSet presAssocID="{BBCC7E69-7AA3-2049-995A-49D0D54ED270}" presName="childRec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F0FF23-4C4B-7B47-B164-640FE47A96A8}" type="pres">
      <dgm:prSet presAssocID="{BBCC7E69-7AA3-2049-995A-49D0D54ED27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3C29AA-9165-D44E-B0BD-A47D24E1DBE3}" type="pres">
      <dgm:prSet presAssocID="{BBCC7E69-7AA3-2049-995A-49D0D54ED270}" presName="parentRect" presStyleLbl="alignNode1" presStyleIdx="2" presStyleCnt="9"/>
      <dgm:spPr/>
      <dgm:t>
        <a:bodyPr/>
        <a:lstStyle/>
        <a:p>
          <a:endParaRPr lang="en-GB"/>
        </a:p>
      </dgm:t>
    </dgm:pt>
    <dgm:pt modelId="{4EB884FD-DB14-8E40-8885-BE1A8A75AF4B}" type="pres">
      <dgm:prSet presAssocID="{BBCC7E69-7AA3-2049-995A-49D0D54ED270}" presName="adorn" presStyleLbl="fgAccFollowNode1" presStyleIdx="2" presStyleCnt="9" custLinFactNeighborY="-8583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</dgm:spPr>
    </dgm:pt>
    <dgm:pt modelId="{8DC41CB3-F841-5F4D-9B46-81B941A23B67}" type="pres">
      <dgm:prSet presAssocID="{2CF14A0E-4FF7-C846-8917-1523D05A1021}" presName="sibTrans" presStyleLbl="sibTrans2D1" presStyleIdx="0" presStyleCnt="0"/>
      <dgm:spPr/>
      <dgm:t>
        <a:bodyPr/>
        <a:lstStyle/>
        <a:p>
          <a:endParaRPr lang="en-GB"/>
        </a:p>
      </dgm:t>
    </dgm:pt>
    <dgm:pt modelId="{7C3D6A78-C1AF-B645-9293-CF16DCD7D2D0}" type="pres">
      <dgm:prSet presAssocID="{455BF873-52B3-C148-95B9-9D3D04ADC377}" presName="compNode" presStyleCnt="0"/>
      <dgm:spPr/>
    </dgm:pt>
    <dgm:pt modelId="{39C0DCCA-EDD0-A142-8C42-E4802B187546}" type="pres">
      <dgm:prSet presAssocID="{455BF873-52B3-C148-95B9-9D3D04ADC377}" presName="childRec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4B0E32-BD69-F648-97F0-3D6F87CC864E}" type="pres">
      <dgm:prSet presAssocID="{455BF873-52B3-C148-95B9-9D3D04ADC37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CFB42E-4815-5F41-B806-CD24AC4266DF}" type="pres">
      <dgm:prSet presAssocID="{455BF873-52B3-C148-95B9-9D3D04ADC377}" presName="parentRect" presStyleLbl="alignNode1" presStyleIdx="3" presStyleCnt="9"/>
      <dgm:spPr/>
      <dgm:t>
        <a:bodyPr/>
        <a:lstStyle/>
        <a:p>
          <a:endParaRPr lang="en-GB"/>
        </a:p>
      </dgm:t>
    </dgm:pt>
    <dgm:pt modelId="{235F0F5A-70B3-AF40-BD1F-84C9B69AE368}" type="pres">
      <dgm:prSet presAssocID="{455BF873-52B3-C148-95B9-9D3D04ADC377}" presName="adorn" presStyleLbl="fgAccFollowNode1" presStyleIdx="3" presStyleCnt="9" custScaleY="99906" custLinFactNeighborY="-85839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116" t="16892" r="-40119" b="16892"/>
          </a:stretch>
        </a:blipFill>
      </dgm:spPr>
    </dgm:pt>
    <dgm:pt modelId="{83D748A2-81ED-5C43-BB57-9AD7F002CAD3}" type="pres">
      <dgm:prSet presAssocID="{CA3CEF40-A1E2-1742-86F9-C2FE8712B02D}" presName="sibTrans" presStyleLbl="sibTrans2D1" presStyleIdx="0" presStyleCnt="0"/>
      <dgm:spPr/>
      <dgm:t>
        <a:bodyPr/>
        <a:lstStyle/>
        <a:p>
          <a:endParaRPr lang="en-GB"/>
        </a:p>
      </dgm:t>
    </dgm:pt>
    <dgm:pt modelId="{2D2127C0-B9D6-F742-A1AB-8686AF4980C0}" type="pres">
      <dgm:prSet presAssocID="{23F7D876-F414-FB44-8698-012C4FBE0A95}" presName="compNode" presStyleCnt="0"/>
      <dgm:spPr/>
    </dgm:pt>
    <dgm:pt modelId="{2DCF5C13-65E5-8B49-9426-3AC849325517}" type="pres">
      <dgm:prSet presAssocID="{23F7D876-F414-FB44-8698-012C4FBE0A95}" presName="childRec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8916C0-2302-8B46-B29B-CC60A5526D61}" type="pres">
      <dgm:prSet presAssocID="{23F7D876-F414-FB44-8698-012C4FBE0A9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300B88-4A58-A849-AE33-50E9315ECF2B}" type="pres">
      <dgm:prSet presAssocID="{23F7D876-F414-FB44-8698-012C4FBE0A95}" presName="parentRect" presStyleLbl="alignNode1" presStyleIdx="4" presStyleCnt="9"/>
      <dgm:spPr/>
      <dgm:t>
        <a:bodyPr/>
        <a:lstStyle/>
        <a:p>
          <a:endParaRPr lang="en-GB"/>
        </a:p>
      </dgm:t>
    </dgm:pt>
    <dgm:pt modelId="{C3B17108-C230-1744-BAFD-013250F77A7F}" type="pres">
      <dgm:prSet presAssocID="{23F7D876-F414-FB44-8698-012C4FBE0A95}" presName="adorn" presStyleLbl="fgAccFollowNode1" presStyleIdx="4" presStyleCnt="9" custLinFactNeighborY="-8583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598E7C70-EB71-D347-9DB2-694ECC4B320D}" type="pres">
      <dgm:prSet presAssocID="{2057960F-6FFE-5E44-9C72-8E655B616470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1931B26-ED92-B840-A35B-CFE1A47ABBB7}" type="pres">
      <dgm:prSet presAssocID="{7DAA270F-3926-1141-9E26-7ECCCF557E1F}" presName="compNode" presStyleCnt="0"/>
      <dgm:spPr/>
    </dgm:pt>
    <dgm:pt modelId="{E566BE93-E916-A542-B27F-7FF33CFD82CC}" type="pres">
      <dgm:prSet presAssocID="{7DAA270F-3926-1141-9E26-7ECCCF557E1F}" presName="childRec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1DD152-D0D5-F146-8F20-820C3597552E}" type="pres">
      <dgm:prSet presAssocID="{7DAA270F-3926-1141-9E26-7ECCCF557E1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94BE9B-89E8-AC4B-9808-CD624CCE2780}" type="pres">
      <dgm:prSet presAssocID="{7DAA270F-3926-1141-9E26-7ECCCF557E1F}" presName="parentRect" presStyleLbl="alignNode1" presStyleIdx="5" presStyleCnt="9"/>
      <dgm:spPr/>
      <dgm:t>
        <a:bodyPr/>
        <a:lstStyle/>
        <a:p>
          <a:endParaRPr lang="en-GB"/>
        </a:p>
      </dgm:t>
    </dgm:pt>
    <dgm:pt modelId="{E76F165D-0B6C-0E4C-83D3-CC4060C55EEE}" type="pres">
      <dgm:prSet presAssocID="{7DAA270F-3926-1141-9E26-7ECCCF557E1F}" presName="adorn" presStyleLbl="fgAccFollowNode1" presStyleIdx="5" presStyleCnt="9" custLinFactNeighborY="-85839"/>
      <dgm:spPr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66" t="13548" r="-117072" b="13548"/>
          </a:stretch>
        </a:blipFill>
      </dgm:spPr>
    </dgm:pt>
    <dgm:pt modelId="{46965C9B-F0CD-C744-BF76-4FA3FD6F3D82}" type="pres">
      <dgm:prSet presAssocID="{D9C951DB-B165-3046-ADE8-183465256C00}" presName="sibTrans" presStyleLbl="sibTrans2D1" presStyleIdx="0" presStyleCnt="0"/>
      <dgm:spPr/>
      <dgm:t>
        <a:bodyPr/>
        <a:lstStyle/>
        <a:p>
          <a:endParaRPr lang="en-GB"/>
        </a:p>
      </dgm:t>
    </dgm:pt>
    <dgm:pt modelId="{395A3790-6B03-BD4F-8B65-9D2E948E2BF4}" type="pres">
      <dgm:prSet presAssocID="{7F14786C-89AB-CC44-BA35-6D5129E4D84A}" presName="compNode" presStyleCnt="0"/>
      <dgm:spPr/>
    </dgm:pt>
    <dgm:pt modelId="{A646F13C-64CC-4E4D-B7EA-6588787C3281}" type="pres">
      <dgm:prSet presAssocID="{7F14786C-89AB-CC44-BA35-6D5129E4D84A}" presName="childRec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DBB2B2-84E8-B94A-B7DA-058359CDD921}" type="pres">
      <dgm:prSet presAssocID="{7F14786C-89AB-CC44-BA35-6D5129E4D84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D1E9AF-4682-5C44-A2DB-36B9762B2E9C}" type="pres">
      <dgm:prSet presAssocID="{7F14786C-89AB-CC44-BA35-6D5129E4D84A}" presName="parentRect" presStyleLbl="alignNode1" presStyleIdx="6" presStyleCnt="9"/>
      <dgm:spPr/>
      <dgm:t>
        <a:bodyPr/>
        <a:lstStyle/>
        <a:p>
          <a:endParaRPr lang="en-GB"/>
        </a:p>
      </dgm:t>
    </dgm:pt>
    <dgm:pt modelId="{F19AE8C9-3D9E-F34E-9973-5CADAF97DF74}" type="pres">
      <dgm:prSet presAssocID="{7F14786C-89AB-CC44-BA35-6D5129E4D84A}" presName="adorn" presStyleLbl="fgAccFollowNode1" presStyleIdx="6" presStyleCnt="9" custLinFactNeighborY="-85839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7" t="16923" r="-53957" b="16923"/>
          </a:stretch>
        </a:blipFill>
      </dgm:spPr>
    </dgm:pt>
    <dgm:pt modelId="{E3D4EC62-C867-6F41-9FCA-60E5B41D2C5E}" type="pres">
      <dgm:prSet presAssocID="{A8C885E2-96CF-3045-9B1A-268BC7BC6D31}" presName="sibTrans" presStyleLbl="sibTrans2D1" presStyleIdx="0" presStyleCnt="0"/>
      <dgm:spPr/>
      <dgm:t>
        <a:bodyPr/>
        <a:lstStyle/>
        <a:p>
          <a:endParaRPr lang="en-GB"/>
        </a:p>
      </dgm:t>
    </dgm:pt>
    <dgm:pt modelId="{A19DE37B-5BCF-CF4C-8A32-CDDF26FB96C8}" type="pres">
      <dgm:prSet presAssocID="{F3637843-34BC-BB4D-B3B6-B26E19E0900B}" presName="compNode" presStyleCnt="0"/>
      <dgm:spPr/>
    </dgm:pt>
    <dgm:pt modelId="{38174C0F-250B-D04D-A79D-9C2565DE784F}" type="pres">
      <dgm:prSet presAssocID="{F3637843-34BC-BB4D-B3B6-B26E19E0900B}" presName="childRec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52B19B-7DF3-2F42-8A07-7F252E77DB36}" type="pres">
      <dgm:prSet presAssocID="{F3637843-34BC-BB4D-B3B6-B26E19E0900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8D82C2-CCB8-7D4C-B2D9-5C2F1F109E33}" type="pres">
      <dgm:prSet presAssocID="{F3637843-34BC-BB4D-B3B6-B26E19E0900B}" presName="parentRect" presStyleLbl="alignNode1" presStyleIdx="7" presStyleCnt="9"/>
      <dgm:spPr/>
      <dgm:t>
        <a:bodyPr/>
        <a:lstStyle/>
        <a:p>
          <a:endParaRPr lang="en-GB"/>
        </a:p>
      </dgm:t>
    </dgm:pt>
    <dgm:pt modelId="{26A6A5EE-9EAA-584D-9C6B-44325E597F4A}" type="pres">
      <dgm:prSet presAssocID="{F3637843-34BC-BB4D-B3B6-B26E19E0900B}" presName="adorn" presStyleLbl="fgAccFollowNode1" presStyleIdx="7" presStyleCnt="9" custLinFactNeighborY="-85839"/>
      <dgm:spPr>
        <a:blipFill dpi="0"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85" t="13548" r="-80621" b="13548"/>
          </a:stretch>
        </a:blipFill>
      </dgm:spPr>
    </dgm:pt>
    <dgm:pt modelId="{7ECCCD3E-2CCA-E14D-BA8D-A0CF804B3155}" type="pres">
      <dgm:prSet presAssocID="{7E421293-C688-EF43-872F-A1336392EFBC}" presName="sibTrans" presStyleLbl="sibTrans2D1" presStyleIdx="0" presStyleCnt="0"/>
      <dgm:spPr/>
      <dgm:t>
        <a:bodyPr/>
        <a:lstStyle/>
        <a:p>
          <a:endParaRPr lang="en-GB"/>
        </a:p>
      </dgm:t>
    </dgm:pt>
    <dgm:pt modelId="{DFB53465-B05E-8D43-95AB-6CC50DB6C859}" type="pres">
      <dgm:prSet presAssocID="{8CB10306-620F-6F42-961A-430B00924AA2}" presName="compNode" presStyleCnt="0"/>
      <dgm:spPr/>
    </dgm:pt>
    <dgm:pt modelId="{48DCE805-B7AC-1042-98CF-AA4314A573BA}" type="pres">
      <dgm:prSet presAssocID="{8CB10306-620F-6F42-961A-430B00924AA2}" presName="childRec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1B8AD0-D21B-BA49-B389-D11338397C1A}" type="pres">
      <dgm:prSet presAssocID="{8CB10306-620F-6F42-961A-430B00924AA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23491C-2024-624C-855C-0D67190B101E}" type="pres">
      <dgm:prSet presAssocID="{8CB10306-620F-6F42-961A-430B00924AA2}" presName="parentRect" presStyleLbl="alignNode1" presStyleIdx="8" presStyleCnt="9"/>
      <dgm:spPr/>
      <dgm:t>
        <a:bodyPr/>
        <a:lstStyle/>
        <a:p>
          <a:endParaRPr lang="en-GB"/>
        </a:p>
      </dgm:t>
    </dgm:pt>
    <dgm:pt modelId="{F9EEDDA8-B285-5940-8509-2D47C2C09E99}" type="pres">
      <dgm:prSet presAssocID="{8CB10306-620F-6F42-961A-430B00924AA2}" presName="adorn" presStyleLbl="fgAccFollowNode1" presStyleIdx="8" presStyleCnt="9" custLinFactNeighborY="-85839"/>
      <dgm:spPr>
        <a:blipFill dpi="0"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104" t="10173" r="-12104" b="10173"/>
          </a:stretch>
        </a:blipFill>
      </dgm:spPr>
    </dgm:pt>
  </dgm:ptLst>
  <dgm:cxnLst>
    <dgm:cxn modelId="{CD31D80A-44F6-434D-8AD0-A33C963AA544}" srcId="{7DAA270F-3926-1141-9E26-7ECCCF557E1F}" destId="{F05EB08F-D1E5-A64A-9DE5-18CBC5351756}" srcOrd="0" destOrd="0" parTransId="{9C289DD4-F381-124B-82EA-00E6A97E7CF7}" sibTransId="{9950C5CE-A477-0749-9B32-CBB5CDA85210}"/>
    <dgm:cxn modelId="{108C99E6-FFF0-2B43-9252-42CBFB2AA996}" type="presOf" srcId="{F3637843-34BC-BB4D-B3B6-B26E19E0900B}" destId="{4F8D82C2-CCB8-7D4C-B2D9-5C2F1F109E33}" srcOrd="1" destOrd="0" presId="urn:microsoft.com/office/officeart/2005/8/layout/bList2"/>
    <dgm:cxn modelId="{501EA8EA-9A15-F64C-88C6-A19F5F823632}" type="presOf" srcId="{0BA92D25-40EC-7D4D-B799-8F821AAF1C35}" destId="{76D731B9-04F4-1347-8AB5-D2273D07DA5D}" srcOrd="0" destOrd="0" presId="urn:microsoft.com/office/officeart/2005/8/layout/bList2"/>
    <dgm:cxn modelId="{C14ED548-84B9-4946-B81B-A80A1C039CA3}" srcId="{0BA92D25-40EC-7D4D-B799-8F821AAF1C35}" destId="{7DAA270F-3926-1141-9E26-7ECCCF557E1F}" srcOrd="5" destOrd="0" parTransId="{84C80957-496C-9A40-BBE5-9F28B89BD4B8}" sibTransId="{D9C951DB-B165-3046-ADE8-183465256C00}"/>
    <dgm:cxn modelId="{8DA8E384-3D48-2C47-BB70-E19A3AFBABBF}" type="presOf" srcId="{E6E8B6A8-2C91-B540-8C6B-3C6635DB87F7}" destId="{7874FC81-2C90-7347-B703-080FB0D55CF3}" srcOrd="1" destOrd="0" presId="urn:microsoft.com/office/officeart/2005/8/layout/bList2"/>
    <dgm:cxn modelId="{4F704ABB-B6D7-274E-BE85-29354E49DFB3}" type="presOf" srcId="{2057960F-6FFE-5E44-9C72-8E655B616470}" destId="{598E7C70-EB71-D347-9DB2-694ECC4B320D}" srcOrd="0" destOrd="0" presId="urn:microsoft.com/office/officeart/2005/8/layout/bList2"/>
    <dgm:cxn modelId="{A7659325-440F-5545-9778-0CFF49C4E978}" srcId="{7F14786C-89AB-CC44-BA35-6D5129E4D84A}" destId="{F51AF711-2556-184B-9C5A-6924EE41FC01}" srcOrd="0" destOrd="0" parTransId="{F0C138E2-DC3E-D048-A5E0-8E02D52F4388}" sibTransId="{8BB6FD31-9093-ED47-8B71-F239F8C9B678}"/>
    <dgm:cxn modelId="{9F453518-23A8-E944-A29D-AA384E591DD6}" type="presOf" srcId="{22775B70-4EC6-5940-8C47-52D3EE08AB9A}" destId="{38174C0F-250B-D04D-A79D-9C2565DE784F}" srcOrd="0" destOrd="0" presId="urn:microsoft.com/office/officeart/2005/8/layout/bList2"/>
    <dgm:cxn modelId="{293A1693-6E92-664C-B830-A3BCC8BA7BFD}" type="presOf" srcId="{455BF873-52B3-C148-95B9-9D3D04ADC377}" destId="{A9CFB42E-4815-5F41-B806-CD24AC4266DF}" srcOrd="1" destOrd="0" presId="urn:microsoft.com/office/officeart/2005/8/layout/bList2"/>
    <dgm:cxn modelId="{7986D7E3-A38D-6C47-B034-79C3ABD9ACC8}" srcId="{0BA92D25-40EC-7D4D-B799-8F821AAF1C35}" destId="{F3637843-34BC-BB4D-B3B6-B26E19E0900B}" srcOrd="7" destOrd="0" parTransId="{842A1F16-3D50-AD42-9EEF-B83BF223C795}" sibTransId="{7E421293-C688-EF43-872F-A1336392EFBC}"/>
    <dgm:cxn modelId="{DDFA90C1-4DE0-F34F-8A5D-89037CBA7E55}" type="presOf" srcId="{2CF14A0E-4FF7-C846-8917-1523D05A1021}" destId="{8DC41CB3-F841-5F4D-9B46-81B941A23B67}" srcOrd="0" destOrd="0" presId="urn:microsoft.com/office/officeart/2005/8/layout/bList2"/>
    <dgm:cxn modelId="{102FFEF6-4B2A-8245-B42D-AD81A7C093B8}" type="presOf" srcId="{7DAA270F-3926-1141-9E26-7ECCCF557E1F}" destId="{3F1DD152-D0D5-F146-8F20-820C3597552E}" srcOrd="0" destOrd="0" presId="urn:microsoft.com/office/officeart/2005/8/layout/bList2"/>
    <dgm:cxn modelId="{2B83DFE9-DBCF-E646-9FE2-0E3C5CD3057C}" type="presOf" srcId="{2BE8F70D-84A7-6B44-8799-00FE32D1059E}" destId="{B2F8A448-C9FB-5949-8DD6-A0DBB320D638}" srcOrd="0" destOrd="0" presId="urn:microsoft.com/office/officeart/2005/8/layout/bList2"/>
    <dgm:cxn modelId="{6AD749B3-DECB-0346-9D29-00F702674860}" srcId="{0BA92D25-40EC-7D4D-B799-8F821AAF1C35}" destId="{455BF873-52B3-C148-95B9-9D3D04ADC377}" srcOrd="3" destOrd="0" parTransId="{32A3128F-561A-7E44-AAA3-30C92A045362}" sibTransId="{CA3CEF40-A1E2-1742-86F9-C2FE8712B02D}"/>
    <dgm:cxn modelId="{4F4DB70B-1158-2640-B284-75E205D52C9C}" srcId="{BBCC7E69-7AA3-2049-995A-49D0D54ED270}" destId="{4713F733-553A-E04E-B877-99269C8A1FB6}" srcOrd="0" destOrd="0" parTransId="{21CD42A5-8D1F-C54A-AE7E-BC384AB3CA91}" sibTransId="{C16F446B-CAF2-5043-85D5-94887B7EBA15}"/>
    <dgm:cxn modelId="{1CEBEDCD-D6ED-B64A-840C-6D786549E354}" type="presOf" srcId="{F3637843-34BC-BB4D-B3B6-B26E19E0900B}" destId="{3852B19B-7DF3-2F42-8A07-7F252E77DB36}" srcOrd="0" destOrd="0" presId="urn:microsoft.com/office/officeart/2005/8/layout/bList2"/>
    <dgm:cxn modelId="{14461916-EBD3-F444-9EDA-E4B47E36C246}" type="presOf" srcId="{88EB140F-82C5-4C4B-880F-23A81D678A96}" destId="{48DCE805-B7AC-1042-98CF-AA4314A573BA}" srcOrd="0" destOrd="0" presId="urn:microsoft.com/office/officeart/2005/8/layout/bList2"/>
    <dgm:cxn modelId="{4BB3F2C7-ADA3-1641-9A24-0B9428BBC524}" srcId="{23F7D876-F414-FB44-8698-012C4FBE0A95}" destId="{E5F3C46E-5EE9-4541-9251-FF2F3A014F5F}" srcOrd="0" destOrd="0" parTransId="{10502D48-6D75-3446-BDCF-79BE0921F3D6}" sibTransId="{1682773F-3F87-3148-AE3C-1B225F3B9329}"/>
    <dgm:cxn modelId="{3D4EA8F1-79C6-CA4A-A68E-39829CF7576D}" srcId="{0BA92D25-40EC-7D4D-B799-8F821AAF1C35}" destId="{2BE8F70D-84A7-6B44-8799-00FE32D1059E}" srcOrd="1" destOrd="0" parTransId="{42DA6E1E-90CD-D842-872F-511509AB8053}" sibTransId="{02DCD5E7-6964-3F41-B4D8-E31FAA6C32C4}"/>
    <dgm:cxn modelId="{80EAF0C5-C389-814A-A758-1B7806E7992F}" type="presOf" srcId="{CA3CEF40-A1E2-1742-86F9-C2FE8712B02D}" destId="{83D748A2-81ED-5C43-BB57-9AD7F002CAD3}" srcOrd="0" destOrd="0" presId="urn:microsoft.com/office/officeart/2005/8/layout/bList2"/>
    <dgm:cxn modelId="{4AE4CA8A-D612-ED42-B64C-D6E54FB74FA0}" srcId="{0BA92D25-40EC-7D4D-B799-8F821AAF1C35}" destId="{BBCC7E69-7AA3-2049-995A-49D0D54ED270}" srcOrd="2" destOrd="0" parTransId="{B21CC8CA-5B76-744A-BCE6-6F795EEEB4EA}" sibTransId="{2CF14A0E-4FF7-C846-8917-1523D05A1021}"/>
    <dgm:cxn modelId="{8183D9C1-6404-2144-9A80-36695B90C6FD}" type="presOf" srcId="{B622D0DF-3BD9-6C48-984E-D1A21DA62B8C}" destId="{E041D222-B691-EF4C-8ED5-110FE9FD0732}" srcOrd="0" destOrd="0" presId="urn:microsoft.com/office/officeart/2005/8/layout/bList2"/>
    <dgm:cxn modelId="{258C7563-7DC3-AB44-BD83-FF287FC2B3F4}" type="presOf" srcId="{4713F733-553A-E04E-B877-99269C8A1FB6}" destId="{D589DCC8-DF9C-BD46-A117-136E41356E25}" srcOrd="0" destOrd="0" presId="urn:microsoft.com/office/officeart/2005/8/layout/bList2"/>
    <dgm:cxn modelId="{982DC40B-50B0-BC41-87CA-407BC3CE080B}" type="presOf" srcId="{2BE8F70D-84A7-6B44-8799-00FE32D1059E}" destId="{D4696CBD-461E-1440-AEF5-FC374655B5A3}" srcOrd="1" destOrd="0" presId="urn:microsoft.com/office/officeart/2005/8/layout/bList2"/>
    <dgm:cxn modelId="{8447E5F2-C8B4-8D41-A83A-048A19A70B9F}" type="presOf" srcId="{E5F3C46E-5EE9-4541-9251-FF2F3A014F5F}" destId="{2DCF5C13-65E5-8B49-9426-3AC849325517}" srcOrd="0" destOrd="0" presId="urn:microsoft.com/office/officeart/2005/8/layout/bList2"/>
    <dgm:cxn modelId="{977947D2-B7C3-E14B-AF63-5C5C15DD8A08}" srcId="{0BA92D25-40EC-7D4D-B799-8F821AAF1C35}" destId="{E6E8B6A8-2C91-B540-8C6B-3C6635DB87F7}" srcOrd="0" destOrd="0" parTransId="{B34B3998-D43F-894D-AD65-9F7E080BC9C7}" sibTransId="{C2C67292-0E59-4D4F-A60D-0FDAD068D1D2}"/>
    <dgm:cxn modelId="{2C38B432-865A-3548-93B0-BBA2CEE874CB}" type="presOf" srcId="{02DCD5E7-6964-3F41-B4D8-E31FAA6C32C4}" destId="{F5296C4C-E6D2-8145-9157-A01E71BF5C69}" srcOrd="0" destOrd="0" presId="urn:microsoft.com/office/officeart/2005/8/layout/bList2"/>
    <dgm:cxn modelId="{3B07522A-A381-E047-A46C-A27F88D69F48}" type="presOf" srcId="{8CB10306-620F-6F42-961A-430B00924AA2}" destId="{B623491C-2024-624C-855C-0D67190B101E}" srcOrd="1" destOrd="0" presId="urn:microsoft.com/office/officeart/2005/8/layout/bList2"/>
    <dgm:cxn modelId="{C95FC43A-FF05-1A4A-957A-453E6FE8B002}" type="presOf" srcId="{BBCC7E69-7AA3-2049-995A-49D0D54ED270}" destId="{2F3C29AA-9165-D44E-B0BD-A47D24E1DBE3}" srcOrd="1" destOrd="0" presId="urn:microsoft.com/office/officeart/2005/8/layout/bList2"/>
    <dgm:cxn modelId="{41F5123A-5E5C-3B41-853D-BE3EA2EE6FEF}" srcId="{2BE8F70D-84A7-6B44-8799-00FE32D1059E}" destId="{B622D0DF-3BD9-6C48-984E-D1A21DA62B8C}" srcOrd="0" destOrd="0" parTransId="{4F069D40-3FBF-B24F-9486-411F134C1994}" sibTransId="{AAFFEA0B-9235-B143-B18D-A2BA196328E3}"/>
    <dgm:cxn modelId="{66F1595C-AC93-E246-AD58-A85198E74BB5}" srcId="{E6E8B6A8-2C91-B540-8C6B-3C6635DB87F7}" destId="{7902036A-A874-B949-A9C8-381068889F4E}" srcOrd="0" destOrd="0" parTransId="{FCD37D93-1759-1B44-BCAC-90D431B8CCE3}" sibTransId="{A5FDD48A-41DD-3444-A657-996904B48066}"/>
    <dgm:cxn modelId="{5606F25A-1762-D641-A06D-9C138751066D}" type="presOf" srcId="{7F14786C-89AB-CC44-BA35-6D5129E4D84A}" destId="{CED1E9AF-4682-5C44-A2DB-36B9762B2E9C}" srcOrd="1" destOrd="0" presId="urn:microsoft.com/office/officeart/2005/8/layout/bList2"/>
    <dgm:cxn modelId="{432629D4-E161-744A-B636-62AC87D3838A}" type="presOf" srcId="{8CB10306-620F-6F42-961A-430B00924AA2}" destId="{FE1B8AD0-D21B-BA49-B389-D11338397C1A}" srcOrd="0" destOrd="0" presId="urn:microsoft.com/office/officeart/2005/8/layout/bList2"/>
    <dgm:cxn modelId="{A20DAE14-0CAF-F44A-9B54-72BA79B37E8B}" type="presOf" srcId="{7902036A-A874-B949-A9C8-381068889F4E}" destId="{880F28A4-A56C-0D43-A625-12C4591077FB}" srcOrd="0" destOrd="0" presId="urn:microsoft.com/office/officeart/2005/8/layout/bList2"/>
    <dgm:cxn modelId="{9BC6479D-1EC5-4F44-B803-405349DB81FC}" srcId="{0BA92D25-40EC-7D4D-B799-8F821AAF1C35}" destId="{8CB10306-620F-6F42-961A-430B00924AA2}" srcOrd="8" destOrd="0" parTransId="{202CAF8D-EE24-B948-A408-6E545174222D}" sibTransId="{E5947C92-F505-AA4B-A530-B45868900D83}"/>
    <dgm:cxn modelId="{A59BA662-D564-214B-A033-47A695A5C0F0}" type="presOf" srcId="{7DAA270F-3926-1141-9E26-7ECCCF557E1F}" destId="{7194BE9B-89E8-AC4B-9808-CD624CCE2780}" srcOrd="1" destOrd="0" presId="urn:microsoft.com/office/officeart/2005/8/layout/bList2"/>
    <dgm:cxn modelId="{3AC97628-4555-5D49-89AB-949CC8007181}" srcId="{0BA92D25-40EC-7D4D-B799-8F821AAF1C35}" destId="{23F7D876-F414-FB44-8698-012C4FBE0A95}" srcOrd="4" destOrd="0" parTransId="{60AA0C56-5109-944C-B5FB-B047A71CC138}" sibTransId="{2057960F-6FFE-5E44-9C72-8E655B616470}"/>
    <dgm:cxn modelId="{2215F3AB-E753-B546-B119-33104E1F18FC}" type="presOf" srcId="{23D40519-A45A-5E41-A915-DA60641DF7C5}" destId="{39C0DCCA-EDD0-A142-8C42-E4802B187546}" srcOrd="0" destOrd="0" presId="urn:microsoft.com/office/officeart/2005/8/layout/bList2"/>
    <dgm:cxn modelId="{901A38A9-555C-5B4F-AB0D-92D94583084F}" type="presOf" srcId="{F51AF711-2556-184B-9C5A-6924EE41FC01}" destId="{A646F13C-64CC-4E4D-B7EA-6588787C3281}" srcOrd="0" destOrd="0" presId="urn:microsoft.com/office/officeart/2005/8/layout/bList2"/>
    <dgm:cxn modelId="{CDBDAE0C-22DD-9041-88F3-ECFE4B212832}" type="presOf" srcId="{23F7D876-F414-FB44-8698-012C4FBE0A95}" destId="{F5300B88-4A58-A849-AE33-50E9315ECF2B}" srcOrd="1" destOrd="0" presId="urn:microsoft.com/office/officeart/2005/8/layout/bList2"/>
    <dgm:cxn modelId="{FAD892FA-6E09-8847-BBE0-A57D2A536430}" type="presOf" srcId="{455BF873-52B3-C148-95B9-9D3D04ADC377}" destId="{BF4B0E32-BD69-F648-97F0-3D6F87CC864E}" srcOrd="0" destOrd="0" presId="urn:microsoft.com/office/officeart/2005/8/layout/bList2"/>
    <dgm:cxn modelId="{D009CD77-436D-6F42-BCF3-AE0EB1F8CFEA}" srcId="{0BA92D25-40EC-7D4D-B799-8F821AAF1C35}" destId="{7F14786C-89AB-CC44-BA35-6D5129E4D84A}" srcOrd="6" destOrd="0" parTransId="{DE32D07E-F72D-1943-983C-E1348A3BF6E5}" sibTransId="{A8C885E2-96CF-3045-9B1A-268BC7BC6D31}"/>
    <dgm:cxn modelId="{3BB32C70-4325-4645-86A6-AA7FC212646F}" type="presOf" srcId="{D9C951DB-B165-3046-ADE8-183465256C00}" destId="{46965C9B-F0CD-C744-BF76-4FA3FD6F3D82}" srcOrd="0" destOrd="0" presId="urn:microsoft.com/office/officeart/2005/8/layout/bList2"/>
    <dgm:cxn modelId="{08AD42DD-0A5A-F64E-9F02-9FB31D7476ED}" type="presOf" srcId="{7E421293-C688-EF43-872F-A1336392EFBC}" destId="{7ECCCD3E-2CCA-E14D-BA8D-A0CF804B3155}" srcOrd="0" destOrd="0" presId="urn:microsoft.com/office/officeart/2005/8/layout/bList2"/>
    <dgm:cxn modelId="{B0E9D4E3-EF3D-3048-9062-21570E709230}" type="presOf" srcId="{BBCC7E69-7AA3-2049-995A-49D0D54ED270}" destId="{7EF0FF23-4C4B-7B47-B164-640FE47A96A8}" srcOrd="0" destOrd="0" presId="urn:microsoft.com/office/officeart/2005/8/layout/bList2"/>
    <dgm:cxn modelId="{179316EE-8ABF-AA45-9916-2C3F99CDDF94}" srcId="{8CB10306-620F-6F42-961A-430B00924AA2}" destId="{88EB140F-82C5-4C4B-880F-23A81D678A96}" srcOrd="0" destOrd="0" parTransId="{6858FD6C-BAC8-7C41-B802-1C70C8F874B4}" sibTransId="{9B99B3DB-8658-D247-A25D-3872908C6FB2}"/>
    <dgm:cxn modelId="{E6264C5A-F5A6-A341-A4B0-0ACF0CBC51BC}" type="presOf" srcId="{C2C67292-0E59-4D4F-A60D-0FDAD068D1D2}" destId="{424AC0F8-A6A6-7E44-914D-F2DF933C03F0}" srcOrd="0" destOrd="0" presId="urn:microsoft.com/office/officeart/2005/8/layout/bList2"/>
    <dgm:cxn modelId="{40E49FBC-D6E0-A848-BC66-1052635B5B01}" type="presOf" srcId="{23F7D876-F414-FB44-8698-012C4FBE0A95}" destId="{6C8916C0-2302-8B46-B29B-CC60A5526D61}" srcOrd="0" destOrd="0" presId="urn:microsoft.com/office/officeart/2005/8/layout/bList2"/>
    <dgm:cxn modelId="{639A97A8-E8D3-DD40-89F1-AB0DE1D737FD}" srcId="{455BF873-52B3-C148-95B9-9D3D04ADC377}" destId="{23D40519-A45A-5E41-A915-DA60641DF7C5}" srcOrd="0" destOrd="0" parTransId="{A9912980-B060-B342-9FA4-CE520D4C5091}" sibTransId="{530CFEFE-36EB-D64D-82DE-85675E6D1327}"/>
    <dgm:cxn modelId="{8DB46AFB-CB3D-6F4D-B2EF-2C58ECD6CA2D}" type="presOf" srcId="{7F14786C-89AB-CC44-BA35-6D5129E4D84A}" destId="{C0DBB2B2-84E8-B94A-B7DA-058359CDD921}" srcOrd="0" destOrd="0" presId="urn:microsoft.com/office/officeart/2005/8/layout/bList2"/>
    <dgm:cxn modelId="{2B2189CC-B0B7-2C4C-8C00-558D82470C47}" type="presOf" srcId="{A8C885E2-96CF-3045-9B1A-268BC7BC6D31}" destId="{E3D4EC62-C867-6F41-9FCA-60E5B41D2C5E}" srcOrd="0" destOrd="0" presId="urn:microsoft.com/office/officeart/2005/8/layout/bList2"/>
    <dgm:cxn modelId="{C88671CE-A5F1-8445-BE12-ECF3D8245C79}" srcId="{F3637843-34BC-BB4D-B3B6-B26E19E0900B}" destId="{22775B70-4EC6-5940-8C47-52D3EE08AB9A}" srcOrd="0" destOrd="0" parTransId="{E441486F-022C-4349-BDDD-81E30593D9F1}" sibTransId="{E915F1A4-1FB3-AA45-9B64-6467AF7E88C4}"/>
    <dgm:cxn modelId="{9AE94148-0F59-AC44-9FB3-BDA6EE4EB9BB}" type="presOf" srcId="{F05EB08F-D1E5-A64A-9DE5-18CBC5351756}" destId="{E566BE93-E916-A542-B27F-7FF33CFD82CC}" srcOrd="0" destOrd="0" presId="urn:microsoft.com/office/officeart/2005/8/layout/bList2"/>
    <dgm:cxn modelId="{FC96BF6E-A90B-794B-B270-D3EA7EAD81E4}" type="presOf" srcId="{E6E8B6A8-2C91-B540-8C6B-3C6635DB87F7}" destId="{96B8203D-673B-DE4A-A94C-D90399559ED1}" srcOrd="0" destOrd="0" presId="urn:microsoft.com/office/officeart/2005/8/layout/bList2"/>
    <dgm:cxn modelId="{F24C1106-54F4-664F-9CFB-766661563BDF}" type="presParOf" srcId="{76D731B9-04F4-1347-8AB5-D2273D07DA5D}" destId="{0A3A219D-FCA8-4146-A033-45F1E9D3D1B5}" srcOrd="0" destOrd="0" presId="urn:microsoft.com/office/officeart/2005/8/layout/bList2"/>
    <dgm:cxn modelId="{634B193F-1FA3-2947-989E-44451690EF23}" type="presParOf" srcId="{0A3A219D-FCA8-4146-A033-45F1E9D3D1B5}" destId="{880F28A4-A56C-0D43-A625-12C4591077FB}" srcOrd="0" destOrd="0" presId="urn:microsoft.com/office/officeart/2005/8/layout/bList2"/>
    <dgm:cxn modelId="{DE8D1693-27A6-334D-A699-13C1B7842AB7}" type="presParOf" srcId="{0A3A219D-FCA8-4146-A033-45F1E9D3D1B5}" destId="{96B8203D-673B-DE4A-A94C-D90399559ED1}" srcOrd="1" destOrd="0" presId="urn:microsoft.com/office/officeart/2005/8/layout/bList2"/>
    <dgm:cxn modelId="{4FB9F88E-230E-654C-9636-370D17120BB0}" type="presParOf" srcId="{0A3A219D-FCA8-4146-A033-45F1E9D3D1B5}" destId="{7874FC81-2C90-7347-B703-080FB0D55CF3}" srcOrd="2" destOrd="0" presId="urn:microsoft.com/office/officeart/2005/8/layout/bList2"/>
    <dgm:cxn modelId="{1D00CC13-F0BC-B74D-BCE4-281FEFAB2AE6}" type="presParOf" srcId="{0A3A219D-FCA8-4146-A033-45F1E9D3D1B5}" destId="{D92B1F17-63AD-574A-99B9-63DDD6AA1B6F}" srcOrd="3" destOrd="0" presId="urn:microsoft.com/office/officeart/2005/8/layout/bList2"/>
    <dgm:cxn modelId="{11B36F17-3915-0649-9E15-A71FE8D49B65}" type="presParOf" srcId="{76D731B9-04F4-1347-8AB5-D2273D07DA5D}" destId="{424AC0F8-A6A6-7E44-914D-F2DF933C03F0}" srcOrd="1" destOrd="0" presId="urn:microsoft.com/office/officeart/2005/8/layout/bList2"/>
    <dgm:cxn modelId="{8E7537B0-9565-C245-B726-93F30A8FE033}" type="presParOf" srcId="{76D731B9-04F4-1347-8AB5-D2273D07DA5D}" destId="{E1FCFFA5-CDE8-E043-8F42-BA8C4638D84E}" srcOrd="2" destOrd="0" presId="urn:microsoft.com/office/officeart/2005/8/layout/bList2"/>
    <dgm:cxn modelId="{891EF5A3-C934-554C-9C1E-467753B6A948}" type="presParOf" srcId="{E1FCFFA5-CDE8-E043-8F42-BA8C4638D84E}" destId="{E041D222-B691-EF4C-8ED5-110FE9FD0732}" srcOrd="0" destOrd="0" presId="urn:microsoft.com/office/officeart/2005/8/layout/bList2"/>
    <dgm:cxn modelId="{B52919D0-78F3-0044-8AB1-E25D239B39DF}" type="presParOf" srcId="{E1FCFFA5-CDE8-E043-8F42-BA8C4638D84E}" destId="{B2F8A448-C9FB-5949-8DD6-A0DBB320D638}" srcOrd="1" destOrd="0" presId="urn:microsoft.com/office/officeart/2005/8/layout/bList2"/>
    <dgm:cxn modelId="{EF1FCF0C-25BB-8548-A80F-D30FD0FE78F5}" type="presParOf" srcId="{E1FCFFA5-CDE8-E043-8F42-BA8C4638D84E}" destId="{D4696CBD-461E-1440-AEF5-FC374655B5A3}" srcOrd="2" destOrd="0" presId="urn:microsoft.com/office/officeart/2005/8/layout/bList2"/>
    <dgm:cxn modelId="{8FD442A4-29DC-8243-A872-4FE26FDA4571}" type="presParOf" srcId="{E1FCFFA5-CDE8-E043-8F42-BA8C4638D84E}" destId="{1E9FC76A-9DE1-E644-86C9-6A8F40EAB8AD}" srcOrd="3" destOrd="0" presId="urn:microsoft.com/office/officeart/2005/8/layout/bList2"/>
    <dgm:cxn modelId="{60944B04-C58A-3349-A611-3D7F79A05517}" type="presParOf" srcId="{76D731B9-04F4-1347-8AB5-D2273D07DA5D}" destId="{F5296C4C-E6D2-8145-9157-A01E71BF5C69}" srcOrd="3" destOrd="0" presId="urn:microsoft.com/office/officeart/2005/8/layout/bList2"/>
    <dgm:cxn modelId="{E6EE96DA-E38B-9043-844D-05A5FE9D9419}" type="presParOf" srcId="{76D731B9-04F4-1347-8AB5-D2273D07DA5D}" destId="{5AA81E6C-2A50-BD4A-8DAA-3ECC8B1357E2}" srcOrd="4" destOrd="0" presId="urn:microsoft.com/office/officeart/2005/8/layout/bList2"/>
    <dgm:cxn modelId="{F12C9C73-7A35-3A47-A6B3-EEF769DF6410}" type="presParOf" srcId="{5AA81E6C-2A50-BD4A-8DAA-3ECC8B1357E2}" destId="{D589DCC8-DF9C-BD46-A117-136E41356E25}" srcOrd="0" destOrd="0" presId="urn:microsoft.com/office/officeart/2005/8/layout/bList2"/>
    <dgm:cxn modelId="{F04AC060-1E02-0046-858F-41EA0F1BBFC9}" type="presParOf" srcId="{5AA81E6C-2A50-BD4A-8DAA-3ECC8B1357E2}" destId="{7EF0FF23-4C4B-7B47-B164-640FE47A96A8}" srcOrd="1" destOrd="0" presId="urn:microsoft.com/office/officeart/2005/8/layout/bList2"/>
    <dgm:cxn modelId="{868276C8-F012-B340-994F-907F9F242446}" type="presParOf" srcId="{5AA81E6C-2A50-BD4A-8DAA-3ECC8B1357E2}" destId="{2F3C29AA-9165-D44E-B0BD-A47D24E1DBE3}" srcOrd="2" destOrd="0" presId="urn:microsoft.com/office/officeart/2005/8/layout/bList2"/>
    <dgm:cxn modelId="{511ECB59-0293-A144-B6A2-AEF59B068C0A}" type="presParOf" srcId="{5AA81E6C-2A50-BD4A-8DAA-3ECC8B1357E2}" destId="{4EB884FD-DB14-8E40-8885-BE1A8A75AF4B}" srcOrd="3" destOrd="0" presId="urn:microsoft.com/office/officeart/2005/8/layout/bList2"/>
    <dgm:cxn modelId="{0CCB17CD-D20B-2145-BC2B-18932C300F85}" type="presParOf" srcId="{76D731B9-04F4-1347-8AB5-D2273D07DA5D}" destId="{8DC41CB3-F841-5F4D-9B46-81B941A23B67}" srcOrd="5" destOrd="0" presId="urn:microsoft.com/office/officeart/2005/8/layout/bList2"/>
    <dgm:cxn modelId="{2DF59DB0-B703-8548-8711-44A7FD9414B2}" type="presParOf" srcId="{76D731B9-04F4-1347-8AB5-D2273D07DA5D}" destId="{7C3D6A78-C1AF-B645-9293-CF16DCD7D2D0}" srcOrd="6" destOrd="0" presId="urn:microsoft.com/office/officeart/2005/8/layout/bList2"/>
    <dgm:cxn modelId="{9C39F19B-3284-5F4B-A959-C14B30039061}" type="presParOf" srcId="{7C3D6A78-C1AF-B645-9293-CF16DCD7D2D0}" destId="{39C0DCCA-EDD0-A142-8C42-E4802B187546}" srcOrd="0" destOrd="0" presId="urn:microsoft.com/office/officeart/2005/8/layout/bList2"/>
    <dgm:cxn modelId="{742C0EFB-EF9D-8D4C-B308-A3F74288F56E}" type="presParOf" srcId="{7C3D6A78-C1AF-B645-9293-CF16DCD7D2D0}" destId="{BF4B0E32-BD69-F648-97F0-3D6F87CC864E}" srcOrd="1" destOrd="0" presId="urn:microsoft.com/office/officeart/2005/8/layout/bList2"/>
    <dgm:cxn modelId="{684EF184-FCDB-D448-B2B8-41F7F56097BD}" type="presParOf" srcId="{7C3D6A78-C1AF-B645-9293-CF16DCD7D2D0}" destId="{A9CFB42E-4815-5F41-B806-CD24AC4266DF}" srcOrd="2" destOrd="0" presId="urn:microsoft.com/office/officeart/2005/8/layout/bList2"/>
    <dgm:cxn modelId="{25745DCF-5731-8A42-8287-147ABAC511B2}" type="presParOf" srcId="{7C3D6A78-C1AF-B645-9293-CF16DCD7D2D0}" destId="{235F0F5A-70B3-AF40-BD1F-84C9B69AE368}" srcOrd="3" destOrd="0" presId="urn:microsoft.com/office/officeart/2005/8/layout/bList2"/>
    <dgm:cxn modelId="{4DE0DFBE-FD77-D543-9870-45318E95FF55}" type="presParOf" srcId="{76D731B9-04F4-1347-8AB5-D2273D07DA5D}" destId="{83D748A2-81ED-5C43-BB57-9AD7F002CAD3}" srcOrd="7" destOrd="0" presId="urn:microsoft.com/office/officeart/2005/8/layout/bList2"/>
    <dgm:cxn modelId="{E49E5846-FEC8-094F-A88A-4CCE852459C6}" type="presParOf" srcId="{76D731B9-04F4-1347-8AB5-D2273D07DA5D}" destId="{2D2127C0-B9D6-F742-A1AB-8686AF4980C0}" srcOrd="8" destOrd="0" presId="urn:microsoft.com/office/officeart/2005/8/layout/bList2"/>
    <dgm:cxn modelId="{5B06BE70-324B-624C-B9E5-6A09CDEC0D99}" type="presParOf" srcId="{2D2127C0-B9D6-F742-A1AB-8686AF4980C0}" destId="{2DCF5C13-65E5-8B49-9426-3AC849325517}" srcOrd="0" destOrd="0" presId="urn:microsoft.com/office/officeart/2005/8/layout/bList2"/>
    <dgm:cxn modelId="{C875AAF9-2C63-0240-B9ED-8CDDA784D00C}" type="presParOf" srcId="{2D2127C0-B9D6-F742-A1AB-8686AF4980C0}" destId="{6C8916C0-2302-8B46-B29B-CC60A5526D61}" srcOrd="1" destOrd="0" presId="urn:microsoft.com/office/officeart/2005/8/layout/bList2"/>
    <dgm:cxn modelId="{0ACF1060-D732-2143-AE94-C773045C31F3}" type="presParOf" srcId="{2D2127C0-B9D6-F742-A1AB-8686AF4980C0}" destId="{F5300B88-4A58-A849-AE33-50E9315ECF2B}" srcOrd="2" destOrd="0" presId="urn:microsoft.com/office/officeart/2005/8/layout/bList2"/>
    <dgm:cxn modelId="{1CBD4CCD-EA5F-A449-B466-B65A5C1D7B75}" type="presParOf" srcId="{2D2127C0-B9D6-F742-A1AB-8686AF4980C0}" destId="{C3B17108-C230-1744-BAFD-013250F77A7F}" srcOrd="3" destOrd="0" presId="urn:microsoft.com/office/officeart/2005/8/layout/bList2"/>
    <dgm:cxn modelId="{AB9888E3-EDC7-354F-B1C2-9334D0D08C47}" type="presParOf" srcId="{76D731B9-04F4-1347-8AB5-D2273D07DA5D}" destId="{598E7C70-EB71-D347-9DB2-694ECC4B320D}" srcOrd="9" destOrd="0" presId="urn:microsoft.com/office/officeart/2005/8/layout/bList2"/>
    <dgm:cxn modelId="{CF1F4D8E-9A21-B14E-B0B4-EEA278B5A5F2}" type="presParOf" srcId="{76D731B9-04F4-1347-8AB5-D2273D07DA5D}" destId="{B1931B26-ED92-B840-A35B-CFE1A47ABBB7}" srcOrd="10" destOrd="0" presId="urn:microsoft.com/office/officeart/2005/8/layout/bList2"/>
    <dgm:cxn modelId="{28348434-EEEA-484C-B62A-CF350FDCB536}" type="presParOf" srcId="{B1931B26-ED92-B840-A35B-CFE1A47ABBB7}" destId="{E566BE93-E916-A542-B27F-7FF33CFD82CC}" srcOrd="0" destOrd="0" presId="urn:microsoft.com/office/officeart/2005/8/layout/bList2"/>
    <dgm:cxn modelId="{DD74B50C-F868-404F-A0AE-861E1B05388D}" type="presParOf" srcId="{B1931B26-ED92-B840-A35B-CFE1A47ABBB7}" destId="{3F1DD152-D0D5-F146-8F20-820C3597552E}" srcOrd="1" destOrd="0" presId="urn:microsoft.com/office/officeart/2005/8/layout/bList2"/>
    <dgm:cxn modelId="{DA25A803-A00B-084D-B318-0E8C530FA1C0}" type="presParOf" srcId="{B1931B26-ED92-B840-A35B-CFE1A47ABBB7}" destId="{7194BE9B-89E8-AC4B-9808-CD624CCE2780}" srcOrd="2" destOrd="0" presId="urn:microsoft.com/office/officeart/2005/8/layout/bList2"/>
    <dgm:cxn modelId="{3289CDEA-FABA-E140-8C04-6E6545424F37}" type="presParOf" srcId="{B1931B26-ED92-B840-A35B-CFE1A47ABBB7}" destId="{E76F165D-0B6C-0E4C-83D3-CC4060C55EEE}" srcOrd="3" destOrd="0" presId="urn:microsoft.com/office/officeart/2005/8/layout/bList2"/>
    <dgm:cxn modelId="{B28B9B6E-4595-4B4D-8EB7-B2FAEA5BF849}" type="presParOf" srcId="{76D731B9-04F4-1347-8AB5-D2273D07DA5D}" destId="{46965C9B-F0CD-C744-BF76-4FA3FD6F3D82}" srcOrd="11" destOrd="0" presId="urn:microsoft.com/office/officeart/2005/8/layout/bList2"/>
    <dgm:cxn modelId="{B96DA6CE-DC7D-224F-8A08-82D6A86D6071}" type="presParOf" srcId="{76D731B9-04F4-1347-8AB5-D2273D07DA5D}" destId="{395A3790-6B03-BD4F-8B65-9D2E948E2BF4}" srcOrd="12" destOrd="0" presId="urn:microsoft.com/office/officeart/2005/8/layout/bList2"/>
    <dgm:cxn modelId="{534DA23D-B6DC-764F-AE52-2424521E8FAE}" type="presParOf" srcId="{395A3790-6B03-BD4F-8B65-9D2E948E2BF4}" destId="{A646F13C-64CC-4E4D-B7EA-6588787C3281}" srcOrd="0" destOrd="0" presId="urn:microsoft.com/office/officeart/2005/8/layout/bList2"/>
    <dgm:cxn modelId="{3D6390E5-0C47-5943-9E25-48D8FC9A83A4}" type="presParOf" srcId="{395A3790-6B03-BD4F-8B65-9D2E948E2BF4}" destId="{C0DBB2B2-84E8-B94A-B7DA-058359CDD921}" srcOrd="1" destOrd="0" presId="urn:microsoft.com/office/officeart/2005/8/layout/bList2"/>
    <dgm:cxn modelId="{8CEF5F10-12C8-E94E-A197-4296C309DE25}" type="presParOf" srcId="{395A3790-6B03-BD4F-8B65-9D2E948E2BF4}" destId="{CED1E9AF-4682-5C44-A2DB-36B9762B2E9C}" srcOrd="2" destOrd="0" presId="urn:microsoft.com/office/officeart/2005/8/layout/bList2"/>
    <dgm:cxn modelId="{26A23CBC-8690-C746-B39C-F96DB257D6F9}" type="presParOf" srcId="{395A3790-6B03-BD4F-8B65-9D2E948E2BF4}" destId="{F19AE8C9-3D9E-F34E-9973-5CADAF97DF74}" srcOrd="3" destOrd="0" presId="urn:microsoft.com/office/officeart/2005/8/layout/bList2"/>
    <dgm:cxn modelId="{181A40C9-4CC2-7B4A-8017-11E615506CB7}" type="presParOf" srcId="{76D731B9-04F4-1347-8AB5-D2273D07DA5D}" destId="{E3D4EC62-C867-6F41-9FCA-60E5B41D2C5E}" srcOrd="13" destOrd="0" presId="urn:microsoft.com/office/officeart/2005/8/layout/bList2"/>
    <dgm:cxn modelId="{AC164DAC-4A78-4B4A-BB36-F58162A8E63D}" type="presParOf" srcId="{76D731B9-04F4-1347-8AB5-D2273D07DA5D}" destId="{A19DE37B-5BCF-CF4C-8A32-CDDF26FB96C8}" srcOrd="14" destOrd="0" presId="urn:microsoft.com/office/officeart/2005/8/layout/bList2"/>
    <dgm:cxn modelId="{7F426BCE-DF1E-6C43-AD92-316081B90C0F}" type="presParOf" srcId="{A19DE37B-5BCF-CF4C-8A32-CDDF26FB96C8}" destId="{38174C0F-250B-D04D-A79D-9C2565DE784F}" srcOrd="0" destOrd="0" presId="urn:microsoft.com/office/officeart/2005/8/layout/bList2"/>
    <dgm:cxn modelId="{E6FE68A4-6E8C-D947-B20E-ADB3CB3BAE0A}" type="presParOf" srcId="{A19DE37B-5BCF-CF4C-8A32-CDDF26FB96C8}" destId="{3852B19B-7DF3-2F42-8A07-7F252E77DB36}" srcOrd="1" destOrd="0" presId="urn:microsoft.com/office/officeart/2005/8/layout/bList2"/>
    <dgm:cxn modelId="{2EBC1075-257E-0B4F-BCAF-5CC5EF473842}" type="presParOf" srcId="{A19DE37B-5BCF-CF4C-8A32-CDDF26FB96C8}" destId="{4F8D82C2-CCB8-7D4C-B2D9-5C2F1F109E33}" srcOrd="2" destOrd="0" presId="urn:microsoft.com/office/officeart/2005/8/layout/bList2"/>
    <dgm:cxn modelId="{2224CF58-8670-2547-8BE7-8E7027942E62}" type="presParOf" srcId="{A19DE37B-5BCF-CF4C-8A32-CDDF26FB96C8}" destId="{26A6A5EE-9EAA-584D-9C6B-44325E597F4A}" srcOrd="3" destOrd="0" presId="urn:microsoft.com/office/officeart/2005/8/layout/bList2"/>
    <dgm:cxn modelId="{DE4FC788-D237-644F-ABE8-032EAE797CEA}" type="presParOf" srcId="{76D731B9-04F4-1347-8AB5-D2273D07DA5D}" destId="{7ECCCD3E-2CCA-E14D-BA8D-A0CF804B3155}" srcOrd="15" destOrd="0" presId="urn:microsoft.com/office/officeart/2005/8/layout/bList2"/>
    <dgm:cxn modelId="{B11C7CFD-5434-094B-9EF6-8CCE2AA3235F}" type="presParOf" srcId="{76D731B9-04F4-1347-8AB5-D2273D07DA5D}" destId="{DFB53465-B05E-8D43-95AB-6CC50DB6C859}" srcOrd="16" destOrd="0" presId="urn:microsoft.com/office/officeart/2005/8/layout/bList2"/>
    <dgm:cxn modelId="{04E2E67C-A295-684E-AF7E-3E091C1A387F}" type="presParOf" srcId="{DFB53465-B05E-8D43-95AB-6CC50DB6C859}" destId="{48DCE805-B7AC-1042-98CF-AA4314A573BA}" srcOrd="0" destOrd="0" presId="urn:microsoft.com/office/officeart/2005/8/layout/bList2"/>
    <dgm:cxn modelId="{CBD4F3C9-250F-E34F-815C-92D2FC998FF8}" type="presParOf" srcId="{DFB53465-B05E-8D43-95AB-6CC50DB6C859}" destId="{FE1B8AD0-D21B-BA49-B389-D11338397C1A}" srcOrd="1" destOrd="0" presId="urn:microsoft.com/office/officeart/2005/8/layout/bList2"/>
    <dgm:cxn modelId="{541F8019-B96D-E84D-A4C2-A9959F8C5266}" type="presParOf" srcId="{DFB53465-B05E-8D43-95AB-6CC50DB6C859}" destId="{B623491C-2024-624C-855C-0D67190B101E}" srcOrd="2" destOrd="0" presId="urn:microsoft.com/office/officeart/2005/8/layout/bList2"/>
    <dgm:cxn modelId="{1D1048AF-10D4-8942-A658-11555DA48C42}" type="presParOf" srcId="{DFB53465-B05E-8D43-95AB-6CC50DB6C859}" destId="{F9EEDDA8-B285-5940-8509-2D47C2C09E9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AC8B8F-CF66-0443-B7B5-9A57A81EEA1B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CFD53E-C517-D44C-AF17-115842EDBF62}">
      <dgm:prSet phldrT="[Text]" custT="1"/>
      <dgm:spPr/>
      <dgm:t>
        <a:bodyPr/>
        <a:lstStyle/>
        <a:p>
          <a:r>
            <a:rPr lang="en-US" sz="1600" dirty="0" smtClean="0"/>
            <a:t>Technical background paper</a:t>
          </a:r>
          <a:endParaRPr lang="en-US" sz="1600" dirty="0"/>
        </a:p>
      </dgm:t>
    </dgm:pt>
    <dgm:pt modelId="{45480FF5-F7FF-A847-96A1-78C01BC8802C}" type="parTrans" cxnId="{F9A5F20B-3A77-7E42-BF45-BE7124348AE7}">
      <dgm:prSet/>
      <dgm:spPr/>
      <dgm:t>
        <a:bodyPr/>
        <a:lstStyle/>
        <a:p>
          <a:endParaRPr lang="en-US" sz="2000"/>
        </a:p>
      </dgm:t>
    </dgm:pt>
    <dgm:pt modelId="{8025CECF-FD04-8E44-9D28-B4C420CCB842}" type="sibTrans" cxnId="{F9A5F20B-3A77-7E42-BF45-BE7124348AE7}">
      <dgm:prSet/>
      <dgm:spPr/>
      <dgm:t>
        <a:bodyPr/>
        <a:lstStyle/>
        <a:p>
          <a:endParaRPr lang="en-US" sz="2000"/>
        </a:p>
      </dgm:t>
    </dgm:pt>
    <dgm:pt modelId="{DCD516CE-1D4A-2D47-BF34-D779781E481B}">
      <dgm:prSet phldrT="[Text]" custT="1"/>
      <dgm:spPr/>
      <dgm:t>
        <a:bodyPr/>
        <a:lstStyle/>
        <a:p>
          <a:r>
            <a:rPr lang="en-US" sz="1600" dirty="0" smtClean="0"/>
            <a:t>Technical description of ENV </a:t>
          </a:r>
          <a:r>
            <a:rPr lang="en-US" sz="1600" dirty="0" err="1" smtClean="0"/>
            <a:t>Ris</a:t>
          </a:r>
          <a:endParaRPr lang="en-US" sz="1600" dirty="0"/>
        </a:p>
      </dgm:t>
    </dgm:pt>
    <dgm:pt modelId="{171389EF-B4EC-5641-9B2F-F900901FDF3B}" type="parTrans" cxnId="{B1996AB1-05B6-3649-800C-5511CC722BAD}">
      <dgm:prSet/>
      <dgm:spPr/>
      <dgm:t>
        <a:bodyPr/>
        <a:lstStyle/>
        <a:p>
          <a:endParaRPr lang="en-US" sz="2000"/>
        </a:p>
      </dgm:t>
    </dgm:pt>
    <dgm:pt modelId="{67995FAD-52C4-0C40-9C73-F596CD48362F}" type="sibTrans" cxnId="{B1996AB1-05B6-3649-800C-5511CC722BAD}">
      <dgm:prSet/>
      <dgm:spPr/>
      <dgm:t>
        <a:bodyPr/>
        <a:lstStyle/>
        <a:p>
          <a:endParaRPr lang="en-US" sz="2000"/>
        </a:p>
      </dgm:t>
    </dgm:pt>
    <dgm:pt modelId="{76F02434-DD65-7D40-889D-B7597DB8F419}">
      <dgm:prSet phldrT="[Text]" custT="1"/>
      <dgm:spPr/>
      <dgm:t>
        <a:bodyPr/>
        <a:lstStyle/>
        <a:p>
          <a:r>
            <a:rPr lang="en-US" sz="1600" dirty="0" smtClean="0"/>
            <a:t>A living document (first version ready)</a:t>
          </a:r>
          <a:endParaRPr lang="en-US" sz="1600" dirty="0"/>
        </a:p>
      </dgm:t>
    </dgm:pt>
    <dgm:pt modelId="{E96C3CE5-4BAC-AF46-88B3-94F97BF1D738}" type="parTrans" cxnId="{348F214F-8629-574E-9107-90F1342FDDE0}">
      <dgm:prSet/>
      <dgm:spPr/>
      <dgm:t>
        <a:bodyPr/>
        <a:lstStyle/>
        <a:p>
          <a:endParaRPr lang="en-US" sz="2000"/>
        </a:p>
      </dgm:t>
    </dgm:pt>
    <dgm:pt modelId="{53350D17-2C9B-D942-8873-23CAE0F6BAA0}" type="sibTrans" cxnId="{348F214F-8629-574E-9107-90F1342FDDE0}">
      <dgm:prSet/>
      <dgm:spPr/>
      <dgm:t>
        <a:bodyPr/>
        <a:lstStyle/>
        <a:p>
          <a:endParaRPr lang="en-US" sz="2000"/>
        </a:p>
      </dgm:t>
    </dgm:pt>
    <dgm:pt modelId="{16799270-42FA-5341-8F1A-A249DACB8E07}">
      <dgm:prSet phldrT="[Text]" custT="1"/>
      <dgm:spPr/>
      <dgm:t>
        <a:bodyPr/>
        <a:lstStyle/>
        <a:p>
          <a:r>
            <a:rPr lang="en-US" sz="1600" dirty="0" smtClean="0"/>
            <a:t>Strategy paper</a:t>
          </a:r>
          <a:endParaRPr lang="en-US" sz="1600" dirty="0"/>
        </a:p>
      </dgm:t>
    </dgm:pt>
    <dgm:pt modelId="{6849B82F-359B-0E4A-98C9-BA58963F1B35}" type="parTrans" cxnId="{DC249630-6781-7441-9342-21D8C9695A95}">
      <dgm:prSet/>
      <dgm:spPr/>
      <dgm:t>
        <a:bodyPr/>
        <a:lstStyle/>
        <a:p>
          <a:endParaRPr lang="en-US" sz="2000"/>
        </a:p>
      </dgm:t>
    </dgm:pt>
    <dgm:pt modelId="{DC50D91D-E250-0445-B91D-22B090493DA2}" type="sibTrans" cxnId="{DC249630-6781-7441-9342-21D8C9695A95}">
      <dgm:prSet/>
      <dgm:spPr/>
      <dgm:t>
        <a:bodyPr/>
        <a:lstStyle/>
        <a:p>
          <a:endParaRPr lang="en-US" sz="2000"/>
        </a:p>
      </dgm:t>
    </dgm:pt>
    <dgm:pt modelId="{56AC7FB3-37CB-2D4D-A66D-3928696E0CDA}">
      <dgm:prSet phldrT="[Text]" custT="1"/>
      <dgm:spPr/>
      <dgm:t>
        <a:bodyPr/>
        <a:lstStyle/>
        <a:p>
          <a:r>
            <a:rPr lang="en-US" sz="1600" dirty="0" smtClean="0"/>
            <a:t>Vision of ENV RIs in 2030</a:t>
          </a:r>
          <a:endParaRPr lang="en-US" sz="1600" dirty="0"/>
        </a:p>
      </dgm:t>
    </dgm:pt>
    <dgm:pt modelId="{90EF35D3-33DB-AB4E-8FD5-FBD20183EA17}" type="parTrans" cxnId="{2B033C13-6175-E546-8B03-F71ED75CA9E4}">
      <dgm:prSet/>
      <dgm:spPr/>
      <dgm:t>
        <a:bodyPr/>
        <a:lstStyle/>
        <a:p>
          <a:endParaRPr lang="en-US" sz="2000"/>
        </a:p>
      </dgm:t>
    </dgm:pt>
    <dgm:pt modelId="{4D443CC2-E539-EC4D-99F2-BE23614DC0DD}" type="sibTrans" cxnId="{2B033C13-6175-E546-8B03-F71ED75CA9E4}">
      <dgm:prSet/>
      <dgm:spPr/>
      <dgm:t>
        <a:bodyPr/>
        <a:lstStyle/>
        <a:p>
          <a:endParaRPr lang="en-US" sz="2000"/>
        </a:p>
      </dgm:t>
    </dgm:pt>
    <dgm:pt modelId="{166D48E7-4ED3-2548-ABC4-90BF57BFAC6E}">
      <dgm:prSet phldrT="[Text]" custT="1"/>
      <dgm:spPr/>
      <dgm:t>
        <a:bodyPr/>
        <a:lstStyle/>
        <a:p>
          <a:r>
            <a:rPr lang="en-US" sz="1600" dirty="0" smtClean="0"/>
            <a:t>Strategy for achieving the goals</a:t>
          </a:r>
          <a:endParaRPr lang="en-US" sz="1600" dirty="0"/>
        </a:p>
      </dgm:t>
    </dgm:pt>
    <dgm:pt modelId="{C71DA74C-663B-164E-9DC9-EF6CCE62B8BE}" type="parTrans" cxnId="{72346846-0619-B24B-A26C-007E95E575C0}">
      <dgm:prSet/>
      <dgm:spPr/>
      <dgm:t>
        <a:bodyPr/>
        <a:lstStyle/>
        <a:p>
          <a:endParaRPr lang="en-US" sz="2000"/>
        </a:p>
      </dgm:t>
    </dgm:pt>
    <dgm:pt modelId="{07403CF3-4AD6-4548-B3F3-AAAB3050754D}" type="sibTrans" cxnId="{72346846-0619-B24B-A26C-007E95E575C0}">
      <dgm:prSet/>
      <dgm:spPr/>
      <dgm:t>
        <a:bodyPr/>
        <a:lstStyle/>
        <a:p>
          <a:endParaRPr lang="en-US" sz="2000"/>
        </a:p>
      </dgm:t>
    </dgm:pt>
    <dgm:pt modelId="{1A1E1D52-765A-E940-B99B-BC0CF5755446}">
      <dgm:prSet phldrT="[Text]" custT="1"/>
      <dgm:spPr/>
      <dgm:t>
        <a:bodyPr/>
        <a:lstStyle/>
        <a:p>
          <a:r>
            <a:rPr lang="en-US" sz="1600" dirty="0" smtClean="0"/>
            <a:t>Opinion paper</a:t>
          </a:r>
          <a:endParaRPr lang="en-US" sz="1600" dirty="0"/>
        </a:p>
      </dgm:t>
    </dgm:pt>
    <dgm:pt modelId="{06767877-34D4-E54D-BF84-4A13C244DF55}" type="parTrans" cxnId="{9B85DFC4-F6E1-2346-8C4B-73E04D5954CD}">
      <dgm:prSet/>
      <dgm:spPr/>
      <dgm:t>
        <a:bodyPr/>
        <a:lstStyle/>
        <a:p>
          <a:endParaRPr lang="en-US" sz="2000"/>
        </a:p>
      </dgm:t>
    </dgm:pt>
    <dgm:pt modelId="{43FD45F4-0BAA-0F46-97B9-FBDA0AF66645}" type="sibTrans" cxnId="{9B85DFC4-F6E1-2346-8C4B-73E04D5954CD}">
      <dgm:prSet/>
      <dgm:spPr/>
      <dgm:t>
        <a:bodyPr/>
        <a:lstStyle/>
        <a:p>
          <a:endParaRPr lang="en-US" sz="2000"/>
        </a:p>
      </dgm:t>
    </dgm:pt>
    <dgm:pt modelId="{A5DFC0C0-2FF7-1A4D-9549-5CC040B50160}">
      <dgm:prSet phldrT="[Text]" custT="1"/>
      <dgm:spPr/>
      <dgm:t>
        <a:bodyPr/>
        <a:lstStyle/>
        <a:p>
          <a:r>
            <a:rPr lang="en-US" sz="1600" dirty="0" smtClean="0"/>
            <a:t>Explaining the need of strategic cooperation and funding in ENV </a:t>
          </a:r>
          <a:r>
            <a:rPr lang="en-US" sz="1600" dirty="0" err="1" smtClean="0"/>
            <a:t>Ris</a:t>
          </a:r>
          <a:endParaRPr lang="en-US" sz="1600" dirty="0"/>
        </a:p>
      </dgm:t>
    </dgm:pt>
    <dgm:pt modelId="{4616D3B9-A09A-994B-BA14-3D8984D6D159}" type="parTrans" cxnId="{458F6B7D-7F2A-B54A-A56C-CE623B5A90B4}">
      <dgm:prSet/>
      <dgm:spPr/>
      <dgm:t>
        <a:bodyPr/>
        <a:lstStyle/>
        <a:p>
          <a:endParaRPr lang="en-US" sz="2000"/>
        </a:p>
      </dgm:t>
    </dgm:pt>
    <dgm:pt modelId="{A4C319DC-3325-8B46-A080-ADF13F2EEC89}" type="sibTrans" cxnId="{458F6B7D-7F2A-B54A-A56C-CE623B5A90B4}">
      <dgm:prSet/>
      <dgm:spPr/>
      <dgm:t>
        <a:bodyPr/>
        <a:lstStyle/>
        <a:p>
          <a:endParaRPr lang="en-US" sz="2000"/>
        </a:p>
      </dgm:t>
    </dgm:pt>
    <dgm:pt modelId="{04E9E7B8-AA8D-224C-AF00-97AAC0BD7369}">
      <dgm:prSet phldrT="[Text]" custT="1"/>
      <dgm:spPr/>
      <dgm:t>
        <a:bodyPr/>
        <a:lstStyle/>
        <a:p>
          <a:r>
            <a:rPr lang="en-US" sz="1600" dirty="0" smtClean="0"/>
            <a:t>Short comment to Nature</a:t>
          </a:r>
          <a:endParaRPr lang="en-US" sz="1600" dirty="0"/>
        </a:p>
      </dgm:t>
    </dgm:pt>
    <dgm:pt modelId="{F6E6405D-6D97-B447-AF25-B8B06CB0B7B7}" type="parTrans" cxnId="{86B79809-6639-C544-98CB-63586C97F2DF}">
      <dgm:prSet/>
      <dgm:spPr/>
      <dgm:t>
        <a:bodyPr/>
        <a:lstStyle/>
        <a:p>
          <a:endParaRPr lang="en-US" sz="2000"/>
        </a:p>
      </dgm:t>
    </dgm:pt>
    <dgm:pt modelId="{5AEBD023-20D1-1648-84A9-7A52A4AF8BD7}" type="sibTrans" cxnId="{86B79809-6639-C544-98CB-63586C97F2DF}">
      <dgm:prSet/>
      <dgm:spPr/>
      <dgm:t>
        <a:bodyPr/>
        <a:lstStyle/>
        <a:p>
          <a:endParaRPr lang="en-US" sz="2000"/>
        </a:p>
      </dgm:t>
    </dgm:pt>
    <dgm:pt modelId="{C895E9DB-1CEA-0043-A66F-6EDA631D4F12}">
      <dgm:prSet phldrT="[Text]" custT="1"/>
      <dgm:spPr/>
      <dgm:t>
        <a:bodyPr/>
        <a:lstStyle/>
        <a:p>
          <a:r>
            <a:rPr lang="en-US" sz="1600" dirty="0" smtClean="0"/>
            <a:t>Longer document (journal not decided)</a:t>
          </a:r>
          <a:endParaRPr lang="en-US" sz="1600" dirty="0"/>
        </a:p>
      </dgm:t>
    </dgm:pt>
    <dgm:pt modelId="{3DC8081D-661D-874C-A781-E9177B914A7E}" type="parTrans" cxnId="{EDA5A44B-72C7-A943-A284-C73C07A1EBA2}">
      <dgm:prSet/>
      <dgm:spPr/>
      <dgm:t>
        <a:bodyPr/>
        <a:lstStyle/>
        <a:p>
          <a:endParaRPr lang="en-US" sz="2000"/>
        </a:p>
      </dgm:t>
    </dgm:pt>
    <dgm:pt modelId="{1F613510-5C60-D545-87D3-C5B5DA0BD37D}" type="sibTrans" cxnId="{EDA5A44B-72C7-A943-A284-C73C07A1EBA2}">
      <dgm:prSet/>
      <dgm:spPr/>
      <dgm:t>
        <a:bodyPr/>
        <a:lstStyle/>
        <a:p>
          <a:endParaRPr lang="en-US" sz="2000"/>
        </a:p>
      </dgm:t>
    </dgm:pt>
    <dgm:pt modelId="{64BD0D5F-0E45-DF44-AF07-3AD2CF50D5EE}">
      <dgm:prSet phldrT="[Text]" custT="1"/>
      <dgm:spPr/>
      <dgm:t>
        <a:bodyPr/>
        <a:lstStyle/>
        <a:p>
          <a:r>
            <a:rPr lang="en-US" sz="1600" dirty="0" smtClean="0"/>
            <a:t>Capacity building, policies, training, Earth System Science</a:t>
          </a:r>
          <a:endParaRPr lang="en-US" sz="1600" dirty="0"/>
        </a:p>
      </dgm:t>
    </dgm:pt>
    <dgm:pt modelId="{6CD36211-8EB9-3D41-93DA-BD760BE14E14}" type="parTrans" cxnId="{0DFEEC8B-7423-6F42-B531-7A8AB4D976A4}">
      <dgm:prSet/>
      <dgm:spPr/>
      <dgm:t>
        <a:bodyPr/>
        <a:lstStyle/>
        <a:p>
          <a:endParaRPr lang="en-US" sz="2000"/>
        </a:p>
      </dgm:t>
    </dgm:pt>
    <dgm:pt modelId="{F3AE396A-FCAF-1547-B8D2-2FA658BDC0AF}" type="sibTrans" cxnId="{0DFEEC8B-7423-6F42-B531-7A8AB4D976A4}">
      <dgm:prSet/>
      <dgm:spPr/>
      <dgm:t>
        <a:bodyPr/>
        <a:lstStyle/>
        <a:p>
          <a:endParaRPr lang="en-US" sz="2000"/>
        </a:p>
      </dgm:t>
    </dgm:pt>
    <dgm:pt modelId="{0A802924-13D5-1748-A394-6DC6C17912B0}">
      <dgm:prSet phldrT="[Text]" custT="1"/>
      <dgm:spPr/>
      <dgm:t>
        <a:bodyPr/>
        <a:lstStyle/>
        <a:p>
          <a:r>
            <a:rPr lang="en-US" sz="1600" dirty="0" smtClean="0"/>
            <a:t>Under development</a:t>
          </a:r>
          <a:endParaRPr lang="en-US" sz="1600" dirty="0"/>
        </a:p>
      </dgm:t>
    </dgm:pt>
    <dgm:pt modelId="{CEE1E32C-83D1-8A47-BB27-C62A2EE93934}" type="parTrans" cxnId="{C92AD16F-6FBF-F047-825B-8FEE11F3C4F1}">
      <dgm:prSet/>
      <dgm:spPr/>
      <dgm:t>
        <a:bodyPr/>
        <a:lstStyle/>
        <a:p>
          <a:endParaRPr lang="en-US" sz="2000"/>
        </a:p>
      </dgm:t>
    </dgm:pt>
    <dgm:pt modelId="{5AF4EADE-D6A4-7B4E-AABB-B82CD307D8CF}" type="sibTrans" cxnId="{C92AD16F-6FBF-F047-825B-8FEE11F3C4F1}">
      <dgm:prSet/>
      <dgm:spPr/>
      <dgm:t>
        <a:bodyPr/>
        <a:lstStyle/>
        <a:p>
          <a:endParaRPr lang="en-US" sz="2000"/>
        </a:p>
      </dgm:t>
    </dgm:pt>
    <dgm:pt modelId="{A49B85B6-96CF-D44B-87DB-2C6A4F8870CA}">
      <dgm:prSet phldrT="[Text]" custT="1"/>
      <dgm:spPr/>
      <dgm:t>
        <a:bodyPr/>
        <a:lstStyle/>
        <a:p>
          <a:r>
            <a:rPr lang="en-US" sz="1600" dirty="0" smtClean="0"/>
            <a:t>Commonalities and differences</a:t>
          </a:r>
          <a:endParaRPr lang="en-US" sz="1600" dirty="0"/>
        </a:p>
      </dgm:t>
    </dgm:pt>
    <dgm:pt modelId="{99463F10-6B71-D245-B0CD-56DFFB5908EA}" type="parTrans" cxnId="{A3684879-E0AA-8E4E-9230-A2045590C3BD}">
      <dgm:prSet/>
      <dgm:spPr/>
      <dgm:t>
        <a:bodyPr/>
        <a:lstStyle/>
        <a:p>
          <a:endParaRPr lang="en-US" sz="2000"/>
        </a:p>
      </dgm:t>
    </dgm:pt>
    <dgm:pt modelId="{28A7FCA4-8251-E049-8C89-FF0D87B53CBD}" type="sibTrans" cxnId="{A3684879-E0AA-8E4E-9230-A2045590C3BD}">
      <dgm:prSet/>
      <dgm:spPr/>
      <dgm:t>
        <a:bodyPr/>
        <a:lstStyle/>
        <a:p>
          <a:endParaRPr lang="en-US" sz="2000"/>
        </a:p>
      </dgm:t>
    </dgm:pt>
    <dgm:pt modelId="{2ED5D983-6D70-4AEB-BC31-C0C9A4CD0311}">
      <dgm:prSet phldrT="[Text]" custT="1"/>
      <dgm:spPr/>
      <dgm:t>
        <a:bodyPr/>
        <a:lstStyle/>
        <a:p>
          <a:r>
            <a:rPr lang="en-US" sz="1600" dirty="0" err="1" smtClean="0"/>
            <a:t>Env</a:t>
          </a:r>
          <a:r>
            <a:rPr lang="en-US" sz="1600" dirty="0" smtClean="0"/>
            <a:t> RI cluster Position paper</a:t>
          </a:r>
          <a:endParaRPr lang="en-US" sz="1600" dirty="0"/>
        </a:p>
      </dgm:t>
    </dgm:pt>
    <dgm:pt modelId="{2139BB66-A526-4BB1-B9A5-095EBC1C9B88}" type="parTrans" cxnId="{28E3C808-3EBE-481F-83EE-D1C170A9E24C}">
      <dgm:prSet/>
      <dgm:spPr/>
      <dgm:t>
        <a:bodyPr/>
        <a:lstStyle/>
        <a:p>
          <a:endParaRPr lang="en-US" sz="2000"/>
        </a:p>
      </dgm:t>
    </dgm:pt>
    <dgm:pt modelId="{C6E9E566-7A42-4765-B1E2-1A6ED83F35CB}" type="sibTrans" cxnId="{28E3C808-3EBE-481F-83EE-D1C170A9E24C}">
      <dgm:prSet/>
      <dgm:spPr/>
      <dgm:t>
        <a:bodyPr/>
        <a:lstStyle/>
        <a:p>
          <a:endParaRPr lang="en-US" sz="2000"/>
        </a:p>
      </dgm:t>
    </dgm:pt>
    <dgm:pt modelId="{348DCC0F-B4BA-46C6-BDD7-E0912692209F}">
      <dgm:prSet phldrT="[Text]" custT="1"/>
      <dgm:spPr/>
      <dgm:t>
        <a:bodyPr/>
        <a:lstStyle/>
        <a:p>
          <a:r>
            <a:rPr lang="en-US" sz="1600" dirty="0" smtClean="0"/>
            <a:t>Defining the common message of the cluster</a:t>
          </a:r>
          <a:endParaRPr lang="en-US" sz="1600" dirty="0">
            <a:solidFill>
              <a:schemeClr val="tx1"/>
            </a:solidFill>
          </a:endParaRPr>
        </a:p>
      </dgm:t>
    </dgm:pt>
    <dgm:pt modelId="{7CDB7A1A-260C-43E2-ADFA-7164BEAC0886}" type="parTrans" cxnId="{6AD74542-9D24-4FCF-AD5F-96F28B315A01}">
      <dgm:prSet/>
      <dgm:spPr/>
      <dgm:t>
        <a:bodyPr/>
        <a:lstStyle/>
        <a:p>
          <a:endParaRPr lang="en-US" sz="2000"/>
        </a:p>
      </dgm:t>
    </dgm:pt>
    <dgm:pt modelId="{C183DC77-6EA5-4AE6-84CF-9F276418CFD8}" type="sibTrans" cxnId="{6AD74542-9D24-4FCF-AD5F-96F28B315A01}">
      <dgm:prSet/>
      <dgm:spPr/>
      <dgm:t>
        <a:bodyPr/>
        <a:lstStyle/>
        <a:p>
          <a:endParaRPr lang="en-US" sz="2000"/>
        </a:p>
      </dgm:t>
    </dgm:pt>
    <dgm:pt modelId="{3CE11E0B-35FA-4A1D-8C82-7C991741BB2C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Response to the COM Green paper (2011) 48 on ERA and research and innovations</a:t>
          </a:r>
          <a:endParaRPr lang="en-US" sz="1600" dirty="0">
            <a:solidFill>
              <a:schemeClr val="tx1"/>
            </a:solidFill>
          </a:endParaRPr>
        </a:p>
      </dgm:t>
    </dgm:pt>
    <dgm:pt modelId="{5F1E66C9-1B23-441B-8389-822F5850A2E1}" type="parTrans" cxnId="{810D934B-B072-4C47-93DB-14B81391343B}">
      <dgm:prSet/>
      <dgm:spPr/>
      <dgm:t>
        <a:bodyPr/>
        <a:lstStyle/>
        <a:p>
          <a:endParaRPr lang="en-US" sz="2000"/>
        </a:p>
      </dgm:t>
    </dgm:pt>
    <dgm:pt modelId="{06E4C295-086B-4057-8E3E-CE4FD3F957D2}" type="sibTrans" cxnId="{810D934B-B072-4C47-93DB-14B81391343B}">
      <dgm:prSet/>
      <dgm:spPr/>
      <dgm:t>
        <a:bodyPr/>
        <a:lstStyle/>
        <a:p>
          <a:endParaRPr lang="en-US" sz="2000"/>
        </a:p>
      </dgm:t>
    </dgm:pt>
    <dgm:pt modelId="{63FAE630-CE97-45DE-B844-FA5A252BD052}">
      <dgm:prSet phldrT="[Text]" custT="1"/>
      <dgm:spPr/>
      <dgm:t>
        <a:bodyPr/>
        <a:lstStyle/>
        <a:p>
          <a:endParaRPr lang="en-US" sz="1600" dirty="0">
            <a:solidFill>
              <a:schemeClr val="tx1"/>
            </a:solidFill>
          </a:endParaRPr>
        </a:p>
      </dgm:t>
    </dgm:pt>
    <dgm:pt modelId="{38A42BEE-DD14-428E-A507-C1DCF5D6FFCF}" type="parTrans" cxnId="{819F2C70-AEA3-4099-8BAB-6A5AD2B6EA7B}">
      <dgm:prSet/>
      <dgm:spPr/>
      <dgm:t>
        <a:bodyPr/>
        <a:lstStyle/>
        <a:p>
          <a:endParaRPr lang="en-GB"/>
        </a:p>
      </dgm:t>
    </dgm:pt>
    <dgm:pt modelId="{C209E894-1123-40BA-8FA3-94C04DA262D7}" type="sibTrans" cxnId="{819F2C70-AEA3-4099-8BAB-6A5AD2B6EA7B}">
      <dgm:prSet/>
      <dgm:spPr/>
      <dgm:t>
        <a:bodyPr/>
        <a:lstStyle/>
        <a:p>
          <a:endParaRPr lang="en-GB"/>
        </a:p>
      </dgm:t>
    </dgm:pt>
    <dgm:pt modelId="{21368051-2CEC-408D-8404-A72C9AEBC737}">
      <dgm:prSet phldrT="[Text]" custT="1"/>
      <dgm:spPr/>
      <dgm:t>
        <a:bodyPr/>
        <a:lstStyle/>
        <a:p>
          <a:endParaRPr lang="en-US" sz="1600" dirty="0"/>
        </a:p>
      </dgm:t>
    </dgm:pt>
    <dgm:pt modelId="{61C4575F-E579-47C9-A7FB-5B264DCD305F}" type="parTrans" cxnId="{CF0C3C17-F3F4-4EFA-9FFE-1E1825F881B0}">
      <dgm:prSet/>
      <dgm:spPr/>
      <dgm:t>
        <a:bodyPr/>
        <a:lstStyle/>
        <a:p>
          <a:endParaRPr lang="en-GB"/>
        </a:p>
      </dgm:t>
    </dgm:pt>
    <dgm:pt modelId="{762B6653-A9B1-4F82-9A4A-9BED2F812AEE}" type="sibTrans" cxnId="{CF0C3C17-F3F4-4EFA-9FFE-1E1825F881B0}">
      <dgm:prSet/>
      <dgm:spPr/>
      <dgm:t>
        <a:bodyPr/>
        <a:lstStyle/>
        <a:p>
          <a:endParaRPr lang="en-GB"/>
        </a:p>
      </dgm:t>
    </dgm:pt>
    <dgm:pt modelId="{C92ECA0C-DE5F-465D-B7B1-C8E82A1917B9}">
      <dgm:prSet phldrT="[Text]" custT="1"/>
      <dgm:spPr/>
      <dgm:t>
        <a:bodyPr/>
        <a:lstStyle/>
        <a:p>
          <a:endParaRPr lang="en-US" sz="1600" dirty="0"/>
        </a:p>
      </dgm:t>
    </dgm:pt>
    <dgm:pt modelId="{49395986-B358-4F8E-952A-CCD3FBB2228E}" type="parTrans" cxnId="{B968173F-BE80-4956-B352-F7ABF668B6AB}">
      <dgm:prSet/>
      <dgm:spPr/>
      <dgm:t>
        <a:bodyPr/>
        <a:lstStyle/>
        <a:p>
          <a:endParaRPr lang="en-GB"/>
        </a:p>
      </dgm:t>
    </dgm:pt>
    <dgm:pt modelId="{F969002A-D10A-4FAE-9E46-573D0C5C3F18}" type="sibTrans" cxnId="{B968173F-BE80-4956-B352-F7ABF668B6AB}">
      <dgm:prSet/>
      <dgm:spPr/>
      <dgm:t>
        <a:bodyPr/>
        <a:lstStyle/>
        <a:p>
          <a:endParaRPr lang="en-GB"/>
        </a:p>
      </dgm:t>
    </dgm:pt>
    <dgm:pt modelId="{A888D0F0-9E2E-4ABA-8564-E5442ED1D418}">
      <dgm:prSet phldrT="[Text]" custT="1"/>
      <dgm:spPr/>
      <dgm:t>
        <a:bodyPr/>
        <a:lstStyle/>
        <a:p>
          <a:endParaRPr lang="en-US" sz="1600" dirty="0"/>
        </a:p>
      </dgm:t>
    </dgm:pt>
    <dgm:pt modelId="{AE25F7D0-ED8D-4F9B-805D-FD2CB80332E0}" type="parTrans" cxnId="{71A79398-84BC-4833-8C4D-2657FC76C1D8}">
      <dgm:prSet/>
      <dgm:spPr/>
      <dgm:t>
        <a:bodyPr/>
        <a:lstStyle/>
        <a:p>
          <a:endParaRPr lang="en-GB"/>
        </a:p>
      </dgm:t>
    </dgm:pt>
    <dgm:pt modelId="{481519CD-A5EC-4490-86A9-D801472639ED}" type="sibTrans" cxnId="{71A79398-84BC-4833-8C4D-2657FC76C1D8}">
      <dgm:prSet/>
      <dgm:spPr/>
      <dgm:t>
        <a:bodyPr/>
        <a:lstStyle/>
        <a:p>
          <a:endParaRPr lang="en-GB"/>
        </a:p>
      </dgm:t>
    </dgm:pt>
    <dgm:pt modelId="{084F3E93-E3C5-431E-96D2-A91315F5A523}">
      <dgm:prSet phldrT="[Text]" custT="1"/>
      <dgm:spPr/>
      <dgm:t>
        <a:bodyPr/>
        <a:lstStyle/>
        <a:p>
          <a:endParaRPr lang="en-US" sz="1600" dirty="0"/>
        </a:p>
      </dgm:t>
    </dgm:pt>
    <dgm:pt modelId="{F64C67E4-DB0D-4C31-9EB2-08B02793AD37}" type="parTrans" cxnId="{06ECEBF8-AF0C-4EFC-A175-F4E9DAC1B004}">
      <dgm:prSet/>
      <dgm:spPr/>
      <dgm:t>
        <a:bodyPr/>
        <a:lstStyle/>
        <a:p>
          <a:endParaRPr lang="en-GB"/>
        </a:p>
      </dgm:t>
    </dgm:pt>
    <dgm:pt modelId="{640CB3C0-C521-44A5-8519-B3DCA6CAF9BF}" type="sibTrans" cxnId="{06ECEBF8-AF0C-4EFC-A175-F4E9DAC1B004}">
      <dgm:prSet/>
      <dgm:spPr/>
      <dgm:t>
        <a:bodyPr/>
        <a:lstStyle/>
        <a:p>
          <a:endParaRPr lang="en-GB"/>
        </a:p>
      </dgm:t>
    </dgm:pt>
    <dgm:pt modelId="{FBE1C8CA-8FF4-45D1-8B03-B9DAD23D33F1}">
      <dgm:prSet phldrT="[Text]" custT="1"/>
      <dgm:spPr/>
      <dgm:t>
        <a:bodyPr/>
        <a:lstStyle/>
        <a:p>
          <a:endParaRPr lang="en-US" sz="1600" dirty="0"/>
        </a:p>
      </dgm:t>
    </dgm:pt>
    <dgm:pt modelId="{9C566DC4-4700-4635-B1D9-7124AEEAC1D2}" type="parTrans" cxnId="{586B3616-17B7-451E-9DA2-A661B1E5B36A}">
      <dgm:prSet/>
      <dgm:spPr/>
      <dgm:t>
        <a:bodyPr/>
        <a:lstStyle/>
        <a:p>
          <a:endParaRPr lang="en-GB"/>
        </a:p>
      </dgm:t>
    </dgm:pt>
    <dgm:pt modelId="{7C27E66C-8B19-4365-828E-1912EB16EE67}" type="sibTrans" cxnId="{586B3616-17B7-451E-9DA2-A661B1E5B36A}">
      <dgm:prSet/>
      <dgm:spPr/>
      <dgm:t>
        <a:bodyPr/>
        <a:lstStyle/>
        <a:p>
          <a:endParaRPr lang="en-GB"/>
        </a:p>
      </dgm:t>
    </dgm:pt>
    <dgm:pt modelId="{249AE634-9A74-40AD-9AD8-DA785CE87B04}">
      <dgm:prSet phldrT="[Text]" custT="1"/>
      <dgm:spPr/>
      <dgm:t>
        <a:bodyPr/>
        <a:lstStyle/>
        <a:p>
          <a:endParaRPr lang="en-US" sz="1600" dirty="0"/>
        </a:p>
      </dgm:t>
    </dgm:pt>
    <dgm:pt modelId="{A455A4C5-11A9-4C0F-A3AD-DB7D08F025F7}" type="parTrans" cxnId="{489DE731-789F-4B99-9E03-BCE86EAF553F}">
      <dgm:prSet/>
      <dgm:spPr/>
      <dgm:t>
        <a:bodyPr/>
        <a:lstStyle/>
        <a:p>
          <a:endParaRPr lang="en-GB"/>
        </a:p>
      </dgm:t>
    </dgm:pt>
    <dgm:pt modelId="{0EBAF619-DAFB-4837-A45F-E71BC31F5417}" type="sibTrans" cxnId="{489DE731-789F-4B99-9E03-BCE86EAF553F}">
      <dgm:prSet/>
      <dgm:spPr/>
      <dgm:t>
        <a:bodyPr/>
        <a:lstStyle/>
        <a:p>
          <a:endParaRPr lang="en-GB"/>
        </a:p>
      </dgm:t>
    </dgm:pt>
    <dgm:pt modelId="{08CA8B8A-D4CD-42A3-B3CA-6361FB8074F6}">
      <dgm:prSet phldrT="[Text]" custT="1"/>
      <dgm:spPr/>
      <dgm:t>
        <a:bodyPr/>
        <a:lstStyle/>
        <a:p>
          <a:endParaRPr lang="en-US" sz="1600" dirty="0"/>
        </a:p>
      </dgm:t>
    </dgm:pt>
    <dgm:pt modelId="{B311295B-0506-406D-822E-C0840C451DF5}" type="parTrans" cxnId="{CA567C87-F258-4907-A310-89B69AA79686}">
      <dgm:prSet/>
      <dgm:spPr/>
      <dgm:t>
        <a:bodyPr/>
        <a:lstStyle/>
        <a:p>
          <a:endParaRPr lang="en-GB"/>
        </a:p>
      </dgm:t>
    </dgm:pt>
    <dgm:pt modelId="{10D01EEF-F711-411F-9402-2E1C0B3E3DA5}" type="sibTrans" cxnId="{CA567C87-F258-4907-A310-89B69AA79686}">
      <dgm:prSet/>
      <dgm:spPr/>
      <dgm:t>
        <a:bodyPr/>
        <a:lstStyle/>
        <a:p>
          <a:endParaRPr lang="en-GB"/>
        </a:p>
      </dgm:t>
    </dgm:pt>
    <dgm:pt modelId="{76C75DF1-E7E1-7B4B-8BFD-1D1B109525F9}" type="pres">
      <dgm:prSet presAssocID="{4CAC8B8F-CF66-0443-B7B5-9A57A81EEA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4271BF-1D05-3B43-945C-ACCDD75BB89A}" type="pres">
      <dgm:prSet presAssocID="{3ECFD53E-C517-D44C-AF17-115842EDBF62}" presName="composite" presStyleCnt="0"/>
      <dgm:spPr/>
    </dgm:pt>
    <dgm:pt modelId="{213BB869-43A1-4C40-B365-7402E8F9D3A1}" type="pres">
      <dgm:prSet presAssocID="{3ECFD53E-C517-D44C-AF17-115842EDBF62}" presName="parTx" presStyleLbl="alignNode1" presStyleIdx="0" presStyleCnt="4" custScaleX="1056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3BB5C-3E1D-A24C-976C-49FC1CF08C45}" type="pres">
      <dgm:prSet presAssocID="{3ECFD53E-C517-D44C-AF17-115842EDBF62}" presName="desTx" presStyleLbl="alignAccFollowNode1" presStyleIdx="0" presStyleCnt="4" custScaleX="105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AF47C-1A83-854D-993F-E05B0C0FB37B}" type="pres">
      <dgm:prSet presAssocID="{8025CECF-FD04-8E44-9D28-B4C420CCB842}" presName="space" presStyleCnt="0"/>
      <dgm:spPr/>
    </dgm:pt>
    <dgm:pt modelId="{F0A87960-0610-45BB-8C46-CC7280066508}" type="pres">
      <dgm:prSet presAssocID="{2ED5D983-6D70-4AEB-BC31-C0C9A4CD0311}" presName="composite" presStyleCnt="0"/>
      <dgm:spPr/>
    </dgm:pt>
    <dgm:pt modelId="{DBC51B69-EB58-4EB5-963A-5C209BE94130}" type="pres">
      <dgm:prSet presAssocID="{2ED5D983-6D70-4AEB-BC31-C0C9A4CD0311}" presName="parTx" presStyleLbl="alignNode1" presStyleIdx="1" presStyleCnt="4" custLinFactNeighborX="-12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32A1E-B74F-4A86-97B9-D0E91BCCE9AA}" type="pres">
      <dgm:prSet presAssocID="{2ED5D983-6D70-4AEB-BC31-C0C9A4CD0311}" presName="desTx" presStyleLbl="alignAccFollowNode1" presStyleIdx="1" presStyleCnt="4" custLinFactNeighborX="-1257" custLinFactNeighborY="-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2FE12-10A1-416C-AAAE-298728541E2A}" type="pres">
      <dgm:prSet presAssocID="{C6E9E566-7A42-4765-B1E2-1A6ED83F35CB}" presName="space" presStyleCnt="0"/>
      <dgm:spPr/>
    </dgm:pt>
    <dgm:pt modelId="{ED379EE1-F50F-6D46-ABAD-BA7F21455768}" type="pres">
      <dgm:prSet presAssocID="{16799270-42FA-5341-8F1A-A249DACB8E07}" presName="composite" presStyleCnt="0"/>
      <dgm:spPr/>
    </dgm:pt>
    <dgm:pt modelId="{EE0788FF-5327-FC49-A518-E60E152752E9}" type="pres">
      <dgm:prSet presAssocID="{16799270-42FA-5341-8F1A-A249DACB8E07}" presName="parTx" presStyleLbl="alignNode1" presStyleIdx="2" presStyleCnt="4" custScaleX="112065" custLinFactX="100000" custLinFactNeighborX="124750" custLinFactNeighborY="-44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5A675-F3B6-FA4E-A2D8-50F4D72509C6}" type="pres">
      <dgm:prSet presAssocID="{16799270-42FA-5341-8F1A-A249DACB8E07}" presName="desTx" presStyleLbl="alignAccFollowNode1" presStyleIdx="2" presStyleCnt="4" custScaleX="112065" custLinFactX="100000" custLinFactNeighborX="124750" custLinFactNeighborY="-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FC43F-AE3A-DE44-9847-C12910C3157B}" type="pres">
      <dgm:prSet presAssocID="{DC50D91D-E250-0445-B91D-22B090493DA2}" presName="space" presStyleCnt="0"/>
      <dgm:spPr/>
    </dgm:pt>
    <dgm:pt modelId="{03E80C55-5A1B-3F4C-AA11-6E523680D3A3}" type="pres">
      <dgm:prSet presAssocID="{1A1E1D52-765A-E940-B99B-BC0CF5755446}" presName="composite" presStyleCnt="0"/>
      <dgm:spPr/>
    </dgm:pt>
    <dgm:pt modelId="{6A67FF34-99B0-A04C-9300-F25DF580D5EA}" type="pres">
      <dgm:prSet presAssocID="{1A1E1D52-765A-E940-B99B-BC0CF5755446}" presName="parTx" presStyleLbl="alignNode1" presStyleIdx="3" presStyleCnt="4" custLinFactX="-25526" custLinFactNeighborX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25515-FC1C-6240-AB40-40B60A498277}" type="pres">
      <dgm:prSet presAssocID="{1A1E1D52-765A-E940-B99B-BC0CF5755446}" presName="desTx" presStyleLbl="alignAccFollowNode1" presStyleIdx="3" presStyleCnt="4" custLinFactX="-25526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ECEBF8-AF0C-4EFC-A175-F4E9DAC1B004}" srcId="{1A1E1D52-765A-E940-B99B-BC0CF5755446}" destId="{084F3E93-E3C5-431E-96D2-A91315F5A523}" srcOrd="3" destOrd="0" parTransId="{F64C67E4-DB0D-4C31-9EB2-08B02793AD37}" sibTransId="{640CB3C0-C521-44A5-8519-B3DCA6CAF9BF}"/>
    <dgm:cxn modelId="{D0CDD0F4-80D3-BE46-8A47-9192D8FB61F2}" type="presOf" srcId="{56AC7FB3-37CB-2D4D-A66D-3928696E0CDA}" destId="{FA65A675-F3B6-FA4E-A2D8-50F4D72509C6}" srcOrd="0" destOrd="0" presId="urn:microsoft.com/office/officeart/2005/8/layout/hList1"/>
    <dgm:cxn modelId="{90A8B568-80AA-5C48-B6D5-905D766F6B0F}" type="presOf" srcId="{1A1E1D52-765A-E940-B99B-BC0CF5755446}" destId="{6A67FF34-99B0-A04C-9300-F25DF580D5EA}" srcOrd="0" destOrd="0" presId="urn:microsoft.com/office/officeart/2005/8/layout/hList1"/>
    <dgm:cxn modelId="{03120D14-F355-4E59-9F95-12BD2DAC43F4}" type="presOf" srcId="{C92ECA0C-DE5F-465D-B7B1-C8E82A1917B9}" destId="{7043BB5C-3E1D-A24C-976C-49FC1CF08C45}" srcOrd="0" destOrd="3" presId="urn:microsoft.com/office/officeart/2005/8/layout/hList1"/>
    <dgm:cxn modelId="{6AD74542-9D24-4FCF-AD5F-96F28B315A01}" srcId="{2ED5D983-6D70-4AEB-BC31-C0C9A4CD0311}" destId="{348DCC0F-B4BA-46C6-BDD7-E0912692209F}" srcOrd="0" destOrd="0" parTransId="{7CDB7A1A-260C-43E2-ADFA-7164BEAC0886}" sibTransId="{C183DC77-6EA5-4AE6-84CF-9F276418CFD8}"/>
    <dgm:cxn modelId="{B25428FC-865E-49B3-AD87-E5F30C109023}" type="presOf" srcId="{084F3E93-E3C5-431E-96D2-A91315F5A523}" destId="{33625515-FC1C-6240-AB40-40B60A498277}" srcOrd="0" destOrd="3" presId="urn:microsoft.com/office/officeart/2005/8/layout/hList1"/>
    <dgm:cxn modelId="{DCB95792-67AF-4515-B41E-F913AB7226A0}" type="presOf" srcId="{08CA8B8A-D4CD-42A3-B3CA-6361FB8074F6}" destId="{FA65A675-F3B6-FA4E-A2D8-50F4D72509C6}" srcOrd="0" destOrd="1" presId="urn:microsoft.com/office/officeart/2005/8/layout/hList1"/>
    <dgm:cxn modelId="{86B79809-6639-C544-98CB-63586C97F2DF}" srcId="{1A1E1D52-765A-E940-B99B-BC0CF5755446}" destId="{04E9E7B8-AA8D-224C-AF00-97AAC0BD7369}" srcOrd="2" destOrd="0" parTransId="{F6E6405D-6D97-B447-AF25-B8B06CB0B7B7}" sibTransId="{5AEBD023-20D1-1648-84A9-7A52A4AF8BD7}"/>
    <dgm:cxn modelId="{348F214F-8629-574E-9107-90F1342FDDE0}" srcId="{3ECFD53E-C517-D44C-AF17-115842EDBF62}" destId="{76F02434-DD65-7D40-889D-B7597DB8F419}" srcOrd="4" destOrd="0" parTransId="{E96C3CE5-4BAC-AF46-88B3-94F97BF1D738}" sibTransId="{53350D17-2C9B-D942-8873-23CAE0F6BAA0}"/>
    <dgm:cxn modelId="{F9A5F20B-3A77-7E42-BF45-BE7124348AE7}" srcId="{4CAC8B8F-CF66-0443-B7B5-9A57A81EEA1B}" destId="{3ECFD53E-C517-D44C-AF17-115842EDBF62}" srcOrd="0" destOrd="0" parTransId="{45480FF5-F7FF-A847-96A1-78C01BC8802C}" sibTransId="{8025CECF-FD04-8E44-9D28-B4C420CCB842}"/>
    <dgm:cxn modelId="{A3684879-E0AA-8E4E-9230-A2045590C3BD}" srcId="{3ECFD53E-C517-D44C-AF17-115842EDBF62}" destId="{A49B85B6-96CF-D44B-87DB-2C6A4F8870CA}" srcOrd="2" destOrd="0" parTransId="{99463F10-6B71-D245-B0CD-56DFFB5908EA}" sibTransId="{28A7FCA4-8251-E049-8C89-FF0D87B53CBD}"/>
    <dgm:cxn modelId="{DC249630-6781-7441-9342-21D8C9695A95}" srcId="{4CAC8B8F-CF66-0443-B7B5-9A57A81EEA1B}" destId="{16799270-42FA-5341-8F1A-A249DACB8E07}" srcOrd="2" destOrd="0" parTransId="{6849B82F-359B-0E4A-98C9-BA58963F1B35}" sibTransId="{DC50D91D-E250-0445-B91D-22B090493DA2}"/>
    <dgm:cxn modelId="{C864C38E-1134-2F4C-9ABB-22C0BA679674}" type="presOf" srcId="{C895E9DB-1CEA-0043-A66F-6EDA631D4F12}" destId="{33625515-FC1C-6240-AB40-40B60A498277}" srcOrd="0" destOrd="4" presId="urn:microsoft.com/office/officeart/2005/8/layout/hList1"/>
    <dgm:cxn modelId="{A0573CD3-D61B-9546-9596-BB5C8C6CBFA4}" type="presOf" srcId="{348DCC0F-B4BA-46C6-BDD7-E0912692209F}" destId="{F7532A1E-B74F-4A86-97B9-D0E91BCCE9AA}" srcOrd="0" destOrd="0" presId="urn:microsoft.com/office/officeart/2005/8/layout/hList1"/>
    <dgm:cxn modelId="{3FB593EE-FCF5-9B40-BF73-AF6C90F149FE}" type="presOf" srcId="{04E9E7B8-AA8D-224C-AF00-97AAC0BD7369}" destId="{33625515-FC1C-6240-AB40-40B60A498277}" srcOrd="0" destOrd="2" presId="urn:microsoft.com/office/officeart/2005/8/layout/hList1"/>
    <dgm:cxn modelId="{DBED19F5-9E7A-254E-A215-45CFA86A3753}" type="presOf" srcId="{4CAC8B8F-CF66-0443-B7B5-9A57A81EEA1B}" destId="{76C75DF1-E7E1-7B4B-8BFD-1D1B109525F9}" srcOrd="0" destOrd="0" presId="urn:microsoft.com/office/officeart/2005/8/layout/hList1"/>
    <dgm:cxn modelId="{72346846-0619-B24B-A26C-007E95E575C0}" srcId="{16799270-42FA-5341-8F1A-A249DACB8E07}" destId="{166D48E7-4ED3-2548-ABC4-90BF57BFAC6E}" srcOrd="2" destOrd="0" parTransId="{C71DA74C-663B-164E-9DC9-EF6CCE62B8BE}" sibTransId="{07403CF3-4AD6-4548-B3F3-AAAB3050754D}"/>
    <dgm:cxn modelId="{98F5EB12-0575-564A-AFBF-B1F4A51EBBD8}" type="presOf" srcId="{166D48E7-4ED3-2548-ABC4-90BF57BFAC6E}" destId="{FA65A675-F3B6-FA4E-A2D8-50F4D72509C6}" srcOrd="0" destOrd="2" presId="urn:microsoft.com/office/officeart/2005/8/layout/hList1"/>
    <dgm:cxn modelId="{71A79398-84BC-4833-8C4D-2657FC76C1D8}" srcId="{1A1E1D52-765A-E940-B99B-BC0CF5755446}" destId="{A888D0F0-9E2E-4ABA-8564-E5442ED1D418}" srcOrd="1" destOrd="0" parTransId="{AE25F7D0-ED8D-4F9B-805D-FD2CB80332E0}" sibTransId="{481519CD-A5EC-4490-86A9-D801472639ED}"/>
    <dgm:cxn modelId="{EDA5A44B-72C7-A943-A284-C73C07A1EBA2}" srcId="{1A1E1D52-765A-E940-B99B-BC0CF5755446}" destId="{C895E9DB-1CEA-0043-A66F-6EDA631D4F12}" srcOrd="4" destOrd="0" parTransId="{3DC8081D-661D-874C-A781-E9177B914A7E}" sibTransId="{1F613510-5C60-D545-87D3-C5B5DA0BD37D}"/>
    <dgm:cxn modelId="{9B85DFC4-F6E1-2346-8C4B-73E04D5954CD}" srcId="{4CAC8B8F-CF66-0443-B7B5-9A57A81EEA1B}" destId="{1A1E1D52-765A-E940-B99B-BC0CF5755446}" srcOrd="3" destOrd="0" parTransId="{06767877-34D4-E54D-BF84-4A13C244DF55}" sibTransId="{43FD45F4-0BAA-0F46-97B9-FBDA0AF66645}"/>
    <dgm:cxn modelId="{53AF335C-B0CE-AE4F-BF37-5CF31427891F}" type="presOf" srcId="{2ED5D983-6D70-4AEB-BC31-C0C9A4CD0311}" destId="{DBC51B69-EB58-4EB5-963A-5C209BE94130}" srcOrd="0" destOrd="0" presId="urn:microsoft.com/office/officeart/2005/8/layout/hList1"/>
    <dgm:cxn modelId="{6F3D8880-A4FB-034F-A792-3F41ABD65381}" type="presOf" srcId="{0A802924-13D5-1748-A394-6DC6C17912B0}" destId="{FA65A675-F3B6-FA4E-A2D8-50F4D72509C6}" srcOrd="0" destOrd="6" presId="urn:microsoft.com/office/officeart/2005/8/layout/hList1"/>
    <dgm:cxn modelId="{28E3C808-3EBE-481F-83EE-D1C170A9E24C}" srcId="{4CAC8B8F-CF66-0443-B7B5-9A57A81EEA1B}" destId="{2ED5D983-6D70-4AEB-BC31-C0C9A4CD0311}" srcOrd="1" destOrd="0" parTransId="{2139BB66-A526-4BB1-B9A5-095EBC1C9B88}" sibTransId="{C6E9E566-7A42-4765-B1E2-1A6ED83F35CB}"/>
    <dgm:cxn modelId="{3D282F12-1B0F-7B44-8BC0-328B1595EC68}" type="presOf" srcId="{DCD516CE-1D4A-2D47-BF34-D779781E481B}" destId="{7043BB5C-3E1D-A24C-976C-49FC1CF08C45}" srcOrd="0" destOrd="0" presId="urn:microsoft.com/office/officeart/2005/8/layout/hList1"/>
    <dgm:cxn modelId="{B1996AB1-05B6-3649-800C-5511CC722BAD}" srcId="{3ECFD53E-C517-D44C-AF17-115842EDBF62}" destId="{DCD516CE-1D4A-2D47-BF34-D779781E481B}" srcOrd="0" destOrd="0" parTransId="{171389EF-B4EC-5641-9B2F-F900901FDF3B}" sibTransId="{67995FAD-52C4-0C40-9C73-F596CD48362F}"/>
    <dgm:cxn modelId="{90759266-DA5F-EA42-9126-B6185A8FAB67}" type="presOf" srcId="{64BD0D5F-0E45-DF44-AF07-3AD2CF50D5EE}" destId="{FA65A675-F3B6-FA4E-A2D8-50F4D72509C6}" srcOrd="0" destOrd="4" presId="urn:microsoft.com/office/officeart/2005/8/layout/hList1"/>
    <dgm:cxn modelId="{B1BEB734-8616-0146-BAD8-26A53033428D}" type="presOf" srcId="{16799270-42FA-5341-8F1A-A249DACB8E07}" destId="{EE0788FF-5327-FC49-A518-E60E152752E9}" srcOrd="0" destOrd="0" presId="urn:microsoft.com/office/officeart/2005/8/layout/hList1"/>
    <dgm:cxn modelId="{458F6B7D-7F2A-B54A-A56C-CE623B5A90B4}" srcId="{1A1E1D52-765A-E940-B99B-BC0CF5755446}" destId="{A5DFC0C0-2FF7-1A4D-9549-5CC040B50160}" srcOrd="0" destOrd="0" parTransId="{4616D3B9-A09A-994B-BA14-3D8984D6D159}" sibTransId="{A4C319DC-3325-8B46-A080-ADF13F2EEC89}"/>
    <dgm:cxn modelId="{00DE132D-B8D2-4B0A-9EBB-72A7FB085D44}" type="presOf" srcId="{A888D0F0-9E2E-4ABA-8564-E5442ED1D418}" destId="{33625515-FC1C-6240-AB40-40B60A498277}" srcOrd="0" destOrd="1" presId="urn:microsoft.com/office/officeart/2005/8/layout/hList1"/>
    <dgm:cxn modelId="{0CBA8991-926D-46C5-8760-5506C8A80515}" type="presOf" srcId="{21368051-2CEC-408D-8404-A72C9AEBC737}" destId="{7043BB5C-3E1D-A24C-976C-49FC1CF08C45}" srcOrd="0" destOrd="1" presId="urn:microsoft.com/office/officeart/2005/8/layout/hList1"/>
    <dgm:cxn modelId="{586B3616-17B7-451E-9DA2-A661B1E5B36A}" srcId="{16799270-42FA-5341-8F1A-A249DACB8E07}" destId="{FBE1C8CA-8FF4-45D1-8B03-B9DAD23D33F1}" srcOrd="5" destOrd="0" parTransId="{9C566DC4-4700-4635-B1D9-7124AEEAC1D2}" sibTransId="{7C27E66C-8B19-4365-828E-1912EB16EE67}"/>
    <dgm:cxn modelId="{A9EA2DC4-6170-4C9D-B58D-4B9B17ED23EE}" type="presOf" srcId="{FBE1C8CA-8FF4-45D1-8B03-B9DAD23D33F1}" destId="{FA65A675-F3B6-FA4E-A2D8-50F4D72509C6}" srcOrd="0" destOrd="5" presId="urn:microsoft.com/office/officeart/2005/8/layout/hList1"/>
    <dgm:cxn modelId="{6534F7CA-1F0C-44FA-926C-14745BAC8C37}" type="presOf" srcId="{249AE634-9A74-40AD-9AD8-DA785CE87B04}" destId="{FA65A675-F3B6-FA4E-A2D8-50F4D72509C6}" srcOrd="0" destOrd="3" presId="urn:microsoft.com/office/officeart/2005/8/layout/hList1"/>
    <dgm:cxn modelId="{6489AB13-C255-44F6-B28F-008D39216798}" type="presOf" srcId="{63FAE630-CE97-45DE-B844-FA5A252BD052}" destId="{F7532A1E-B74F-4A86-97B9-D0E91BCCE9AA}" srcOrd="0" destOrd="1" presId="urn:microsoft.com/office/officeart/2005/8/layout/hList1"/>
    <dgm:cxn modelId="{819F2C70-AEA3-4099-8BAB-6A5AD2B6EA7B}" srcId="{2ED5D983-6D70-4AEB-BC31-C0C9A4CD0311}" destId="{63FAE630-CE97-45DE-B844-FA5A252BD052}" srcOrd="1" destOrd="0" parTransId="{38A42BEE-DD14-428E-A507-C1DCF5D6FFCF}" sibTransId="{C209E894-1123-40BA-8FA3-94C04DA262D7}"/>
    <dgm:cxn modelId="{CA567C87-F258-4907-A310-89B69AA79686}" srcId="{16799270-42FA-5341-8F1A-A249DACB8E07}" destId="{08CA8B8A-D4CD-42A3-B3CA-6361FB8074F6}" srcOrd="1" destOrd="0" parTransId="{B311295B-0506-406D-822E-C0840C451DF5}" sibTransId="{10D01EEF-F711-411F-9402-2E1C0B3E3DA5}"/>
    <dgm:cxn modelId="{2B033C13-6175-E546-8B03-F71ED75CA9E4}" srcId="{16799270-42FA-5341-8F1A-A249DACB8E07}" destId="{56AC7FB3-37CB-2D4D-A66D-3928696E0CDA}" srcOrd="0" destOrd="0" parTransId="{90EF35D3-33DB-AB4E-8FD5-FBD20183EA17}" sibTransId="{4D443CC2-E539-EC4D-99F2-BE23614DC0DD}"/>
    <dgm:cxn modelId="{B968173F-BE80-4956-B352-F7ABF668B6AB}" srcId="{3ECFD53E-C517-D44C-AF17-115842EDBF62}" destId="{C92ECA0C-DE5F-465D-B7B1-C8E82A1917B9}" srcOrd="3" destOrd="0" parTransId="{49395986-B358-4F8E-952A-CCD3FBB2228E}" sibTransId="{F969002A-D10A-4FAE-9E46-573D0C5C3F18}"/>
    <dgm:cxn modelId="{E00BAD80-A8A3-EE4E-8B14-681D7F6F2EE5}" type="presOf" srcId="{3ECFD53E-C517-D44C-AF17-115842EDBF62}" destId="{213BB869-43A1-4C40-B365-7402E8F9D3A1}" srcOrd="0" destOrd="0" presId="urn:microsoft.com/office/officeart/2005/8/layout/hList1"/>
    <dgm:cxn modelId="{92043B14-65CF-E44D-BB2C-2DD5F5C101E6}" type="presOf" srcId="{A49B85B6-96CF-D44B-87DB-2C6A4F8870CA}" destId="{7043BB5C-3E1D-A24C-976C-49FC1CF08C45}" srcOrd="0" destOrd="2" presId="urn:microsoft.com/office/officeart/2005/8/layout/hList1"/>
    <dgm:cxn modelId="{810D934B-B072-4C47-93DB-14B81391343B}" srcId="{2ED5D983-6D70-4AEB-BC31-C0C9A4CD0311}" destId="{3CE11E0B-35FA-4A1D-8C82-7C991741BB2C}" srcOrd="2" destOrd="0" parTransId="{5F1E66C9-1B23-441B-8389-822F5850A2E1}" sibTransId="{06E4C295-086B-4057-8E3E-CE4FD3F957D2}"/>
    <dgm:cxn modelId="{E4A6D9C6-4812-2E41-B855-2BEACED7ACC4}" type="presOf" srcId="{76F02434-DD65-7D40-889D-B7597DB8F419}" destId="{7043BB5C-3E1D-A24C-976C-49FC1CF08C45}" srcOrd="0" destOrd="4" presId="urn:microsoft.com/office/officeart/2005/8/layout/hList1"/>
    <dgm:cxn modelId="{489DE731-789F-4B99-9E03-BCE86EAF553F}" srcId="{16799270-42FA-5341-8F1A-A249DACB8E07}" destId="{249AE634-9A74-40AD-9AD8-DA785CE87B04}" srcOrd="3" destOrd="0" parTransId="{A455A4C5-11A9-4C0F-A3AD-DB7D08F025F7}" sibTransId="{0EBAF619-DAFB-4837-A45F-E71BC31F5417}"/>
    <dgm:cxn modelId="{CF0C3C17-F3F4-4EFA-9FFE-1E1825F881B0}" srcId="{3ECFD53E-C517-D44C-AF17-115842EDBF62}" destId="{21368051-2CEC-408D-8404-A72C9AEBC737}" srcOrd="1" destOrd="0" parTransId="{61C4575F-E579-47C9-A7FB-5B264DCD305F}" sibTransId="{762B6653-A9B1-4F82-9A4A-9BED2F812AEE}"/>
    <dgm:cxn modelId="{0DFEEC8B-7423-6F42-B531-7A8AB4D976A4}" srcId="{16799270-42FA-5341-8F1A-A249DACB8E07}" destId="{64BD0D5F-0E45-DF44-AF07-3AD2CF50D5EE}" srcOrd="4" destOrd="0" parTransId="{6CD36211-8EB9-3D41-93DA-BD760BE14E14}" sibTransId="{F3AE396A-FCAF-1547-B8D2-2FA658BDC0AF}"/>
    <dgm:cxn modelId="{9B99CC0F-9248-FD44-B1BD-F6359171C8CE}" type="presOf" srcId="{A5DFC0C0-2FF7-1A4D-9549-5CC040B50160}" destId="{33625515-FC1C-6240-AB40-40B60A498277}" srcOrd="0" destOrd="0" presId="urn:microsoft.com/office/officeart/2005/8/layout/hList1"/>
    <dgm:cxn modelId="{C92AD16F-6FBF-F047-825B-8FEE11F3C4F1}" srcId="{16799270-42FA-5341-8F1A-A249DACB8E07}" destId="{0A802924-13D5-1748-A394-6DC6C17912B0}" srcOrd="6" destOrd="0" parTransId="{CEE1E32C-83D1-8A47-BB27-C62A2EE93934}" sibTransId="{5AF4EADE-D6A4-7B4E-AABB-B82CD307D8CF}"/>
    <dgm:cxn modelId="{C9FD834D-57A8-0A4F-8A56-453E0161F4AE}" type="presOf" srcId="{3CE11E0B-35FA-4A1D-8C82-7C991741BB2C}" destId="{F7532A1E-B74F-4A86-97B9-D0E91BCCE9AA}" srcOrd="0" destOrd="2" presId="urn:microsoft.com/office/officeart/2005/8/layout/hList1"/>
    <dgm:cxn modelId="{FB3AE760-87B5-DE4F-9260-003F2DA7C27B}" type="presParOf" srcId="{76C75DF1-E7E1-7B4B-8BFD-1D1B109525F9}" destId="{934271BF-1D05-3B43-945C-ACCDD75BB89A}" srcOrd="0" destOrd="0" presId="urn:microsoft.com/office/officeart/2005/8/layout/hList1"/>
    <dgm:cxn modelId="{DD5E70FB-0AF8-D249-999A-6D9C8186E40D}" type="presParOf" srcId="{934271BF-1D05-3B43-945C-ACCDD75BB89A}" destId="{213BB869-43A1-4C40-B365-7402E8F9D3A1}" srcOrd="0" destOrd="0" presId="urn:microsoft.com/office/officeart/2005/8/layout/hList1"/>
    <dgm:cxn modelId="{5770DDB9-6A38-6044-AACA-7673A0A6E1F7}" type="presParOf" srcId="{934271BF-1D05-3B43-945C-ACCDD75BB89A}" destId="{7043BB5C-3E1D-A24C-976C-49FC1CF08C45}" srcOrd="1" destOrd="0" presId="urn:microsoft.com/office/officeart/2005/8/layout/hList1"/>
    <dgm:cxn modelId="{5CD3BA2D-BF52-5C49-8B75-E86FE218C872}" type="presParOf" srcId="{76C75DF1-E7E1-7B4B-8BFD-1D1B109525F9}" destId="{0E7AF47C-1A83-854D-993F-E05B0C0FB37B}" srcOrd="1" destOrd="0" presId="urn:microsoft.com/office/officeart/2005/8/layout/hList1"/>
    <dgm:cxn modelId="{9B2693A1-C394-9B4B-9D5D-8958280B533C}" type="presParOf" srcId="{76C75DF1-E7E1-7B4B-8BFD-1D1B109525F9}" destId="{F0A87960-0610-45BB-8C46-CC7280066508}" srcOrd="2" destOrd="0" presId="urn:microsoft.com/office/officeart/2005/8/layout/hList1"/>
    <dgm:cxn modelId="{9255ECC5-56A5-DB47-8DA4-FA0675CC2133}" type="presParOf" srcId="{F0A87960-0610-45BB-8C46-CC7280066508}" destId="{DBC51B69-EB58-4EB5-963A-5C209BE94130}" srcOrd="0" destOrd="0" presId="urn:microsoft.com/office/officeart/2005/8/layout/hList1"/>
    <dgm:cxn modelId="{07B2F0C6-E731-6C4A-940C-CDC9C711C423}" type="presParOf" srcId="{F0A87960-0610-45BB-8C46-CC7280066508}" destId="{F7532A1E-B74F-4A86-97B9-D0E91BCCE9AA}" srcOrd="1" destOrd="0" presId="urn:microsoft.com/office/officeart/2005/8/layout/hList1"/>
    <dgm:cxn modelId="{61717955-1170-3048-9A4E-94D2409F9A58}" type="presParOf" srcId="{76C75DF1-E7E1-7B4B-8BFD-1D1B109525F9}" destId="{EAA2FE12-10A1-416C-AAAE-298728541E2A}" srcOrd="3" destOrd="0" presId="urn:microsoft.com/office/officeart/2005/8/layout/hList1"/>
    <dgm:cxn modelId="{B33B8C00-50EE-FA4D-921C-4342C32E1B54}" type="presParOf" srcId="{76C75DF1-E7E1-7B4B-8BFD-1D1B109525F9}" destId="{ED379EE1-F50F-6D46-ABAD-BA7F21455768}" srcOrd="4" destOrd="0" presId="urn:microsoft.com/office/officeart/2005/8/layout/hList1"/>
    <dgm:cxn modelId="{6CD148E7-5D71-994A-BB6E-B55F7A4DB04A}" type="presParOf" srcId="{ED379EE1-F50F-6D46-ABAD-BA7F21455768}" destId="{EE0788FF-5327-FC49-A518-E60E152752E9}" srcOrd="0" destOrd="0" presId="urn:microsoft.com/office/officeart/2005/8/layout/hList1"/>
    <dgm:cxn modelId="{64A3FA50-092C-7144-B882-938AF9AE1FDE}" type="presParOf" srcId="{ED379EE1-F50F-6D46-ABAD-BA7F21455768}" destId="{FA65A675-F3B6-FA4E-A2D8-50F4D72509C6}" srcOrd="1" destOrd="0" presId="urn:microsoft.com/office/officeart/2005/8/layout/hList1"/>
    <dgm:cxn modelId="{8B723E78-8281-1E49-AFFE-18280498561A}" type="presParOf" srcId="{76C75DF1-E7E1-7B4B-8BFD-1D1B109525F9}" destId="{C48FC43F-AE3A-DE44-9847-C12910C3157B}" srcOrd="5" destOrd="0" presId="urn:microsoft.com/office/officeart/2005/8/layout/hList1"/>
    <dgm:cxn modelId="{232EAA6E-B494-4541-8C82-43EE711D13F6}" type="presParOf" srcId="{76C75DF1-E7E1-7B4B-8BFD-1D1B109525F9}" destId="{03E80C55-5A1B-3F4C-AA11-6E523680D3A3}" srcOrd="6" destOrd="0" presId="urn:microsoft.com/office/officeart/2005/8/layout/hList1"/>
    <dgm:cxn modelId="{06BE7566-29DE-AB42-AD07-75DEF8E5B82F}" type="presParOf" srcId="{03E80C55-5A1B-3F4C-AA11-6E523680D3A3}" destId="{6A67FF34-99B0-A04C-9300-F25DF580D5EA}" srcOrd="0" destOrd="0" presId="urn:microsoft.com/office/officeart/2005/8/layout/hList1"/>
    <dgm:cxn modelId="{ECA18399-99A5-FF4B-B3CD-938B78A1CDA7}" type="presParOf" srcId="{03E80C55-5A1B-3F4C-AA11-6E523680D3A3}" destId="{33625515-FC1C-6240-AB40-40B60A49827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28BC2BDE-954C-469F-A9DA-4A8B40C278E3}" type="datetimeFigureOut">
              <a:rPr lang="fr-FR"/>
              <a:pPr/>
              <a:t>19/09/2013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EB02D49C-12B4-4782-889C-E3E0469CE5B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550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6DFEE09-FCF9-48F4-A295-D557A89D3646}" type="slidenum">
              <a:rPr lang="en-US" sz="1200">
                <a:latin typeface="Calibri" pitchFamily="34" charset="0"/>
              </a:rPr>
              <a:pPr eaLnBrk="1" hangingPunct="1"/>
              <a:t>2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0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D319538-CE10-40F6-A3CD-867548E813E7}" type="slidenum">
              <a:rPr lang="en-US" sz="1200">
                <a:latin typeface="Calibri" pitchFamily="34" charset="0"/>
              </a:rPr>
              <a:pPr eaLnBrk="1" hangingPunct="1"/>
              <a:t>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2046397-C54E-4B24-9947-FFDC4A7F69D0}" type="slidenum">
              <a:rPr lang="en-US" sz="1200">
                <a:latin typeface="Calibri" pitchFamily="34" charset="0"/>
              </a:rPr>
              <a:pPr eaLnBrk="1" hangingPunct="1"/>
              <a:t>4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7FC7944-3C6B-4202-8826-1F30B2683336}" type="slidenum">
              <a:rPr lang="en-US" sz="1200">
                <a:latin typeface="Calibri" pitchFamily="34" charset="0"/>
              </a:rPr>
              <a:pPr eaLnBrk="1" hangingPunct="1"/>
              <a:t>5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2D49C-12B4-4782-889C-E3E0469CE5B9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68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4000" y="2017415"/>
            <a:ext cx="7772400" cy="2025749"/>
          </a:xfrm>
        </p:spPr>
        <p:txBody>
          <a:bodyPr/>
          <a:lstStyle>
            <a:lvl1pPr algn="l">
              <a:defRPr sz="4000" b="1">
                <a:solidFill>
                  <a:srgbClr val="33B0DC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3874" y="4206205"/>
            <a:ext cx="6400800" cy="2112640"/>
          </a:xfrm>
        </p:spPr>
        <p:txBody>
          <a:bodyPr anchor="ctr"/>
          <a:lstStyle>
            <a:lvl1pPr marL="0" indent="0" algn="l">
              <a:buNone/>
              <a:defRPr b="0">
                <a:solidFill>
                  <a:srgbClr val="455D21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B4A6ED-F070-44F6-BE6E-368932D93993}" type="datetime1">
              <a:rPr lang="fr-FR"/>
              <a:pPr/>
              <a:t>19/09/2013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www.envri.eu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1B7D5-0B91-4C77-82A6-06F5209368F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00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EDB707-F51D-4013-838A-2944B8209B4C}" type="datetime1">
              <a:rPr lang="fr-FR"/>
              <a:pPr/>
              <a:t>19/09/2013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www.envri.eu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C5C58-5C07-4A0D-8A9C-C3361B8FCCF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16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340768"/>
            <a:ext cx="2335088" cy="478539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9512" y="1340768"/>
            <a:ext cx="6297488" cy="478539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FA7202-D4E2-4ACA-93F1-601724D134B6}" type="datetime1">
              <a:rPr lang="fr-FR"/>
              <a:pPr/>
              <a:t>19/09/2013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www.envri.eu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03131-7588-4F0C-9311-D80E9F4996C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773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ECF710-86ED-4EBB-A523-4E6A174DE225}" type="datetime1">
              <a:rPr lang="fr-FR"/>
              <a:pPr/>
              <a:t>19/09/2013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www.envri.eu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FEA46-3358-4FB3-8D32-AD814BDECFC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02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4731221"/>
            <a:ext cx="83872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3231034"/>
            <a:ext cx="83872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656653-8790-406E-864D-2E231181D66D}" type="datetime1">
              <a:rPr lang="fr-FR"/>
              <a:pPr/>
              <a:t>19/09/2013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www.envri.eu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AC9BD-A123-452A-B6D9-87FA3E5FE76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527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2484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6016" y="1600200"/>
            <a:ext cx="417646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81883E-0CC3-4FB7-AD1A-B5083002CF1F}" type="datetime1">
              <a:rPr lang="fr-FR"/>
              <a:pPr/>
              <a:t>19/09/2013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www.envri.eu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8A764-8C59-427F-8656-017A079096A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614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2" y="1484784"/>
            <a:ext cx="4317876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79512" y="2358032"/>
            <a:ext cx="43178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484784"/>
            <a:ext cx="4319463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58032"/>
            <a:ext cx="43194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559F8A-2457-43F0-A72B-1A5668F189C5}" type="datetime1">
              <a:rPr lang="fr-FR"/>
              <a:pPr/>
              <a:t>19/09/2013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www.envri.eu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6B5BC-35CA-4338-97F5-C627A767223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264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B466DA-33F4-46B4-A417-D5D5613B4C0F}" type="datetime1">
              <a:rPr lang="fr-FR"/>
              <a:pPr/>
              <a:t>19/09/2013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www.envri.eu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0F3F9-1FC1-4747-B86F-37A1BF37DDC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53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A0E116-F133-4FD6-8728-5BC7639C5877}" type="datetime1">
              <a:rPr lang="fr-FR"/>
              <a:pPr/>
              <a:t>19/09/2013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www.envri.eu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0E7F8-8EFF-413E-AEA7-A3F98D3B1C8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258838"/>
            <a:ext cx="328600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68760"/>
            <a:ext cx="5389438" cy="49685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512" y="2420888"/>
            <a:ext cx="3286001" cy="3816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2E38C-08AB-4D56-92A7-7804084E4397}" type="datetime1">
              <a:rPr lang="fr-FR"/>
              <a:pPr/>
              <a:t>19/09/2013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www.envri.eu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3C565-ACA7-464D-84F2-DF7550DD57D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149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55800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35696" y="1317594"/>
            <a:ext cx="6559624" cy="491971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7504" y="1340768"/>
            <a:ext cx="1656184" cy="48965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FA0787-753A-4F05-8B70-12CE892C9D78}" type="datetime1">
              <a:rPr lang="fr-FR"/>
              <a:pPr/>
              <a:t>19/09/2013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www.envri.eu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321BD-AD97-4632-94E6-92B047665EE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48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763713" y="101600"/>
            <a:ext cx="7129462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07950" y="1268413"/>
            <a:ext cx="87852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00113" y="6453188"/>
            <a:ext cx="10080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95959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fld id="{7630A497-1784-4D73-AD02-CFBE26BC557D}" type="datetime1">
              <a:rPr lang="fr-FR"/>
              <a:pPr/>
              <a:t>19/09/2013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195513" y="6453188"/>
            <a:ext cx="2447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dirty="0" smtClean="0"/>
              <a:t>www.envri.eu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451725" y="6453188"/>
            <a:ext cx="15843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95959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fld id="{EC719F81-90D6-410F-BC03-43F92B217FA7}" type="slidenum">
              <a:rPr lang="fr-FR"/>
              <a:pPr/>
              <a:t>‹#›</a:t>
            </a:fld>
            <a:endParaRPr lang="fr-FR"/>
          </a:p>
        </p:txBody>
      </p:sp>
      <p:pic>
        <p:nvPicPr>
          <p:cNvPr id="7" name="Picture 8" descr="D:\CREA\LOGOTHEQUE\fp7-logos_en\FP7-General\colour\FP7-gen-RGB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68288" y="6308725"/>
            <a:ext cx="601662" cy="490538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1032" name="ZoneTexte 7"/>
          <p:cNvSpPr txBox="1">
            <a:spLocks noChangeArrowheads="1"/>
          </p:cNvSpPr>
          <p:nvPr/>
        </p:nvSpPr>
        <p:spPr bwMode="auto">
          <a:xfrm>
            <a:off x="4716463" y="6519863"/>
            <a:ext cx="26638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200" smtClean="0">
                <a:solidFill>
                  <a:srgbClr val="595959"/>
                </a:solidFill>
                <a:latin typeface="Century Gothic" charset="0"/>
              </a:rPr>
              <a:t>Project number: 283465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33B0DC"/>
          </a:solidFill>
          <a:latin typeface="Century Gothic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B0DC"/>
          </a:solidFill>
          <a:latin typeface="Century Gothic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B0DC"/>
          </a:solidFill>
          <a:latin typeface="Century Gothic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B0DC"/>
          </a:solidFill>
          <a:latin typeface="Century Gothic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B0DC"/>
          </a:solidFill>
          <a:latin typeface="Century Gothic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B0DC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B0DC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B0DC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B0DC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400" b="1" kern="1200">
          <a:solidFill>
            <a:srgbClr val="1A171B"/>
          </a:solidFill>
          <a:latin typeface="Century Gothic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sz="2000" b="1" kern="1200">
          <a:solidFill>
            <a:srgbClr val="9EC02A"/>
          </a:solidFill>
          <a:latin typeface="Century Gothic" pitchFamily="34" charset="0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7"/>
        </a:buBlip>
        <a:defRPr b="1" kern="1200">
          <a:solidFill>
            <a:srgbClr val="33B0DC"/>
          </a:solidFill>
          <a:latin typeface="Century Gothic" pitchFamily="34" charset="0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8"/>
        </a:buBlip>
        <a:defRPr kern="1200">
          <a:solidFill>
            <a:srgbClr val="455D21"/>
          </a:solidFill>
          <a:latin typeface="Century Gothic" pitchFamily="34" charset="0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1600" kern="1200">
          <a:solidFill>
            <a:srgbClr val="1A171B"/>
          </a:solidFill>
          <a:latin typeface="Century Gothic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6"/>
          <p:cNvSpPr>
            <a:spLocks noGrp="1"/>
          </p:cNvSpPr>
          <p:nvPr>
            <p:ph type="ctrTitle"/>
          </p:nvPr>
        </p:nvSpPr>
        <p:spPr>
          <a:xfrm>
            <a:off x="144463" y="2017713"/>
            <a:ext cx="7772400" cy="20256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Quick overview of ENVRI</a:t>
            </a:r>
          </a:p>
        </p:txBody>
      </p:sp>
      <p:sp>
        <p:nvSpPr>
          <p:cNvPr id="17410" name="Subtitle 7"/>
          <p:cNvSpPr>
            <a:spLocks noGrp="1"/>
          </p:cNvSpPr>
          <p:nvPr>
            <p:ph type="subTitle" idx="1"/>
          </p:nvPr>
        </p:nvSpPr>
        <p:spPr>
          <a:xfrm>
            <a:off x="153988" y="4206875"/>
            <a:ext cx="6400800" cy="211137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Yannick Legré – CNRS/</a:t>
            </a:r>
            <a:r>
              <a:rPr lang="en-US" dirty="0" err="1" smtClean="0">
                <a:ea typeface="ＭＳ Ｐゴシック" pitchFamily="34" charset="-128"/>
              </a:rPr>
              <a:t>IdGC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1600" dirty="0">
                <a:ea typeface="ＭＳ Ｐゴシック" pitchFamily="34" charset="-128"/>
              </a:rPr>
              <a:t>y</a:t>
            </a:r>
            <a:r>
              <a:rPr lang="en-US" sz="1600" dirty="0" smtClean="0">
                <a:ea typeface="ＭＳ Ｐゴシック" pitchFamily="34" charset="-128"/>
              </a:rPr>
              <a:t>annick.legre@idgrilles.fr</a:t>
            </a:r>
            <a:endParaRPr lang="fr-FR" sz="1600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http://envri.eu</a:t>
            </a: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D7D7262-5FAE-45E9-8CAF-701FCD8B283D}" type="datetime1">
              <a:rPr lang="fr-FR" sz="1200">
                <a:solidFill>
                  <a:srgbClr val="595959"/>
                </a:solidFill>
                <a:latin typeface="Century Gothic" pitchFamily="34" charset="0"/>
              </a:rPr>
              <a:pPr eaLnBrk="1" hangingPunct="1"/>
              <a:t>19/09/2013</a:t>
            </a:fld>
            <a:endParaRPr lang="fr-FR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D26569F-65AE-4724-8D78-E4F48EB9C263}" type="slidenum">
              <a:rPr lang="fr-FR" sz="1200">
                <a:solidFill>
                  <a:srgbClr val="595959"/>
                </a:solidFill>
                <a:latin typeface="Century Gothic" pitchFamily="34" charset="0"/>
              </a:rPr>
              <a:pPr eaLnBrk="1" hangingPunct="1"/>
              <a:t>1</a:t>
            </a:fld>
            <a:endParaRPr lang="fr-FR" sz="1200">
              <a:solidFill>
                <a:srgbClr val="59595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4"/>
          <p:cNvSpPr>
            <a:spLocks noGrp="1"/>
          </p:cNvSpPr>
          <p:nvPr>
            <p:ph type="title"/>
          </p:nvPr>
        </p:nvSpPr>
        <p:spPr>
          <a:xfrm>
            <a:off x="2195513" y="101600"/>
            <a:ext cx="6697662" cy="9271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Key Objectives</a:t>
            </a:r>
          </a:p>
        </p:txBody>
      </p:sp>
      <p:sp>
        <p:nvSpPr>
          <p:cNvPr id="34818" name="Content Placeholder 5"/>
          <p:cNvSpPr>
            <a:spLocks noGrp="1"/>
          </p:cNvSpPr>
          <p:nvPr>
            <p:ph idx="1"/>
          </p:nvPr>
        </p:nvSpPr>
        <p:spPr>
          <a:xfrm>
            <a:off x="0" y="1557338"/>
            <a:ext cx="8785225" cy="4968875"/>
          </a:xfrm>
        </p:spPr>
        <p:txBody>
          <a:bodyPr/>
          <a:lstStyle/>
          <a:p>
            <a:pPr marL="457200" indent="-457200" eaLnBrk="1" hangingPunct="1">
              <a:lnSpc>
                <a:spcPct val="120000"/>
              </a:lnSpc>
              <a:buFont typeface="Calibri" pitchFamily="34" charset="0"/>
              <a:buAutoNum type="arabicPeriod"/>
            </a:pPr>
            <a:r>
              <a:rPr lang="en-GB" dirty="0" smtClean="0">
                <a:ea typeface="ＭＳ Ｐゴシック" pitchFamily="34" charset="-128"/>
              </a:rPr>
              <a:t>Develop and maintain a common policy for the (ESFRI) Environmental Research Infrastructures.</a:t>
            </a:r>
            <a:endParaRPr lang="en-US" dirty="0" smtClean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120000"/>
              </a:lnSpc>
              <a:buFont typeface="Calibri" pitchFamily="34" charset="0"/>
              <a:buAutoNum type="arabicPeriod"/>
            </a:pPr>
            <a:r>
              <a:rPr lang="en-GB" dirty="0" smtClean="0">
                <a:solidFill>
                  <a:srgbClr val="00B0F0"/>
                </a:solidFill>
                <a:ea typeface="ＭＳ Ｐゴシック" pitchFamily="34" charset="-128"/>
              </a:rPr>
              <a:t>Design guidelines for a Common Reference Model (promote infrastructure interoperability).</a:t>
            </a:r>
            <a:endParaRPr lang="en-US" dirty="0" smtClean="0">
              <a:solidFill>
                <a:srgbClr val="00B0F0"/>
              </a:solidFill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120000"/>
              </a:lnSpc>
              <a:buFont typeface="Calibri" pitchFamily="34" charset="0"/>
              <a:buAutoNum type="arabicPeriod"/>
            </a:pPr>
            <a:r>
              <a:rPr lang="en-GB" dirty="0" smtClean="0">
                <a:ea typeface="ＭＳ Ｐゴシック" pitchFamily="34" charset="-128"/>
              </a:rPr>
              <a:t>Provide common ICT solutions for the ESFRI Environmental Research Infrastructures.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4819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A10B400-3609-4B52-853D-BEA85BF8B6FD}" type="datetime1">
              <a:rPr lang="fr-FR" sz="1200">
                <a:solidFill>
                  <a:srgbClr val="595959"/>
                </a:solidFill>
                <a:latin typeface="Century Gothic" pitchFamily="34" charset="0"/>
              </a:rPr>
              <a:pPr eaLnBrk="1" hangingPunct="1"/>
              <a:t>19/09/2013</a:t>
            </a:fld>
            <a:endParaRPr lang="fr-FR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482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7C7F0F1-5695-4BFC-8421-787B9ED83DD1}" type="slidenum">
              <a:rPr lang="fr-FR" sz="1200">
                <a:solidFill>
                  <a:srgbClr val="595959"/>
                </a:solidFill>
                <a:latin typeface="Century Gothic" pitchFamily="34" charset="0"/>
              </a:rPr>
              <a:pPr eaLnBrk="1" hangingPunct="1"/>
              <a:t>10</a:t>
            </a:fld>
            <a:endParaRPr lang="fr-FR" sz="1200">
              <a:solidFill>
                <a:srgbClr val="595959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69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1763713" y="125413"/>
            <a:ext cx="7380287" cy="927100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34" charset="-128"/>
              </a:rPr>
              <a:t>Infrastructure Reference Model and system </a:t>
            </a:r>
            <a:r>
              <a:rPr lang="en-US" sz="3200" dirty="0" smtClean="0">
                <a:ea typeface="ＭＳ Ｐゴシック" pitchFamily="34" charset="-128"/>
              </a:rPr>
              <a:t>interoperability</a:t>
            </a:r>
            <a:endParaRPr lang="en-GB" sz="3200" dirty="0" smtClean="0">
              <a:ea typeface="ＭＳ Ｐゴシック" pitchFamily="34" charset="-128"/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107950" y="1412875"/>
            <a:ext cx="8785225" cy="5329238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en-GB" dirty="0" smtClean="0">
                <a:ea typeface="ＭＳ Ｐゴシック" pitchFamily="34" charset="-128"/>
              </a:rPr>
              <a:t>Assess / analyse common requirements to grow a basis of common understanding among partners</a:t>
            </a:r>
          </a:p>
          <a:p>
            <a:pPr eaLnBrk="1" hangingPunct="1">
              <a:spcBef>
                <a:spcPts val="300"/>
              </a:spcBef>
            </a:pPr>
            <a:endParaRPr lang="en-GB" dirty="0" smtClean="0">
              <a:ea typeface="ＭＳ Ｐゴシック" pitchFamily="34" charset="-128"/>
            </a:endParaRPr>
          </a:p>
          <a:p>
            <a:pPr eaLnBrk="1" hangingPunct="1">
              <a:spcBef>
                <a:spcPts val="300"/>
              </a:spcBef>
            </a:pPr>
            <a:r>
              <a:rPr lang="en-GB" dirty="0" smtClean="0">
                <a:ea typeface="ＭＳ Ｐゴシック" pitchFamily="34" charset="-128"/>
              </a:rPr>
              <a:t>Harmonise Reference Model approach and Standards basis for ICT solutions</a:t>
            </a:r>
          </a:p>
          <a:p>
            <a:pPr eaLnBrk="1" hangingPunct="1">
              <a:spcBef>
                <a:spcPts val="300"/>
              </a:spcBef>
            </a:pPr>
            <a:endParaRPr lang="en-GB" dirty="0" smtClean="0">
              <a:ea typeface="ＭＳ Ｐゴシック" pitchFamily="34" charset="-128"/>
            </a:endParaRPr>
          </a:p>
          <a:p>
            <a:pPr eaLnBrk="1" hangingPunct="1">
              <a:spcBef>
                <a:spcPts val="300"/>
              </a:spcBef>
            </a:pPr>
            <a:r>
              <a:rPr lang="en-GB" dirty="0" smtClean="0">
                <a:ea typeface="ＭＳ Ｐゴシック" pitchFamily="34" charset="-128"/>
              </a:rPr>
              <a:t>Create frameworks of semantic relations between components to support interoperability</a:t>
            </a:r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8C21D44-9757-4CB5-B81C-4B4E63F356F0}" type="slidenum">
              <a:rPr lang="fr-FR" sz="1200">
                <a:solidFill>
                  <a:srgbClr val="595959"/>
                </a:solidFill>
                <a:latin typeface="Century Gothic" pitchFamily="34" charset="0"/>
              </a:rPr>
              <a:pPr eaLnBrk="1" hangingPunct="1"/>
              <a:t>11</a:t>
            </a:fld>
            <a:endParaRPr lang="fr-FR" sz="1200">
              <a:solidFill>
                <a:srgbClr val="59595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1908175" y="101600"/>
            <a:ext cx="6985000" cy="1023938"/>
          </a:xfrm>
        </p:spPr>
        <p:txBody>
          <a:bodyPr/>
          <a:lstStyle/>
          <a:p>
            <a:pPr eaLnBrk="1" hangingPunct="1"/>
            <a:r>
              <a:rPr lang="en-GB" sz="3200" dirty="0" smtClean="0">
                <a:ea typeface="ＭＳ Ｐゴシック" pitchFamily="34" charset="-128"/>
              </a:rPr>
              <a:t>Analyse common requirements for data processing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5 common sub-systems identified: </a:t>
            </a:r>
          </a:p>
          <a:p>
            <a:pPr lvl="1" eaLnBrk="1" hangingPunct="1"/>
            <a:r>
              <a:rPr lang="en-GB" smtClean="0">
                <a:ea typeface="ＭＳ Ｐゴシック" pitchFamily="34" charset="-128"/>
              </a:rPr>
              <a:t>data acquisition, data curation, data access, data processing and community support</a:t>
            </a:r>
          </a:p>
          <a:p>
            <a:pPr lvl="1" eaLnBrk="1" hangingPunct="1"/>
            <a:endParaRPr lang="en-GB" smtClean="0">
              <a:ea typeface="ＭＳ Ｐゴシック" pitchFamily="34" charset="-128"/>
            </a:endParaRPr>
          </a:p>
          <a:p>
            <a:pPr lvl="1" eaLnBrk="1" hangingPunct="1"/>
            <a:endParaRPr lang="en-GB" smtClean="0">
              <a:ea typeface="ＭＳ Ｐゴシック" pitchFamily="34" charset="-128"/>
            </a:endParaRPr>
          </a:p>
          <a:p>
            <a:pPr lvl="1" eaLnBrk="1" hangingPunct="1"/>
            <a:endParaRPr lang="en-GB" smtClean="0">
              <a:ea typeface="ＭＳ Ｐゴシック" pitchFamily="34" charset="-128"/>
            </a:endParaRPr>
          </a:p>
          <a:p>
            <a:pPr lvl="1" eaLnBrk="1" hangingPunct="1"/>
            <a:endParaRPr lang="en-GB" smtClean="0">
              <a:ea typeface="ＭＳ Ｐゴシック" pitchFamily="34" charset="-128"/>
            </a:endParaRPr>
          </a:p>
          <a:p>
            <a:pPr lvl="1" eaLnBrk="1" hangingPunct="1"/>
            <a:endParaRPr lang="en-GB" smtClean="0">
              <a:ea typeface="ＭＳ Ｐゴシック" pitchFamily="34" charset="-128"/>
            </a:endParaRPr>
          </a:p>
          <a:p>
            <a:pPr lvl="1" eaLnBrk="1" hangingPunct="1"/>
            <a:endParaRPr lang="en-GB" smtClean="0">
              <a:ea typeface="ＭＳ Ｐゴシック" pitchFamily="34" charset="-128"/>
            </a:endParaRPr>
          </a:p>
          <a:p>
            <a:pPr lvl="1" eaLnBrk="1" hangingPunct="1"/>
            <a:endParaRPr lang="en-GB" smtClean="0">
              <a:ea typeface="ＭＳ Ｐゴシック" pitchFamily="34" charset="-128"/>
            </a:endParaRPr>
          </a:p>
          <a:p>
            <a:pPr eaLnBrk="1" hangingPunct="1"/>
            <a:r>
              <a:rPr lang="en-GB" smtClean="0">
                <a:ea typeface="ＭＳ Ｐゴシック" pitchFamily="34" charset="-128"/>
              </a:rPr>
              <a:t>List of 58 common functions shared by all/several RIs</a:t>
            </a:r>
          </a:p>
          <a:p>
            <a:pPr eaLnBrk="1" hangingPunct="1"/>
            <a:r>
              <a:rPr lang="en-GB" smtClean="0">
                <a:ea typeface="ＭＳ Ｐゴシック" pitchFamily="34" charset="-128"/>
              </a:rPr>
              <a:t>Rising awareness of the value of our approach</a:t>
            </a:r>
          </a:p>
          <a:p>
            <a:pPr lvl="1" eaLnBrk="1" hangingPunct="1"/>
            <a:r>
              <a:rPr lang="en-GB" smtClean="0">
                <a:ea typeface="ＭＳ Ｐゴシック" pitchFamily="34" charset="-128"/>
              </a:rPr>
              <a:t>Approval of RIs, positive comments, strengthening interest</a:t>
            </a:r>
          </a:p>
        </p:txBody>
      </p:sp>
      <p:sp>
        <p:nvSpPr>
          <p:cNvPr id="6041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sz="1200">
                <a:solidFill>
                  <a:srgbClr val="595959"/>
                </a:solidFill>
                <a:latin typeface="Century Gothic" pitchFamily="34" charset="0"/>
              </a:rPr>
              <a:t>9 Sep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042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996C33F-7644-40E6-8F83-FB28FE4DDB5A}" type="slidenum">
              <a:rPr lang="fr-FR" sz="1200">
                <a:solidFill>
                  <a:srgbClr val="595959"/>
                </a:solidFill>
                <a:latin typeface="Century Gothic" pitchFamily="34" charset="0"/>
              </a:rPr>
              <a:pPr eaLnBrk="1" hangingPunct="1"/>
              <a:t>12</a:t>
            </a:fld>
            <a:endParaRPr lang="fr-FR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pic>
        <p:nvPicPr>
          <p:cNvPr id="60422" name="Picture 2" descr="http://confluence.envri.eu:8090/download/attachments/327738/subsystems.png?version=1&amp;modificationDate=1362135870322&amp;api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2420938"/>
            <a:ext cx="63436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T3.3 Common Reference Model and guidelines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D3.4 ENVRI Reference Model</a:t>
            </a:r>
          </a:p>
          <a:p>
            <a:pPr lvl="1" eaLnBrk="1" hangingPunct="1"/>
            <a:r>
              <a:rPr lang="en-GB" smtClean="0">
                <a:ea typeface="ＭＳ Ｐゴシック" pitchFamily="34" charset="-128"/>
              </a:rPr>
              <a:t>Version 1 published 1</a:t>
            </a:r>
            <a:r>
              <a:rPr lang="en-GB" baseline="30000" smtClean="0">
                <a:ea typeface="ＭＳ Ｐゴシック" pitchFamily="34" charset="-128"/>
              </a:rPr>
              <a:t>st</a:t>
            </a:r>
            <a:r>
              <a:rPr lang="en-GB" smtClean="0">
                <a:ea typeface="ＭＳ Ｐゴシック" pitchFamily="34" charset="-128"/>
              </a:rPr>
              <a:t> May 2013</a:t>
            </a:r>
          </a:p>
          <a:p>
            <a:pPr lvl="1" eaLnBrk="1" hangingPunct="1"/>
            <a:endParaRPr lang="en-GB" smtClean="0">
              <a:ea typeface="ＭＳ Ｐゴシック" pitchFamily="34" charset="-128"/>
            </a:endParaRPr>
          </a:p>
          <a:p>
            <a:pPr lvl="1" eaLnBrk="1" hangingPunct="1"/>
            <a:endParaRPr lang="en-GB" smtClean="0">
              <a:ea typeface="ＭＳ Ｐゴシック" pitchFamily="34" charset="-128"/>
            </a:endParaRPr>
          </a:p>
          <a:p>
            <a:pPr lvl="1" eaLnBrk="1" hangingPunct="1"/>
            <a:endParaRPr lang="en-GB" smtClean="0">
              <a:ea typeface="ＭＳ Ｐゴシック" pitchFamily="34" charset="-128"/>
            </a:endParaRPr>
          </a:p>
          <a:p>
            <a:pPr lvl="1" eaLnBrk="1" hangingPunct="1"/>
            <a:endParaRPr lang="en-GB" smtClean="0">
              <a:ea typeface="ＭＳ Ｐゴシック" pitchFamily="34" charset="-128"/>
            </a:endParaRPr>
          </a:p>
          <a:p>
            <a:pPr lvl="1" eaLnBrk="1" hangingPunct="1"/>
            <a:endParaRPr lang="en-GB" smtClean="0">
              <a:ea typeface="ＭＳ Ｐゴシック" pitchFamily="34" charset="-128"/>
            </a:endParaRPr>
          </a:p>
          <a:p>
            <a:pPr lvl="1" eaLnBrk="1" hangingPunct="1"/>
            <a:endParaRPr lang="en-GB" smtClean="0">
              <a:ea typeface="ＭＳ Ｐゴシック" pitchFamily="34" charset="-128"/>
            </a:endParaRPr>
          </a:p>
          <a:p>
            <a:pPr lvl="1" eaLnBrk="1" hangingPunct="1"/>
            <a:endParaRPr lang="en-GB" smtClean="0">
              <a:ea typeface="ＭＳ Ｐゴシック" pitchFamily="34" charset="-128"/>
            </a:endParaRPr>
          </a:p>
          <a:p>
            <a:pPr lvl="1" eaLnBrk="1" hangingPunct="1"/>
            <a:endParaRPr lang="en-GB" smtClean="0">
              <a:ea typeface="ＭＳ Ｐゴシック" pitchFamily="34" charset="-128"/>
            </a:endParaRPr>
          </a:p>
          <a:p>
            <a:pPr lvl="1" eaLnBrk="1" hangingPunct="1"/>
            <a:endParaRPr lang="en-GB" smtClean="0">
              <a:ea typeface="ＭＳ Ｐゴシック" pitchFamily="34" charset="-128"/>
            </a:endParaRPr>
          </a:p>
          <a:p>
            <a:pPr eaLnBrk="1" hangingPunct="1"/>
            <a:r>
              <a:rPr lang="en-GB" smtClean="0">
                <a:ea typeface="ＭＳ Ｐゴシック" pitchFamily="34" charset="-128"/>
              </a:rPr>
              <a:t>D3.5 Guidelines for use</a:t>
            </a:r>
          </a:p>
          <a:p>
            <a:pPr lvl="1" eaLnBrk="1" hangingPunct="1"/>
            <a:r>
              <a:rPr lang="en-GB" smtClean="0">
                <a:ea typeface="ＭＳ Ｐゴシック" pitchFamily="34" charset="-128"/>
              </a:rPr>
              <a:t>Practical examples – a work in progress</a:t>
            </a:r>
          </a:p>
          <a:p>
            <a:pPr eaLnBrk="1" hangingPunct="1"/>
            <a:endParaRPr lang="en-GB" smtClean="0">
              <a:ea typeface="ＭＳ Ｐゴシック" pitchFamily="34" charset="-128"/>
            </a:endParaRPr>
          </a:p>
        </p:txBody>
      </p:sp>
      <p:sp>
        <p:nvSpPr>
          <p:cNvPr id="6144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sz="1200">
                <a:solidFill>
                  <a:srgbClr val="595959"/>
                </a:solidFill>
                <a:latin typeface="Century Gothic" pitchFamily="34" charset="0"/>
              </a:rPr>
              <a:t>9 Sep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144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D84C8D4-D257-4432-A89B-8FB593C04317}" type="slidenum">
              <a:rPr lang="fr-FR" sz="1200">
                <a:solidFill>
                  <a:srgbClr val="595959"/>
                </a:solidFill>
                <a:latin typeface="Century Gothic" pitchFamily="34" charset="0"/>
              </a:rPr>
              <a:pPr eaLnBrk="1" hangingPunct="1"/>
              <a:t>13</a:t>
            </a:fld>
            <a:endParaRPr lang="fr-FR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pic>
        <p:nvPicPr>
          <p:cNvPr id="6144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78063"/>
            <a:ext cx="4572000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2420938"/>
            <a:ext cx="25368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10" descr="http://www.planwithyouth.org/wp-content/uploads/2012/11/adobe-pdf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205038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19735056">
            <a:off x="4372987" y="2237636"/>
            <a:ext cx="2341225" cy="40011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n-ea"/>
                <a:cs typeface="Arial" charset="0"/>
              </a:rPr>
              <a:t>http://</a:t>
            </a:r>
            <a:r>
              <a:rPr lang="en-US" sz="20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n-ea"/>
                <a:cs typeface="Arial" charset="0"/>
              </a:rPr>
              <a:t>envri.eu/rm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>
              <a:ea typeface="ＭＳ Ｐゴシック" pitchFamily="34" charset="-128"/>
            </a:endParaRPr>
          </a:p>
        </p:txBody>
      </p:sp>
      <p:sp>
        <p:nvSpPr>
          <p:cNvPr id="62466" name="Content Placeholder 7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4248150" cy="4708525"/>
          </a:xfrm>
        </p:spPr>
        <p:txBody>
          <a:bodyPr/>
          <a:lstStyle/>
          <a:p>
            <a:pPr eaLnBrk="1" hangingPunct="1"/>
            <a:r>
              <a:rPr lang="en-GB" sz="2000" dirty="0" smtClean="0">
                <a:ea typeface="ＭＳ Ｐゴシック" pitchFamily="34" charset="-128"/>
              </a:rPr>
              <a:t>Minimum subset as basis for further expansion</a:t>
            </a:r>
          </a:p>
          <a:p>
            <a:pPr eaLnBrk="1" hangingPunct="1"/>
            <a:r>
              <a:rPr lang="en-GB" sz="2000" dirty="0" smtClean="0">
                <a:ea typeface="ＭＳ Ｐゴシック" pitchFamily="34" charset="-128"/>
              </a:rPr>
              <a:t>3 viewpoints</a:t>
            </a:r>
          </a:p>
          <a:p>
            <a:pPr lvl="1" eaLnBrk="1" hangingPunct="1"/>
            <a:r>
              <a:rPr lang="en-GB" sz="1800" dirty="0" smtClean="0">
                <a:ea typeface="ＭＳ Ｐゴシック" pitchFamily="34" charset="-128"/>
              </a:rPr>
              <a:t>Scientific (Enterprise), Information, Computational</a:t>
            </a:r>
          </a:p>
          <a:p>
            <a:pPr eaLnBrk="1" hangingPunct="1"/>
            <a:r>
              <a:rPr lang="en-GB" sz="2000" dirty="0" smtClean="0">
                <a:ea typeface="ＭＳ Ｐゴシック" pitchFamily="34" charset="-128"/>
              </a:rPr>
              <a:t>Intended audience</a:t>
            </a:r>
          </a:p>
          <a:p>
            <a:pPr lvl="1" eaLnBrk="1" hangingPunct="1"/>
            <a:r>
              <a:rPr lang="en-GB" sz="1800" dirty="0" smtClean="0">
                <a:ea typeface="ＭＳ Ｐゴシック" pitchFamily="34" charset="-128"/>
              </a:rPr>
              <a:t>Implementation teams</a:t>
            </a:r>
          </a:p>
          <a:p>
            <a:pPr lvl="2" eaLnBrk="1" hangingPunct="1"/>
            <a:r>
              <a:rPr lang="en-GB" sz="1400" dirty="0" smtClean="0">
                <a:ea typeface="ＭＳ Ｐゴシック" pitchFamily="34" charset="-128"/>
              </a:rPr>
              <a:t>Architects, designers, integrators, Engineers</a:t>
            </a:r>
          </a:p>
          <a:p>
            <a:pPr lvl="1" eaLnBrk="1" hangingPunct="1"/>
            <a:r>
              <a:rPr lang="en-GB" sz="1800" dirty="0" smtClean="0">
                <a:ea typeface="ＭＳ Ｐゴシック" pitchFamily="34" charset="-128"/>
              </a:rPr>
              <a:t>Operations teams</a:t>
            </a:r>
          </a:p>
          <a:p>
            <a:pPr lvl="1" eaLnBrk="1" hangingPunct="1"/>
            <a:r>
              <a:rPr lang="en-GB" sz="1800" dirty="0" smtClean="0">
                <a:ea typeface="ＭＳ Ｐゴシック" pitchFamily="34" charset="-128"/>
              </a:rPr>
              <a:t>Third party solution / component providers</a:t>
            </a:r>
          </a:p>
          <a:p>
            <a:pPr eaLnBrk="1" hangingPunct="1"/>
            <a:r>
              <a:rPr lang="en-GB" sz="2200" dirty="0" smtClean="0">
                <a:ea typeface="ＭＳ Ｐゴシック" pitchFamily="34" charset="-128"/>
              </a:rPr>
              <a:t>Positioning of other parts</a:t>
            </a:r>
          </a:p>
          <a:p>
            <a:pPr lvl="1" eaLnBrk="1" hangingPunct="1"/>
            <a:r>
              <a:rPr lang="en-GB" sz="1800" dirty="0" smtClean="0">
                <a:ea typeface="ＭＳ Ｐゴシック" pitchFamily="34" charset="-128"/>
              </a:rPr>
              <a:t>ENVRI WP4, EGI.eu, EUDAT, GEOSS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9 Sep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246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DB43CD2-C751-4020-B9CC-DAE1315ECF37}" type="slidenum">
              <a:rPr lang="fr-FR" sz="1200">
                <a:solidFill>
                  <a:srgbClr val="595959"/>
                </a:solidFill>
                <a:latin typeface="Century Gothic" pitchFamily="34" charset="0"/>
              </a:rPr>
              <a:pPr eaLnBrk="1" hangingPunct="1"/>
              <a:t>14</a:t>
            </a:fld>
            <a:endParaRPr lang="fr-FR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pic>
        <p:nvPicPr>
          <p:cNvPr id="62470" name="Picture 2" descr="http://confluence.envri.eu:8090/download/attachments/327738/requirements%20minimal%202.png?version=1&amp;modificationDate=1362137813972&amp;api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908050"/>
            <a:ext cx="4722812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9 Sep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3BA6A6E-5728-48CD-854E-0D306EEFA631}" type="slidenum">
              <a:rPr lang="fr-FR" sz="1200">
                <a:solidFill>
                  <a:srgbClr val="595959"/>
                </a:solidFill>
                <a:latin typeface="Century Gothic" pitchFamily="34" charset="0"/>
              </a:rPr>
              <a:pPr eaLnBrk="1" hangingPunct="1"/>
              <a:t>15</a:t>
            </a:fld>
            <a:endParaRPr lang="fr-FR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grpSp>
        <p:nvGrpSpPr>
          <p:cNvPr id="63492" name="Group 22"/>
          <p:cNvGrpSpPr>
            <a:grpSpLocks/>
          </p:cNvGrpSpPr>
          <p:nvPr/>
        </p:nvGrpSpPr>
        <p:grpSpPr bwMode="auto">
          <a:xfrm>
            <a:off x="2411413" y="1827213"/>
            <a:ext cx="4943475" cy="3825875"/>
            <a:chOff x="2209717" y="1827932"/>
            <a:chExt cx="4942879" cy="3825302"/>
          </a:xfrm>
        </p:grpSpPr>
        <p:sp>
          <p:nvSpPr>
            <p:cNvPr id="7" name="Down Arrow 6"/>
            <p:cNvSpPr/>
            <p:nvPr/>
          </p:nvSpPr>
          <p:spPr>
            <a:xfrm>
              <a:off x="3779565" y="2132686"/>
              <a:ext cx="1441276" cy="474591"/>
            </a:xfrm>
            <a:prstGeom prst="downArrow">
              <a:avLst>
                <a:gd name="adj1" fmla="val 87831"/>
                <a:gd name="adj2" fmla="val 7404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Ctr="1"/>
            <a:lstStyle/>
            <a:p>
              <a:pPr algn="ctr"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Enterprise</a:t>
              </a:r>
            </a:p>
          </p:txBody>
        </p:sp>
        <p:sp>
          <p:nvSpPr>
            <p:cNvPr id="8" name="Down Arrow 7"/>
            <p:cNvSpPr/>
            <p:nvPr/>
          </p:nvSpPr>
          <p:spPr>
            <a:xfrm rot="13303582">
              <a:off x="3244642" y="4185016"/>
              <a:ext cx="465081" cy="1468218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Technology</a:t>
              </a:r>
            </a:p>
          </p:txBody>
        </p:sp>
        <p:sp>
          <p:nvSpPr>
            <p:cNvPr id="9" name="Down Arrow 8"/>
            <p:cNvSpPr/>
            <p:nvPr/>
          </p:nvSpPr>
          <p:spPr>
            <a:xfrm rot="17322700">
              <a:off x="2691472" y="2354088"/>
              <a:ext cx="474592" cy="1438102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Information</a:t>
              </a:r>
            </a:p>
          </p:txBody>
        </p:sp>
        <p:sp>
          <p:nvSpPr>
            <p:cNvPr id="10" name="Regular Pentagon 9"/>
            <p:cNvSpPr/>
            <p:nvPr/>
          </p:nvSpPr>
          <p:spPr>
            <a:xfrm>
              <a:off x="3636707" y="2675530"/>
              <a:ext cx="1709532" cy="1663451"/>
            </a:xfrm>
            <a:prstGeom prst="pentag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/>
            <a:lstStyle/>
            <a:p>
              <a:pPr algn="ctr"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Your</a:t>
              </a:r>
              <a:br>
                <a:rPr lang="en-GB" sz="1600" dirty="0">
                  <a:solidFill>
                    <a:schemeClr val="tx1"/>
                  </a:solidFill>
                </a:rPr>
              </a:br>
              <a:r>
                <a:rPr lang="en-GB" sz="1600" dirty="0">
                  <a:solidFill>
                    <a:schemeClr val="tx1"/>
                  </a:solidFill>
                </a:rPr>
                <a:t>Research</a:t>
              </a:r>
              <a:br>
                <a:rPr lang="en-GB" sz="1600" dirty="0">
                  <a:solidFill>
                    <a:schemeClr val="tx1"/>
                  </a:solidFill>
                </a:rPr>
              </a:br>
              <a:r>
                <a:rPr lang="en-GB" sz="1600" dirty="0">
                  <a:solidFill>
                    <a:schemeClr val="tx1"/>
                  </a:solidFill>
                </a:rPr>
                <a:t>Infrastructure</a:t>
              </a:r>
            </a:p>
          </p:txBody>
        </p:sp>
        <p:sp>
          <p:nvSpPr>
            <p:cNvPr id="11" name="Down Arrow 10"/>
            <p:cNvSpPr/>
            <p:nvPr/>
          </p:nvSpPr>
          <p:spPr>
            <a:xfrm rot="8296418" flipH="1">
              <a:off x="5291094" y="4184690"/>
              <a:ext cx="465473" cy="1468544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Engineering</a:t>
              </a:r>
            </a:p>
          </p:txBody>
        </p:sp>
        <p:sp>
          <p:nvSpPr>
            <p:cNvPr id="12" name="Down Arrow 11"/>
            <p:cNvSpPr/>
            <p:nvPr/>
          </p:nvSpPr>
          <p:spPr>
            <a:xfrm rot="4277300" flipH="1">
              <a:off x="5834416" y="2354076"/>
              <a:ext cx="475310" cy="1438123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Computational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49400" y="3140597"/>
              <a:ext cx="1214291" cy="5857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00" dirty="0">
                  <a:latin typeface="+mn-lt"/>
                  <a:ea typeface="+mn-ea"/>
                  <a:cs typeface="Arial" charset="0"/>
                </a:rPr>
                <a:t>Your</a:t>
              </a:r>
              <a:br>
                <a:rPr lang="en-GB" sz="1600" dirty="0">
                  <a:latin typeface="+mn-lt"/>
                  <a:ea typeface="+mn-ea"/>
                  <a:cs typeface="Arial" charset="0"/>
                </a:rPr>
              </a:br>
              <a:r>
                <a:rPr lang="en-GB" sz="1600" dirty="0">
                  <a:latin typeface="+mn-lt"/>
                  <a:ea typeface="+mn-ea"/>
                  <a:cs typeface="Arial" charset="0"/>
                </a:rPr>
                <a:t> information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46239" y="3213611"/>
              <a:ext cx="1806357" cy="83013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1600" dirty="0">
                  <a:latin typeface="+mn-lt"/>
                  <a:ea typeface="+mn-ea"/>
                  <a:cs typeface="Arial" charset="0"/>
                </a:rPr>
                <a:t>        Your</a:t>
              </a:r>
              <a:br>
                <a:rPr lang="en-GB" sz="1600" dirty="0">
                  <a:latin typeface="+mn-lt"/>
                  <a:ea typeface="+mn-ea"/>
                  <a:cs typeface="Arial" charset="0"/>
                </a:rPr>
              </a:br>
              <a:r>
                <a:rPr lang="en-GB" sz="1600" dirty="0">
                  <a:latin typeface="+mn-lt"/>
                  <a:ea typeface="+mn-ea"/>
                  <a:cs typeface="Arial" charset="0"/>
                </a:rPr>
                <a:t>software apps</a:t>
              </a:r>
              <a:br>
                <a:rPr lang="en-GB" sz="1600" dirty="0">
                  <a:latin typeface="+mn-lt"/>
                  <a:ea typeface="+mn-ea"/>
                  <a:cs typeface="Arial" charset="0"/>
                </a:rPr>
              </a:br>
              <a:r>
                <a:rPr lang="en-GB" sz="1600" dirty="0">
                  <a:latin typeface="+mn-lt"/>
                  <a:ea typeface="+mn-ea"/>
                  <a:cs typeface="Arial" charset="0"/>
                </a:rPr>
                <a:t>and processing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95432" y="4069146"/>
              <a:ext cx="1528579" cy="58411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00" dirty="0">
                  <a:latin typeface="+mn-lt"/>
                  <a:ea typeface="+mn-ea"/>
                  <a:cs typeface="Arial" charset="0"/>
                </a:rPr>
                <a:t>Your technology</a:t>
              </a:r>
              <a:br>
                <a:rPr lang="en-GB" sz="1600" dirty="0">
                  <a:latin typeface="+mn-lt"/>
                  <a:ea typeface="+mn-ea"/>
                  <a:cs typeface="Arial" charset="0"/>
                </a:rPr>
              </a:br>
              <a:r>
                <a:rPr lang="en-GB" sz="1600" dirty="0">
                  <a:latin typeface="+mn-lt"/>
                  <a:ea typeface="+mn-ea"/>
                  <a:cs typeface="Arial" charset="0"/>
                </a:rPr>
                <a:t>choices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76396" y="4069146"/>
              <a:ext cx="1550800" cy="58411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00" dirty="0">
                  <a:latin typeface="+mn-lt"/>
                  <a:ea typeface="+mn-ea"/>
                  <a:cs typeface="Arial" charset="0"/>
                </a:rPr>
                <a:t>Your disposition</a:t>
              </a:r>
              <a:br>
                <a:rPr lang="en-GB" sz="1600" dirty="0">
                  <a:latin typeface="+mn-lt"/>
                  <a:ea typeface="+mn-ea"/>
                  <a:cs typeface="Arial" charset="0"/>
                </a:rPr>
              </a:br>
              <a:r>
                <a:rPr lang="en-GB" sz="1600" dirty="0">
                  <a:latin typeface="+mn-lt"/>
                  <a:ea typeface="+mn-ea"/>
                  <a:cs typeface="Arial" charset="0"/>
                </a:rPr>
                <a:t>       of functions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31946" y="1827932"/>
              <a:ext cx="1119053" cy="30475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00" dirty="0">
                  <a:latin typeface="+mn-lt"/>
                  <a:ea typeface="+mn-ea"/>
                  <a:cs typeface="Arial" charset="0"/>
                </a:rPr>
                <a:t>Your science</a:t>
              </a:r>
            </a:p>
          </p:txBody>
        </p:sp>
      </p:grpSp>
      <p:sp>
        <p:nvSpPr>
          <p:cNvPr id="63493" name="Title 6"/>
          <p:cNvSpPr txBox="1">
            <a:spLocks/>
          </p:cNvSpPr>
          <p:nvPr/>
        </p:nvSpPr>
        <p:spPr bwMode="auto">
          <a:xfrm>
            <a:off x="1763713" y="101600"/>
            <a:ext cx="7129462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2800" b="1">
                <a:solidFill>
                  <a:srgbClr val="33B0DC"/>
                </a:solidFill>
                <a:latin typeface="Century Gothic" pitchFamily="34" charset="0"/>
              </a:rPr>
              <a:t>RM in brief</a:t>
            </a:r>
            <a:br>
              <a:rPr lang="en-GB" sz="2800" b="1">
                <a:solidFill>
                  <a:srgbClr val="33B0DC"/>
                </a:solidFill>
                <a:latin typeface="Century Gothic" pitchFamily="34" charset="0"/>
              </a:rPr>
            </a:br>
            <a:r>
              <a:rPr lang="en-GB" sz="2800" b="1">
                <a:solidFill>
                  <a:srgbClr val="33B0DC"/>
                </a:solidFill>
                <a:latin typeface="Century Gothic" pitchFamily="34" charset="0"/>
              </a:rPr>
              <a:t> - the 5 viewpoints and Data Acquisition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1052513"/>
            <a:ext cx="9144000" cy="831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u="sng" dirty="0">
                <a:latin typeface="+mn-lt"/>
                <a:ea typeface="+mn-ea"/>
                <a:cs typeface="Arial" charset="0"/>
              </a:rPr>
              <a:t>Communities</a:t>
            </a:r>
            <a:r>
              <a:rPr lang="en-GB" sz="1600" dirty="0">
                <a:latin typeface="+mn-lt"/>
                <a:ea typeface="+mn-ea"/>
                <a:cs typeface="Arial" charset="0"/>
              </a:rPr>
              <a:t>: Acquisition, </a:t>
            </a:r>
            <a:r>
              <a:rPr lang="en-GB" sz="1600" dirty="0" err="1">
                <a:latin typeface="+mn-lt"/>
                <a:ea typeface="+mn-ea"/>
                <a:cs typeface="Arial" charset="0"/>
              </a:rPr>
              <a:t>Curation</a:t>
            </a:r>
            <a:r>
              <a:rPr lang="en-GB" sz="1600" dirty="0">
                <a:latin typeface="+mn-lt"/>
                <a:ea typeface="+mn-ea"/>
                <a:cs typeface="Arial" charset="0"/>
              </a:rPr>
              <a:t>, Publication, Service Provision, Data Usage</a:t>
            </a:r>
          </a:p>
          <a:p>
            <a:pPr>
              <a:defRPr/>
            </a:pPr>
            <a:r>
              <a:rPr lang="en-GB" sz="1600" u="sng" dirty="0">
                <a:latin typeface="+mn-lt"/>
                <a:ea typeface="+mn-ea"/>
                <a:cs typeface="Arial" charset="0"/>
              </a:rPr>
              <a:t>Roles in Acquisition</a:t>
            </a:r>
            <a:r>
              <a:rPr lang="en-GB" sz="1600" dirty="0">
                <a:latin typeface="+mn-lt"/>
                <a:ea typeface="+mn-ea"/>
                <a:cs typeface="Arial" charset="0"/>
              </a:rPr>
              <a:t>: Scientist, Technician, Observer, Sensor, etc.</a:t>
            </a:r>
          </a:p>
          <a:p>
            <a:pPr>
              <a:defRPr/>
            </a:pPr>
            <a:r>
              <a:rPr lang="en-GB" sz="1600" u="sng" dirty="0">
                <a:latin typeface="+mn-lt"/>
                <a:ea typeface="+mn-ea"/>
                <a:cs typeface="Arial" charset="0"/>
              </a:rPr>
              <a:t>Behaviours in </a:t>
            </a:r>
            <a:r>
              <a:rPr lang="en-GB" sz="1600" u="sng" dirty="0" err="1">
                <a:latin typeface="+mn-lt"/>
                <a:ea typeface="+mn-ea"/>
                <a:cs typeface="Arial" charset="0"/>
              </a:rPr>
              <a:t>Acq</a:t>
            </a:r>
            <a:r>
              <a:rPr lang="en-GB" sz="1600" u="sng" dirty="0">
                <a:latin typeface="+mn-lt"/>
                <a:ea typeface="+mn-ea"/>
                <a:cs typeface="Arial" charset="0"/>
              </a:rPr>
              <a:t>.</a:t>
            </a:r>
            <a:r>
              <a:rPr lang="en-GB" sz="1600" dirty="0">
                <a:latin typeface="+mn-lt"/>
                <a:ea typeface="+mn-ea"/>
                <a:cs typeface="Arial" charset="0"/>
              </a:rPr>
              <a:t>: Design of measurement model, Instrument configuration, calibration, data collection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2060575"/>
            <a:ext cx="2395538" cy="4770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u="sng" dirty="0">
                <a:latin typeface="+mn-lt"/>
                <a:ea typeface="+mn-ea"/>
                <a:cs typeface="Arial" charset="0"/>
              </a:rPr>
              <a:t>Info  objects</a:t>
            </a:r>
            <a:r>
              <a:rPr lang="en-GB" sz="1600" dirty="0">
                <a:latin typeface="+mn-lt"/>
                <a:ea typeface="+mn-ea"/>
                <a:cs typeface="Arial" charset="0"/>
              </a:rPr>
              <a:t>: </a:t>
            </a:r>
          </a:p>
          <a:p>
            <a:pPr>
              <a:defRPr/>
            </a:pPr>
            <a:r>
              <a:rPr lang="en-GB" sz="1600" dirty="0">
                <a:latin typeface="+mn-lt"/>
                <a:ea typeface="+mn-ea"/>
                <a:cs typeface="Arial" charset="0"/>
              </a:rPr>
              <a:t>  Specification of</a:t>
            </a:r>
            <a:br>
              <a:rPr lang="en-GB" sz="1600" dirty="0">
                <a:latin typeface="+mn-lt"/>
                <a:ea typeface="+mn-ea"/>
                <a:cs typeface="Arial" charset="0"/>
              </a:rPr>
            </a:br>
            <a:r>
              <a:rPr lang="en-GB" sz="1600" dirty="0">
                <a:latin typeface="+mn-lt"/>
                <a:ea typeface="+mn-ea"/>
                <a:cs typeface="Arial" charset="0"/>
              </a:rPr>
              <a:t>   measurements</a:t>
            </a:r>
          </a:p>
          <a:p>
            <a:pPr>
              <a:defRPr/>
            </a:pPr>
            <a:r>
              <a:rPr lang="en-GB" sz="1600" dirty="0">
                <a:latin typeface="+mn-lt"/>
                <a:ea typeface="+mn-ea"/>
                <a:cs typeface="Arial" charset="0"/>
              </a:rPr>
              <a:t>  Measurement result</a:t>
            </a:r>
          </a:p>
          <a:p>
            <a:pPr>
              <a:defRPr/>
            </a:pPr>
            <a:r>
              <a:rPr lang="en-GB" sz="1600" dirty="0">
                <a:latin typeface="+mn-lt"/>
                <a:ea typeface="+mn-ea"/>
                <a:cs typeface="Arial" charset="0"/>
              </a:rPr>
              <a:t>  Persistent data</a:t>
            </a:r>
          </a:p>
          <a:p>
            <a:pPr>
              <a:defRPr/>
            </a:pPr>
            <a:r>
              <a:rPr lang="en-GB" sz="1600" dirty="0">
                <a:latin typeface="+mn-lt"/>
                <a:ea typeface="+mn-ea"/>
                <a:cs typeface="Arial" charset="0"/>
              </a:rPr>
              <a:t>  Data state</a:t>
            </a:r>
          </a:p>
          <a:p>
            <a:pPr>
              <a:defRPr/>
            </a:pPr>
            <a:r>
              <a:rPr lang="en-GB" sz="1600" dirty="0">
                <a:latin typeface="+mn-lt"/>
                <a:ea typeface="+mn-ea"/>
                <a:cs typeface="Arial" charset="0"/>
              </a:rPr>
              <a:t>  Metadata</a:t>
            </a:r>
          </a:p>
          <a:p>
            <a:pPr>
              <a:defRPr/>
            </a:pPr>
            <a:r>
              <a:rPr lang="en-GB" sz="1600" dirty="0">
                <a:latin typeface="+mn-lt"/>
                <a:ea typeface="+mn-ea"/>
                <a:cs typeface="Arial" charset="0"/>
              </a:rPr>
              <a:t>  Persistent identifier</a:t>
            </a:r>
          </a:p>
          <a:p>
            <a:pPr>
              <a:defRPr/>
            </a:pPr>
            <a:r>
              <a:rPr lang="en-GB" sz="1600" u="sng" dirty="0">
                <a:latin typeface="+mn-lt"/>
                <a:ea typeface="+mn-ea"/>
                <a:cs typeface="Arial" charset="0"/>
              </a:rPr>
              <a:t>Action types (cause state change)</a:t>
            </a:r>
            <a:r>
              <a:rPr lang="en-GB" sz="1600" dirty="0">
                <a:latin typeface="+mn-lt"/>
                <a:ea typeface="+mn-ea"/>
                <a:cs typeface="Arial" charset="0"/>
              </a:rPr>
              <a:t>:</a:t>
            </a:r>
          </a:p>
          <a:p>
            <a:pPr>
              <a:defRPr/>
            </a:pPr>
            <a:r>
              <a:rPr lang="en-GB" sz="1600" dirty="0">
                <a:latin typeface="+mn-lt"/>
                <a:ea typeface="+mn-ea"/>
                <a:cs typeface="Arial" charset="0"/>
              </a:rPr>
              <a:t>  Perform measurement</a:t>
            </a:r>
          </a:p>
          <a:p>
            <a:pPr>
              <a:defRPr/>
            </a:pPr>
            <a:r>
              <a:rPr lang="en-GB" sz="1600" dirty="0">
                <a:latin typeface="+mn-lt"/>
                <a:ea typeface="+mn-ea"/>
                <a:cs typeface="Arial" charset="0"/>
              </a:rPr>
              <a:t>  Add metadata</a:t>
            </a:r>
          </a:p>
          <a:p>
            <a:pPr>
              <a:defRPr/>
            </a:pPr>
            <a:r>
              <a:rPr lang="en-GB" sz="1600" dirty="0">
                <a:latin typeface="+mn-lt"/>
                <a:ea typeface="+mn-ea"/>
                <a:cs typeface="Arial" charset="0"/>
              </a:rPr>
              <a:t>  Check quality</a:t>
            </a:r>
          </a:p>
          <a:p>
            <a:pPr>
              <a:defRPr/>
            </a:pPr>
            <a:r>
              <a:rPr lang="en-GB" sz="1600" dirty="0">
                <a:latin typeface="+mn-lt"/>
                <a:ea typeface="+mn-ea"/>
                <a:cs typeface="Arial" charset="0"/>
              </a:rPr>
              <a:t>  Store data</a:t>
            </a:r>
          </a:p>
          <a:p>
            <a:pPr>
              <a:defRPr/>
            </a:pPr>
            <a:r>
              <a:rPr lang="en-GB" sz="1600" u="sng" dirty="0">
                <a:latin typeface="+mn-lt"/>
                <a:ea typeface="+mn-ea"/>
                <a:cs typeface="Arial" charset="0"/>
              </a:rPr>
              <a:t>States</a:t>
            </a:r>
            <a:r>
              <a:rPr lang="en-GB" sz="1600" dirty="0">
                <a:latin typeface="+mn-lt"/>
                <a:ea typeface="+mn-ea"/>
                <a:cs typeface="Arial" charset="0"/>
              </a:rPr>
              <a:t>:</a:t>
            </a:r>
          </a:p>
          <a:p>
            <a:pPr>
              <a:defRPr/>
            </a:pPr>
            <a:r>
              <a:rPr lang="en-GB" sz="1600" dirty="0">
                <a:latin typeface="+mn-lt"/>
                <a:ea typeface="+mn-ea"/>
                <a:cs typeface="Arial" charset="0"/>
              </a:rPr>
              <a:t>  Raw</a:t>
            </a:r>
          </a:p>
          <a:p>
            <a:pPr>
              <a:defRPr/>
            </a:pPr>
            <a:r>
              <a:rPr lang="en-GB" sz="1600" dirty="0">
                <a:latin typeface="+mn-lt"/>
                <a:ea typeface="+mn-ea"/>
                <a:cs typeface="Arial" charset="0"/>
              </a:rPr>
              <a:t>  Reviewed</a:t>
            </a:r>
            <a:br>
              <a:rPr lang="en-GB" sz="1600" dirty="0">
                <a:latin typeface="+mn-lt"/>
                <a:ea typeface="+mn-ea"/>
                <a:cs typeface="Arial" charset="0"/>
              </a:rPr>
            </a:br>
            <a:r>
              <a:rPr lang="en-GB" sz="1600" dirty="0">
                <a:latin typeface="+mn-lt"/>
                <a:ea typeface="+mn-ea"/>
                <a:cs typeface="Arial" charset="0"/>
              </a:rPr>
              <a:t>  Published</a:t>
            </a:r>
          </a:p>
          <a:p>
            <a:pPr>
              <a:defRPr/>
            </a:pPr>
            <a:r>
              <a:rPr lang="en-GB" sz="1600" dirty="0">
                <a:latin typeface="+mn-lt"/>
                <a:ea typeface="+mn-ea"/>
                <a:cs typeface="Arial" charset="0"/>
              </a:rPr>
              <a:t>  Processed, etc.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19925" y="2060575"/>
            <a:ext cx="2124075" cy="37861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u="sng" dirty="0">
                <a:latin typeface="+mn-lt"/>
                <a:ea typeface="+mn-ea"/>
                <a:cs typeface="Arial" charset="0"/>
              </a:rPr>
              <a:t>Objects</a:t>
            </a:r>
            <a:r>
              <a:rPr lang="en-GB" sz="1600" dirty="0">
                <a:latin typeface="+mn-lt"/>
                <a:ea typeface="+mn-ea"/>
                <a:cs typeface="Arial" charset="0"/>
              </a:rPr>
              <a:t>:</a:t>
            </a:r>
          </a:p>
          <a:p>
            <a:pPr>
              <a:defRPr/>
            </a:pPr>
            <a:r>
              <a:rPr lang="en-GB" sz="1600" dirty="0">
                <a:latin typeface="+mn-lt"/>
                <a:ea typeface="+mn-ea"/>
                <a:cs typeface="Arial" charset="0"/>
              </a:rPr>
              <a:t>  Instrument host</a:t>
            </a:r>
          </a:p>
          <a:p>
            <a:pPr>
              <a:defRPr/>
            </a:pPr>
            <a:r>
              <a:rPr lang="en-GB" sz="1600" dirty="0">
                <a:latin typeface="+mn-lt"/>
                <a:ea typeface="+mn-ea"/>
                <a:cs typeface="Arial" charset="0"/>
              </a:rPr>
              <a:t>  Acquisition service</a:t>
            </a:r>
          </a:p>
          <a:p>
            <a:pPr>
              <a:defRPr/>
            </a:pPr>
            <a:r>
              <a:rPr lang="en-GB" sz="1600" u="sng" dirty="0">
                <a:latin typeface="+mn-lt"/>
                <a:ea typeface="+mn-ea"/>
                <a:cs typeface="Arial" charset="0"/>
              </a:rPr>
              <a:t>Interfaces</a:t>
            </a:r>
            <a:r>
              <a:rPr lang="en-GB" sz="1600" dirty="0">
                <a:latin typeface="+mn-lt"/>
                <a:ea typeface="+mn-ea"/>
                <a:cs typeface="Arial" charset="0"/>
              </a:rPr>
              <a:t>:</a:t>
            </a:r>
          </a:p>
          <a:p>
            <a:pPr>
              <a:defRPr/>
            </a:pPr>
            <a:r>
              <a:rPr lang="en-GB" sz="1600" dirty="0">
                <a:latin typeface="+mn-lt"/>
                <a:ea typeface="+mn-ea"/>
                <a:cs typeface="Arial" charset="0"/>
              </a:rPr>
              <a:t>  Configure instrument</a:t>
            </a:r>
          </a:p>
          <a:p>
            <a:pPr>
              <a:defRPr/>
            </a:pPr>
            <a:r>
              <a:rPr lang="en-GB" sz="1600" dirty="0">
                <a:latin typeface="+mn-lt"/>
                <a:ea typeface="+mn-ea"/>
                <a:cs typeface="Arial" charset="0"/>
              </a:rPr>
              <a:t>  Acquire data</a:t>
            </a:r>
          </a:p>
          <a:p>
            <a:pPr>
              <a:defRPr/>
            </a:pPr>
            <a:r>
              <a:rPr lang="en-GB" sz="1600" dirty="0">
                <a:latin typeface="+mn-lt"/>
                <a:ea typeface="+mn-ea"/>
                <a:cs typeface="Arial" charset="0"/>
              </a:rPr>
              <a:t>  Import data</a:t>
            </a:r>
          </a:p>
          <a:p>
            <a:pPr>
              <a:defRPr/>
            </a:pPr>
            <a:r>
              <a:rPr lang="en-GB" sz="1600" u="sng" dirty="0">
                <a:latin typeface="+mn-lt"/>
                <a:ea typeface="+mn-ea"/>
                <a:cs typeface="Arial" charset="0"/>
              </a:rPr>
              <a:t>Reference interactions</a:t>
            </a:r>
            <a:r>
              <a:rPr lang="en-GB" sz="1600" dirty="0">
                <a:latin typeface="+mn-lt"/>
                <a:ea typeface="+mn-ea"/>
                <a:cs typeface="Arial" charset="0"/>
              </a:rPr>
              <a:t>:</a:t>
            </a:r>
          </a:p>
          <a:p>
            <a:pPr>
              <a:defRPr/>
            </a:pPr>
            <a:r>
              <a:rPr lang="en-GB" sz="1600" dirty="0">
                <a:latin typeface="+mn-lt"/>
                <a:ea typeface="+mn-ea"/>
                <a:cs typeface="Arial" charset="0"/>
              </a:rPr>
              <a:t>  Raw data collection</a:t>
            </a:r>
            <a:br>
              <a:rPr lang="en-GB" sz="1600" dirty="0">
                <a:latin typeface="+mn-lt"/>
                <a:ea typeface="+mn-ea"/>
                <a:cs typeface="Arial" charset="0"/>
              </a:rPr>
            </a:br>
            <a:r>
              <a:rPr lang="en-GB" sz="1600" dirty="0">
                <a:latin typeface="+mn-lt"/>
                <a:ea typeface="+mn-ea"/>
                <a:cs typeface="Arial" charset="0"/>
              </a:rPr>
              <a:t>  coordinates above</a:t>
            </a:r>
            <a:br>
              <a:rPr lang="en-GB" sz="1600" dirty="0">
                <a:latin typeface="+mn-lt"/>
                <a:ea typeface="+mn-ea"/>
                <a:cs typeface="Arial" charset="0"/>
              </a:rPr>
            </a:br>
            <a:r>
              <a:rPr lang="en-GB" sz="1600" dirty="0">
                <a:latin typeface="+mn-lt"/>
                <a:ea typeface="+mn-ea"/>
                <a:cs typeface="Arial" charset="0"/>
              </a:rPr>
              <a:t>  objects with the</a:t>
            </a:r>
            <a:br>
              <a:rPr lang="en-GB" sz="1600" dirty="0">
                <a:latin typeface="+mn-lt"/>
                <a:ea typeface="+mn-ea"/>
                <a:cs typeface="Arial" charset="0"/>
              </a:rPr>
            </a:br>
            <a:r>
              <a:rPr lang="en-GB" sz="1600" dirty="0">
                <a:latin typeface="+mn-lt"/>
                <a:ea typeface="+mn-ea"/>
                <a:cs typeface="Arial" charset="0"/>
              </a:rPr>
              <a:t>  Import service object</a:t>
            </a:r>
            <a:br>
              <a:rPr lang="en-GB" sz="1600" dirty="0">
                <a:latin typeface="+mn-lt"/>
                <a:ea typeface="+mn-ea"/>
                <a:cs typeface="Arial" charset="0"/>
              </a:rPr>
            </a:br>
            <a:r>
              <a:rPr lang="en-GB" sz="1600" dirty="0">
                <a:latin typeface="+mn-lt"/>
                <a:ea typeface="+mn-ea"/>
                <a:cs typeface="Arial" charset="0"/>
              </a:rPr>
              <a:t>  and the Raw data</a:t>
            </a:r>
            <a:br>
              <a:rPr lang="en-GB" sz="1600" dirty="0">
                <a:latin typeface="+mn-lt"/>
                <a:ea typeface="+mn-ea"/>
                <a:cs typeface="Arial" charset="0"/>
              </a:rPr>
            </a:br>
            <a:r>
              <a:rPr lang="en-GB" sz="1600" dirty="0">
                <a:latin typeface="+mn-lt"/>
                <a:ea typeface="+mn-ea"/>
                <a:cs typeface="Arial" charset="0"/>
              </a:rPr>
              <a:t>  object in the </a:t>
            </a:r>
            <a:r>
              <a:rPr lang="en-GB" sz="1600" dirty="0" err="1">
                <a:latin typeface="+mn-lt"/>
                <a:ea typeface="+mn-ea"/>
                <a:cs typeface="Arial" charset="0"/>
              </a:rPr>
              <a:t>Curation</a:t>
            </a:r>
            <a:r>
              <a:rPr lang="en-GB" sz="1600" dirty="0">
                <a:latin typeface="+mn-lt"/>
                <a:ea typeface="+mn-ea"/>
                <a:cs typeface="Arial" charset="0"/>
              </a:rPr>
              <a:t/>
            </a:r>
            <a:br>
              <a:rPr lang="en-GB" sz="1600" dirty="0">
                <a:latin typeface="+mn-lt"/>
                <a:ea typeface="+mn-ea"/>
                <a:cs typeface="Arial" charset="0"/>
              </a:rPr>
            </a:br>
            <a:r>
              <a:rPr lang="en-GB" sz="1600" dirty="0">
                <a:latin typeface="+mn-lt"/>
                <a:ea typeface="+mn-ea"/>
                <a:cs typeface="Arial" charset="0"/>
              </a:rPr>
              <a:t>  subsystem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9 Sep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553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AFEED68-B657-4924-A8F7-1B6BB0F44E55}" type="slidenum">
              <a:rPr lang="fr-FR" sz="1200">
                <a:solidFill>
                  <a:srgbClr val="595959"/>
                </a:solidFill>
                <a:latin typeface="Century Gothic" pitchFamily="34" charset="0"/>
              </a:rPr>
              <a:pPr eaLnBrk="1" hangingPunct="1"/>
              <a:t>16</a:t>
            </a:fld>
            <a:endParaRPr lang="fr-FR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65540" name="Title 1"/>
          <p:cNvSpPr txBox="1">
            <a:spLocks/>
          </p:cNvSpPr>
          <p:nvPr/>
        </p:nvSpPr>
        <p:spPr bwMode="auto">
          <a:xfrm>
            <a:off x="1763713" y="101600"/>
            <a:ext cx="738028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2800" b="1">
                <a:solidFill>
                  <a:srgbClr val="33B0DC"/>
                </a:solidFill>
                <a:latin typeface="Century Gothic" pitchFamily="34" charset="0"/>
              </a:rPr>
              <a:t>Progress so far: </a:t>
            </a:r>
            <a:br>
              <a:rPr lang="en-GB" sz="2800" b="1">
                <a:solidFill>
                  <a:srgbClr val="33B0DC"/>
                </a:solidFill>
                <a:latin typeface="Century Gothic" pitchFamily="34" charset="0"/>
              </a:rPr>
            </a:br>
            <a:r>
              <a:rPr lang="en-GB" sz="2800" b="1">
                <a:solidFill>
                  <a:srgbClr val="33B0DC"/>
                </a:solidFill>
                <a:latin typeface="Century Gothic" pitchFamily="34" charset="0"/>
              </a:rPr>
              <a:t>ODPont – in evaluation</a:t>
            </a:r>
            <a:br>
              <a:rPr lang="en-GB" sz="2800" b="1">
                <a:solidFill>
                  <a:srgbClr val="33B0DC"/>
                </a:solidFill>
                <a:latin typeface="Century Gothic" pitchFamily="34" charset="0"/>
              </a:rPr>
            </a:br>
            <a:r>
              <a:rPr lang="en-GB" sz="2800" b="1">
                <a:solidFill>
                  <a:srgbClr val="33B0DC"/>
                </a:solidFill>
                <a:latin typeface="Century Gothic" pitchFamily="34" charset="0"/>
              </a:rPr>
              <a:t/>
            </a:r>
            <a:br>
              <a:rPr lang="en-GB" sz="2800" b="1">
                <a:solidFill>
                  <a:srgbClr val="33B0DC"/>
                </a:solidFill>
                <a:latin typeface="Century Gothic" pitchFamily="34" charset="0"/>
              </a:rPr>
            </a:br>
            <a:r>
              <a:rPr lang="en-GB" sz="2800" b="1">
                <a:solidFill>
                  <a:srgbClr val="33B0DC"/>
                </a:solidFill>
                <a:latin typeface="Century Gothic" pitchFamily="34" charset="0"/>
              </a:rPr>
              <a:t>					RMont – 						in evaluation </a:t>
            </a:r>
          </a:p>
        </p:txBody>
      </p:sp>
      <p:pic>
        <p:nvPicPr>
          <p:cNvPr id="65541" name="Picture 1" descr="C:\Documents and Settings\zzhao1\Application Data\Tencent\Users\307625781\QQ\WinTemp\RichOle\VVWOP814O9EI[~%)}AR)2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5772150" cy="33226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2" name="Picture 1" descr="C:\Documents and Settings\zzhao1\Application Data\Tencent\Users\910488547\QQ\WinTemp\RichOle\[J686UC}Q]EP4`L[LDOS6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459038"/>
            <a:ext cx="8978900" cy="44989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3" name="TextBox 11"/>
          <p:cNvSpPr txBox="1">
            <a:spLocks noChangeArrowheads="1"/>
          </p:cNvSpPr>
          <p:nvPr/>
        </p:nvSpPr>
        <p:spPr bwMode="auto">
          <a:xfrm>
            <a:off x="123825" y="5130800"/>
            <a:ext cx="32797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2800" b="1">
                <a:solidFill>
                  <a:srgbClr val="33B0DC"/>
                </a:solidFill>
                <a:latin typeface="Century Gothic" pitchFamily="34" charset="0"/>
              </a:rPr>
              <a:t>Linking model</a:t>
            </a:r>
          </a:p>
          <a:p>
            <a:pPr eaLnBrk="1" hangingPunct="1"/>
            <a:r>
              <a:rPr lang="en-GB" sz="2800" b="1">
                <a:solidFill>
                  <a:srgbClr val="33B0DC"/>
                </a:solidFill>
                <a:latin typeface="Century Gothic" pitchFamily="34" charset="0"/>
              </a:rPr>
              <a:t> -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15990321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4"/>
          <p:cNvSpPr>
            <a:spLocks noGrp="1"/>
          </p:cNvSpPr>
          <p:nvPr>
            <p:ph type="title"/>
          </p:nvPr>
        </p:nvSpPr>
        <p:spPr>
          <a:xfrm>
            <a:off x="2195513" y="101600"/>
            <a:ext cx="6697662" cy="9271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Key Objectives</a:t>
            </a:r>
          </a:p>
        </p:txBody>
      </p:sp>
      <p:sp>
        <p:nvSpPr>
          <p:cNvPr id="34818" name="Content Placeholder 5"/>
          <p:cNvSpPr>
            <a:spLocks noGrp="1"/>
          </p:cNvSpPr>
          <p:nvPr>
            <p:ph idx="1"/>
          </p:nvPr>
        </p:nvSpPr>
        <p:spPr>
          <a:xfrm>
            <a:off x="0" y="1557338"/>
            <a:ext cx="8785225" cy="4968875"/>
          </a:xfrm>
        </p:spPr>
        <p:txBody>
          <a:bodyPr/>
          <a:lstStyle/>
          <a:p>
            <a:pPr marL="457200" indent="-457200" eaLnBrk="1" hangingPunct="1">
              <a:lnSpc>
                <a:spcPct val="120000"/>
              </a:lnSpc>
              <a:buFont typeface="Calibri" pitchFamily="34" charset="0"/>
              <a:buAutoNum type="arabicPeriod"/>
            </a:pPr>
            <a:r>
              <a:rPr lang="en-GB" dirty="0" smtClean="0">
                <a:ea typeface="ＭＳ Ｐゴシック" pitchFamily="34" charset="-128"/>
              </a:rPr>
              <a:t>Develop and maintain a common policy for the (ESFRI) Environmental Research Infrastructures.</a:t>
            </a:r>
            <a:endParaRPr lang="en-US" dirty="0" smtClean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120000"/>
              </a:lnSpc>
              <a:buFont typeface="Calibri" pitchFamily="34" charset="0"/>
              <a:buAutoNum type="arabicPeriod"/>
            </a:pPr>
            <a:r>
              <a:rPr lang="en-GB" dirty="0" smtClean="0">
                <a:solidFill>
                  <a:schemeClr val="tx1"/>
                </a:solidFill>
                <a:ea typeface="ＭＳ Ｐゴシック" pitchFamily="34" charset="-128"/>
              </a:rPr>
              <a:t>Design guidelines for a Common Reference Model (promote infrastructure interoperability).</a:t>
            </a: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120000"/>
              </a:lnSpc>
              <a:buFont typeface="Calibri" pitchFamily="34" charset="0"/>
              <a:buAutoNum type="arabicPeriod"/>
            </a:pPr>
            <a:r>
              <a:rPr lang="en-GB" dirty="0" smtClean="0">
                <a:solidFill>
                  <a:srgbClr val="00B0F0"/>
                </a:solidFill>
                <a:ea typeface="ＭＳ Ｐゴシック" pitchFamily="34" charset="-128"/>
              </a:rPr>
              <a:t>Provide common ICT solutions for the ESFRI Environmental Research Infrastructures.</a:t>
            </a:r>
            <a:endParaRPr lang="en-US" dirty="0" smtClean="0">
              <a:solidFill>
                <a:srgbClr val="00B0F0"/>
              </a:solidFill>
              <a:ea typeface="ＭＳ Ｐゴシック" pitchFamily="34" charset="-128"/>
            </a:endParaRPr>
          </a:p>
        </p:txBody>
      </p:sp>
      <p:sp>
        <p:nvSpPr>
          <p:cNvPr id="34819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A10B400-3609-4B52-853D-BEA85BF8B6FD}" type="datetime1">
              <a:rPr lang="fr-FR" sz="1200">
                <a:solidFill>
                  <a:srgbClr val="595959"/>
                </a:solidFill>
                <a:latin typeface="Century Gothic" pitchFamily="34" charset="0"/>
              </a:rPr>
              <a:pPr eaLnBrk="1" hangingPunct="1"/>
              <a:t>19/09/2013</a:t>
            </a:fld>
            <a:endParaRPr lang="fr-FR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482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7C7F0F1-5695-4BFC-8421-787B9ED83DD1}" type="slidenum">
              <a:rPr lang="fr-FR" sz="1200">
                <a:solidFill>
                  <a:srgbClr val="595959"/>
                </a:solidFill>
                <a:latin typeface="Century Gothic" pitchFamily="34" charset="0"/>
              </a:rPr>
              <a:pPr eaLnBrk="1" hangingPunct="1"/>
              <a:t>17</a:t>
            </a:fld>
            <a:endParaRPr lang="fr-FR" sz="1200">
              <a:solidFill>
                <a:srgbClr val="595959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88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1763712" y="101600"/>
            <a:ext cx="7380287" cy="927100"/>
          </a:xfrm>
        </p:spPr>
        <p:txBody>
          <a:bodyPr/>
          <a:lstStyle/>
          <a:p>
            <a:r>
              <a:rPr lang="en-US" sz="3400" dirty="0" smtClean="0">
                <a:ea typeface="ＭＳ Ｐゴシック" pitchFamily="34" charset="-128"/>
              </a:rPr>
              <a:t>Overall Focus and Developments 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Data discovery and access in distributed data archives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Data Discovery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Data Preservation </a:t>
            </a:r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http://portal.envri.eu</a:t>
            </a:r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Data integration, </a:t>
            </a:r>
            <a:r>
              <a:rPr lang="en-US" dirty="0" err="1" smtClean="0">
                <a:ea typeface="ＭＳ Ｐゴシック" pitchFamily="34" charset="-128"/>
              </a:rPr>
              <a:t>harmonisation</a:t>
            </a:r>
            <a:r>
              <a:rPr lang="en-US" dirty="0" smtClean="0">
                <a:ea typeface="ＭＳ Ｐゴシック" pitchFamily="34" charset="-128"/>
              </a:rPr>
              <a:t> and publication facilities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Standard-base Geospatial Data Access, Process, and </a:t>
            </a:r>
            <a:r>
              <a:rPr lang="en-US" dirty="0" err="1" smtClean="0">
                <a:ea typeface="ＭＳ Ｐゴシック" pitchFamily="34" charset="-128"/>
              </a:rPr>
              <a:t>Visualisation</a:t>
            </a:r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Linked Data </a:t>
            </a:r>
            <a:r>
              <a:rPr lang="en-US" dirty="0" smtClean="0">
                <a:ea typeface="ＭＳ Ｐゴシック" pitchFamily="34" charset="-128"/>
              </a:rPr>
              <a:t>Publication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http://www.d4science.org/group/envri</a:t>
            </a:r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Resources operation and GEOSS contribution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Facilities offered as-a-Service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GEO-GEOSS Compliancy</a:t>
            </a:r>
          </a:p>
        </p:txBody>
      </p:sp>
      <p:sp>
        <p:nvSpPr>
          <p:cNvPr id="7270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D9DAD42-A949-4C94-9A8F-E8F8222C9256}" type="datetime1">
              <a:rPr lang="fr-FR" sz="1200">
                <a:solidFill>
                  <a:srgbClr val="595959"/>
                </a:solidFill>
                <a:latin typeface="Century Gothic" pitchFamily="34" charset="0"/>
              </a:rPr>
              <a:pPr eaLnBrk="1" hangingPunct="1"/>
              <a:t>19/09/2013</a:t>
            </a:fld>
            <a:endParaRPr lang="fr-FR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270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5CAC64F-4CCE-421B-AC00-56D8C15B9D7B}" type="slidenum">
              <a:rPr lang="fr-FR" sz="1200">
                <a:solidFill>
                  <a:srgbClr val="595959"/>
                </a:solidFill>
                <a:latin typeface="Century Gothic" pitchFamily="34" charset="0"/>
              </a:rPr>
              <a:pPr eaLnBrk="1" hangingPunct="1"/>
              <a:t>18</a:t>
            </a:fld>
            <a:endParaRPr lang="fr-FR" sz="1200">
              <a:solidFill>
                <a:srgbClr val="59595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>
              <a:ea typeface="ＭＳ Ｐゴシック" pitchFamily="34" charset="-128"/>
            </a:endParaRPr>
          </a:p>
        </p:txBody>
      </p:sp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1763712" y="101600"/>
            <a:ext cx="7380287" cy="9271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pitchFamily="34" charset="-128"/>
              </a:rPr>
              <a:t>Data Discovery: </a:t>
            </a:r>
            <a:r>
              <a:rPr lang="en-US" sz="3200" dirty="0">
                <a:ea typeface="ＭＳ Ｐゴシック" pitchFamily="34" charset="-128"/>
              </a:rPr>
              <a:t>f</a:t>
            </a:r>
            <a:r>
              <a:rPr lang="en-US" sz="3200" dirty="0" smtClean="0">
                <a:ea typeface="ＭＳ Ｐゴシック" pitchFamily="34" charset="-128"/>
              </a:rPr>
              <a:t>ocus and developments</a:t>
            </a:r>
          </a:p>
        </p:txBody>
      </p:sp>
      <p:sp>
        <p:nvSpPr>
          <p:cNvPr id="4" name="Rectangular Callout 3"/>
          <p:cNvSpPr/>
          <p:nvPr/>
        </p:nvSpPr>
        <p:spPr bwMode="auto">
          <a:xfrm>
            <a:off x="1923028" y="1175867"/>
            <a:ext cx="3133818" cy="523220"/>
          </a:xfrm>
          <a:prstGeom prst="wedgeRectCallout">
            <a:avLst>
              <a:gd name="adj1" fmla="val -44063"/>
              <a:gd name="adj2" fmla="val 13295"/>
            </a:avLst>
          </a:prstGeom>
          <a:solidFill>
            <a:srgbClr val="003366"/>
          </a:solidFill>
          <a:ln>
            <a:headEnd type="none" w="med" len="med"/>
            <a:tailEnd type="triangl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/>
              <a:t>Data from different ESFRI</a:t>
            </a:r>
          </a:p>
        </p:txBody>
      </p:sp>
      <p:pic>
        <p:nvPicPr>
          <p:cNvPr id="532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2074863"/>
            <a:ext cx="6559550" cy="403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2074863"/>
            <a:ext cx="3503612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ular Callout 6"/>
          <p:cNvSpPr/>
          <p:nvPr/>
        </p:nvSpPr>
        <p:spPr bwMode="auto">
          <a:xfrm>
            <a:off x="4411071" y="5564984"/>
            <a:ext cx="3012008" cy="1092671"/>
          </a:xfrm>
          <a:prstGeom prst="wedgeRectCallout">
            <a:avLst>
              <a:gd name="adj1" fmla="val -44063"/>
              <a:gd name="adj2" fmla="val 13295"/>
            </a:avLst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triangl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 err="1"/>
              <a:t>Interferograms</a:t>
            </a:r>
            <a:r>
              <a:rPr lang="en-GB" sz="1400" dirty="0"/>
              <a:t> computed from satellite data (EPOS)</a:t>
            </a:r>
          </a:p>
        </p:txBody>
      </p:sp>
      <p:sp>
        <p:nvSpPr>
          <p:cNvPr id="8" name="Rectangular Callout 7"/>
          <p:cNvSpPr/>
          <p:nvPr/>
        </p:nvSpPr>
        <p:spPr bwMode="auto">
          <a:xfrm>
            <a:off x="6551552" y="4711241"/>
            <a:ext cx="2726012" cy="523220"/>
          </a:xfrm>
          <a:prstGeom prst="wedgeRectCallout">
            <a:avLst>
              <a:gd name="adj1" fmla="val -44063"/>
              <a:gd name="adj2" fmla="val 13295"/>
            </a:avLst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triangl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/>
              <a:t>EMSO-MOIST data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3973513"/>
            <a:ext cx="1833563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 bwMode="auto">
          <a:xfrm>
            <a:off x="878506" y="3215226"/>
            <a:ext cx="2726012" cy="523220"/>
          </a:xfrm>
          <a:prstGeom prst="wedgeRectCallout">
            <a:avLst>
              <a:gd name="adj1" fmla="val -44063"/>
              <a:gd name="adj2" fmla="val 13295"/>
            </a:avLst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triangl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/>
              <a:t>Satellite data</a:t>
            </a: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5774076" y="1123286"/>
            <a:ext cx="3503488" cy="786982"/>
          </a:xfrm>
          <a:prstGeom prst="wedgeRectCallout">
            <a:avLst>
              <a:gd name="adj1" fmla="val 7343"/>
              <a:gd name="adj2" fmla="val 29576"/>
            </a:avLst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triangl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/>
              <a:t>Search of heterogeneous data based on geo-spatial and temporal criteria defined by the user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4181475"/>
            <a:ext cx="110013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811588" y="4551363"/>
            <a:ext cx="103187" cy="8255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>
            <a:cxnSpLocks noChangeShapeType="1"/>
            <a:endCxn id="13" idx="4"/>
          </p:cNvCxnSpPr>
          <p:nvPr/>
        </p:nvCxnSpPr>
        <p:spPr bwMode="auto">
          <a:xfrm flipH="1">
            <a:off x="3862388" y="2074863"/>
            <a:ext cx="1911350" cy="2559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454400"/>
            <a:ext cx="3144838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ular Callout 15"/>
          <p:cNvSpPr/>
          <p:nvPr/>
        </p:nvSpPr>
        <p:spPr bwMode="auto">
          <a:xfrm>
            <a:off x="372902" y="5019638"/>
            <a:ext cx="2726012" cy="523220"/>
          </a:xfrm>
          <a:prstGeom prst="wedgeRectCallout">
            <a:avLst>
              <a:gd name="adj1" fmla="val -44063"/>
              <a:gd name="adj2" fmla="val 13295"/>
            </a:avLst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triangl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/>
              <a:t>Atmospheric measures from airborne sensors (IAGOS)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028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 Box 1029"/>
          <p:cNvSpPr txBox="1">
            <a:spLocks noChangeArrowheads="1"/>
          </p:cNvSpPr>
          <p:nvPr/>
        </p:nvSpPr>
        <p:spPr bwMode="auto">
          <a:xfrm>
            <a:off x="1600200" y="1600200"/>
            <a:ext cx="5959475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>
                <a:solidFill>
                  <a:schemeClr val="bg1"/>
                </a:solidFill>
                <a:latin typeface="Verdana" pitchFamily="34" charset="0"/>
              </a:rPr>
              <a:t>The laboratory of environmental</a:t>
            </a:r>
          </a:p>
          <a:p>
            <a:pPr algn="ctr" eaLnBrk="1" hangingPunct="1"/>
            <a:r>
              <a:rPr lang="en-US" sz="2800">
                <a:solidFill>
                  <a:schemeClr val="bg1"/>
                </a:solidFill>
                <a:latin typeface="Verdana" pitchFamily="34" charset="0"/>
              </a:rPr>
              <a:t>research infrastructures</a:t>
            </a:r>
          </a:p>
          <a:p>
            <a:pPr algn="ctr" eaLnBrk="1" hangingPunct="1"/>
            <a:endParaRPr lang="en-US" sz="280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/>
            <a:r>
              <a:rPr lang="en-US" sz="2000">
                <a:solidFill>
                  <a:schemeClr val="bg1"/>
                </a:solidFill>
                <a:latin typeface="Verdana" pitchFamily="34" charset="0"/>
              </a:rPr>
              <a:t>Deep Earth, land and sea, the atmosphere</a:t>
            </a:r>
          </a:p>
          <a:p>
            <a:pPr algn="ctr" eaLnBrk="1" hangingPunct="1"/>
            <a:endParaRPr lang="en-US" sz="200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/>
            <a:r>
              <a:rPr lang="en-US" sz="2000">
                <a:solidFill>
                  <a:schemeClr val="bg1"/>
                </a:solidFill>
                <a:latin typeface="Verdana" pitchFamily="34" charset="0"/>
              </a:rPr>
              <a:t>Living and dead environments</a:t>
            </a:r>
            <a:endParaRPr lang="en-US" sz="180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>
          <a:xfrm>
            <a:off x="1908175" y="101600"/>
            <a:ext cx="6985000" cy="927100"/>
          </a:xfrm>
        </p:spPr>
        <p:txBody>
          <a:bodyPr/>
          <a:lstStyle/>
          <a:p>
            <a:pPr marL="342900" indent="-342900" eaLnBrk="1" hangingPunct="1"/>
            <a:r>
              <a:rPr lang="en-US" smtClean="0">
                <a:ea typeface="ＭＳ Ｐゴシック" pitchFamily="34" charset="-128"/>
              </a:rPr>
              <a:t>What after data discovery?</a:t>
            </a:r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</p:nvPr>
        </p:nvSpPr>
        <p:spPr>
          <a:xfrm>
            <a:off x="107950" y="1104900"/>
            <a:ext cx="8785225" cy="496887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Different usage patterns according to user needs</a:t>
            </a:r>
            <a:endParaRPr lang="en-US" i="1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28775"/>
            <a:ext cx="7177087" cy="486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5236" name="TextBox 1"/>
          <p:cNvSpPr txBox="1">
            <a:spLocks noChangeArrowheads="1"/>
          </p:cNvSpPr>
          <p:nvPr/>
        </p:nvSpPr>
        <p:spPr bwMode="auto">
          <a:xfrm>
            <a:off x="468313" y="1700213"/>
            <a:ext cx="3527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 b="1"/>
              <a:t>Basic data access/download</a:t>
            </a:r>
          </a:p>
        </p:txBody>
      </p:sp>
    </p:spTree>
    <p:extLst>
      <p:ext uri="{BB962C8B-B14F-4D97-AF65-F5344CB8AC3E}">
        <p14:creationId xmlns:p14="http://schemas.microsoft.com/office/powerpoint/2010/main" val="785104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>
          <a:xfrm>
            <a:off x="1908175" y="101600"/>
            <a:ext cx="6985000" cy="927100"/>
          </a:xfrm>
        </p:spPr>
        <p:txBody>
          <a:bodyPr/>
          <a:lstStyle/>
          <a:p>
            <a:pPr marL="342900" indent="-342900" eaLnBrk="1" hangingPunct="1"/>
            <a:r>
              <a:rPr lang="en-US" smtClean="0">
                <a:ea typeface="ＭＳ Ｐゴシック" pitchFamily="34" charset="-128"/>
              </a:rPr>
              <a:t>What after data discovery?</a:t>
            </a:r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>
          <a:xfrm>
            <a:off x="107950" y="1104900"/>
            <a:ext cx="8785225" cy="496887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Different usage patterns according to user needs</a:t>
            </a:r>
            <a:endParaRPr lang="en-US" i="1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96259" name="TextBox 1"/>
          <p:cNvSpPr txBox="1">
            <a:spLocks noChangeArrowheads="1"/>
          </p:cNvSpPr>
          <p:nvPr/>
        </p:nvSpPr>
        <p:spPr bwMode="auto">
          <a:xfrm>
            <a:off x="468313" y="1700213"/>
            <a:ext cx="3527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 b="1"/>
              <a:t>Data Harmonization</a:t>
            </a:r>
          </a:p>
        </p:txBody>
      </p:sp>
      <p:pic>
        <p:nvPicPr>
          <p:cNvPr id="716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28775"/>
            <a:ext cx="7180262" cy="486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6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8" y="2124075"/>
            <a:ext cx="2944812" cy="176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763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>
          <a:xfrm>
            <a:off x="1908175" y="101600"/>
            <a:ext cx="6985000" cy="927100"/>
          </a:xfrm>
        </p:spPr>
        <p:txBody>
          <a:bodyPr/>
          <a:lstStyle/>
          <a:p>
            <a:pPr marL="342900" indent="-342900" eaLnBrk="1" hangingPunct="1"/>
            <a:r>
              <a:rPr lang="en-US" smtClean="0">
                <a:ea typeface="ＭＳ Ｐゴシック" pitchFamily="34" charset="-128"/>
              </a:rPr>
              <a:t>What after data discovery?</a:t>
            </a:r>
          </a:p>
        </p:txBody>
      </p:sp>
      <p:sp>
        <p:nvSpPr>
          <p:cNvPr id="97282" name="Content Placeholder 2"/>
          <p:cNvSpPr>
            <a:spLocks noGrp="1"/>
          </p:cNvSpPr>
          <p:nvPr>
            <p:ph idx="1"/>
          </p:nvPr>
        </p:nvSpPr>
        <p:spPr>
          <a:xfrm>
            <a:off x="107950" y="1104900"/>
            <a:ext cx="8785225" cy="496887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Different usage patterns according to user needs</a:t>
            </a:r>
            <a:endParaRPr lang="en-US" i="1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97283" name="TextBox 1"/>
          <p:cNvSpPr txBox="1">
            <a:spLocks noChangeArrowheads="1"/>
          </p:cNvSpPr>
          <p:nvPr/>
        </p:nvSpPr>
        <p:spPr bwMode="auto">
          <a:xfrm>
            <a:off x="468313" y="1700213"/>
            <a:ext cx="3527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 b="1"/>
              <a:t>Virtual Research Environment</a:t>
            </a:r>
          </a:p>
        </p:txBody>
      </p:sp>
      <p:pic>
        <p:nvPicPr>
          <p:cNvPr id="7270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905000"/>
            <a:ext cx="7191375" cy="45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006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F710-86ED-4EBB-A523-4E6A174DE225}" type="datetime1">
              <a:rPr lang="fr-FR" smtClean="0"/>
              <a:pPr/>
              <a:t>19/09/2013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www.envri.eu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EA46-3358-4FB3-8D32-AD814BDECFC7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147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Goal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322263" y="1308100"/>
            <a:ext cx="8785225" cy="4784725"/>
          </a:xfrm>
        </p:spPr>
        <p:txBody>
          <a:bodyPr anchor="ctr"/>
          <a:lstStyle/>
          <a:p>
            <a:pPr marL="0" indent="0" algn="ctr" eaLnBrk="1" hangingPunct="1">
              <a:buFontTx/>
              <a:buNone/>
            </a:pPr>
            <a:r>
              <a:rPr lang="en-GB" sz="2800" b="0" dirty="0" smtClean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Enable multidisciplinary scientists to </a:t>
            </a:r>
            <a:r>
              <a:rPr lang="en-GB" sz="2800" dirty="0" smtClean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access</a:t>
            </a:r>
            <a:r>
              <a:rPr lang="en-GB" sz="2800" b="0" dirty="0" smtClean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 and</a:t>
            </a:r>
            <a:r>
              <a:rPr lang="en-GB" sz="2800" dirty="0" smtClean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 study </a:t>
            </a:r>
            <a:r>
              <a:rPr lang="en-GB" sz="2800" b="0" dirty="0" smtClean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data from </a:t>
            </a:r>
            <a:r>
              <a:rPr lang="en-GB" sz="2800" dirty="0" smtClean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multiple domains </a:t>
            </a:r>
            <a:r>
              <a:rPr lang="en-GB" sz="2800" b="0" dirty="0" smtClean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for </a:t>
            </a:r>
            <a:r>
              <a:rPr lang="en-GB" altLang="en-US" sz="2800" b="0" dirty="0" smtClean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“</a:t>
            </a:r>
            <a:r>
              <a:rPr lang="en-GB" sz="2800" b="0" dirty="0" smtClean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system level</a:t>
            </a:r>
            <a:r>
              <a:rPr lang="en-GB" altLang="en-US" sz="2800" b="0" dirty="0" smtClean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”</a:t>
            </a:r>
            <a:r>
              <a:rPr lang="en-GB" sz="2800" b="0" dirty="0" smtClean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 research</a:t>
            </a:r>
          </a:p>
          <a:p>
            <a:pPr marL="0" indent="0" eaLnBrk="1" hangingPunct="1">
              <a:buFontTx/>
              <a:buNone/>
            </a:pPr>
            <a:endParaRPr lang="en-GB" sz="2800" b="0" i="1" dirty="0" smtClean="0">
              <a:solidFill>
                <a:srgbClr val="0070C0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r>
              <a:rPr lang="en-GB" sz="2800" b="0" i="1" dirty="0" smtClean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by providing solutions and </a:t>
            </a:r>
          </a:p>
          <a:p>
            <a:pPr marL="0" indent="0" eaLnBrk="1" hangingPunct="1">
              <a:buFontTx/>
              <a:buNone/>
            </a:pPr>
            <a:r>
              <a:rPr lang="en-GB" sz="2800" b="0" i="1" dirty="0" smtClean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guidelines for the ENV RIs </a:t>
            </a:r>
          </a:p>
          <a:p>
            <a:pPr marL="0" indent="0" eaLnBrk="1" hangingPunct="1">
              <a:buFontTx/>
              <a:buNone/>
            </a:pPr>
            <a:r>
              <a:rPr lang="en-GB" sz="2800" b="0" i="1" dirty="0" smtClean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common needs</a:t>
            </a:r>
          </a:p>
          <a:p>
            <a:pPr marL="0" indent="0" eaLnBrk="1" hangingPunct="1">
              <a:buFontTx/>
              <a:buNone/>
            </a:pPr>
            <a:endParaRPr lang="en-GB" sz="3200" b="0" i="1" dirty="0" smtClean="0">
              <a:solidFill>
                <a:srgbClr val="0070C0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r>
              <a:rPr lang="en-GB" b="0" dirty="0" smtClean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Multiple data producers</a:t>
            </a:r>
          </a:p>
          <a:p>
            <a:pPr marL="0" indent="0" eaLnBrk="1" hangingPunct="1">
              <a:buFontTx/>
              <a:buNone/>
            </a:pPr>
            <a:r>
              <a:rPr lang="en-GB" b="0" dirty="0" smtClean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Multiple data consumers</a:t>
            </a:r>
            <a:endParaRPr lang="en-GB" b="0" dirty="0" smtClean="0">
              <a:solidFill>
                <a:srgbClr val="0070C0"/>
              </a:solidFill>
              <a:ea typeface="ＭＳ Ｐゴシック" pitchFamily="34" charset="-128"/>
            </a:endParaRPr>
          </a:p>
        </p:txBody>
      </p:sp>
      <p:sp>
        <p:nvSpPr>
          <p:cNvPr id="23555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4FEF23E-A731-49E2-806E-6577707D9903}" type="slidenum">
              <a:rPr lang="fr-FR" sz="1200">
                <a:solidFill>
                  <a:srgbClr val="595959"/>
                </a:solidFill>
                <a:latin typeface="Century Gothic" pitchFamily="34" charset="0"/>
              </a:rPr>
              <a:pPr eaLnBrk="1" hangingPunct="1"/>
              <a:t>3</a:t>
            </a:fld>
            <a:endParaRPr lang="fr-FR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grpSp>
        <p:nvGrpSpPr>
          <p:cNvPr id="23556" name="Group 2"/>
          <p:cNvGrpSpPr>
            <a:grpSpLocks/>
          </p:cNvGrpSpPr>
          <p:nvPr/>
        </p:nvGrpSpPr>
        <p:grpSpPr bwMode="auto">
          <a:xfrm>
            <a:off x="4876800" y="2493963"/>
            <a:ext cx="4230688" cy="3603625"/>
            <a:chOff x="2736" y="1248"/>
            <a:chExt cx="3024" cy="2880"/>
          </a:xfrm>
        </p:grpSpPr>
        <p:pic>
          <p:nvPicPr>
            <p:cNvPr id="23557" name="Picture 3" descr="earthCabl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380"/>
              <a:ext cx="3024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8" name="Picture 4" descr="Altair horiz flt 7N82375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392"/>
              <a:ext cx="853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9" name="Picture 5" descr="Wallops-Antenna-16M-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2688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0" name="Picture 6" descr="dopplerStandi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2911"/>
              <a:ext cx="856" cy="1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1" name="Picture 7" descr="POES Big Transparent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248"/>
              <a:ext cx="678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2" name="Picture 8" descr="dartStand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024"/>
              <a:ext cx="852" cy="1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3" name="Picture 9" descr="argoStandi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832"/>
              <a:ext cx="676" cy="1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4" name="Picture 10" descr="outerSpaceWithCommSat noSpace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1296"/>
              <a:ext cx="81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5" name="Picture 11" descr="metop-254x19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1680"/>
              <a:ext cx="632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ESFRI Environmental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Research Infrastructures</a:t>
            </a:r>
            <a:endParaRPr lang="en-US" dirty="0">
              <a:cs typeface="+mj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7950" y="1268413"/>
          <a:ext cx="8785225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3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5E290A0-F26C-4E8E-B072-D0FD2E021D50}" type="slidenum">
              <a:rPr lang="fr-FR" sz="1200">
                <a:solidFill>
                  <a:srgbClr val="595959"/>
                </a:solidFill>
                <a:latin typeface="Century Gothic" pitchFamily="34" charset="0"/>
              </a:rPr>
              <a:pPr eaLnBrk="1" hangingPunct="1"/>
              <a:t>4</a:t>
            </a:fld>
            <a:endParaRPr lang="fr-FR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2011" y="5949280"/>
            <a:ext cx="6122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Associated projects: ACTRIS, </a:t>
            </a:r>
            <a:r>
              <a:rPr lang="en-GB" dirty="0" err="1" smtClean="0"/>
              <a:t>AnaEE</a:t>
            </a:r>
            <a:r>
              <a:rPr lang="en-GB" dirty="0" smtClean="0"/>
              <a:t>, </a:t>
            </a:r>
            <a:r>
              <a:rPr lang="en-GB" dirty="0" err="1" smtClean="0"/>
              <a:t>InGOS</a:t>
            </a:r>
            <a:r>
              <a:rPr lang="en-GB" dirty="0" smtClean="0"/>
              <a:t>, IS-ENES …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8"/>
          <p:cNvSpPr txBox="1">
            <a:spLocks noChangeArrowheads="1"/>
          </p:cNvSpPr>
          <p:nvPr/>
        </p:nvSpPr>
        <p:spPr bwMode="auto">
          <a:xfrm>
            <a:off x="1042988" y="1412875"/>
            <a:ext cx="565943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srgbClr val="10253F"/>
                </a:solidFill>
                <a:latin typeface="Verdana" pitchFamily="34" charset="0"/>
              </a:rPr>
              <a:t>Distributed measurements and monitoring</a:t>
            </a:r>
          </a:p>
          <a:p>
            <a:pPr eaLnBrk="1" hangingPunct="1"/>
            <a:r>
              <a:rPr lang="en-US" sz="1800">
                <a:latin typeface="Verdana" pitchFamily="34" charset="0"/>
              </a:rPr>
              <a:t>• </a:t>
            </a:r>
            <a:r>
              <a:rPr lang="en-US" sz="1600">
                <a:latin typeface="Verdana" pitchFamily="34" charset="0"/>
              </a:rPr>
              <a:t>observatories, sensors, radars, human eyes . . .</a:t>
            </a:r>
          </a:p>
          <a:p>
            <a:pPr eaLnBrk="1" hangingPunct="1"/>
            <a:r>
              <a:rPr lang="en-US" sz="1600">
                <a:latin typeface="Verdana" pitchFamily="34" charset="0"/>
              </a:rPr>
              <a:t>• physical, chemical and biological parameters</a:t>
            </a:r>
            <a:endParaRPr lang="en-US" sz="1800">
              <a:latin typeface="Verdana" pitchFamily="34" charset="0"/>
            </a:endParaRPr>
          </a:p>
          <a:p>
            <a:pPr eaLnBrk="1" hangingPunct="1"/>
            <a:endParaRPr lang="en-US" sz="1800">
              <a:latin typeface="Verdana" pitchFamily="34" charset="0"/>
            </a:endParaRPr>
          </a:p>
          <a:p>
            <a:pPr eaLnBrk="1" hangingPunct="1"/>
            <a:r>
              <a:rPr lang="en-US" sz="2000">
                <a:solidFill>
                  <a:srgbClr val="10253F"/>
                </a:solidFill>
                <a:latin typeface="Verdana" pitchFamily="34" charset="0"/>
              </a:rPr>
              <a:t>Laboratories and experimental facilities</a:t>
            </a:r>
          </a:p>
          <a:p>
            <a:pPr eaLnBrk="1" hangingPunct="1"/>
            <a:r>
              <a:rPr lang="en-US" sz="1600">
                <a:latin typeface="Verdana" pitchFamily="34" charset="0"/>
              </a:rPr>
              <a:t>• in fixed monitoring stations</a:t>
            </a:r>
          </a:p>
          <a:p>
            <a:pPr eaLnBrk="1" hangingPunct="1"/>
            <a:r>
              <a:rPr lang="en-US" sz="1600">
                <a:latin typeface="Verdana" pitchFamily="34" charset="0"/>
              </a:rPr>
              <a:t>• on research vehicles, ships, floats and buoys</a:t>
            </a:r>
          </a:p>
          <a:p>
            <a:pPr eaLnBrk="1" hangingPunct="1"/>
            <a:r>
              <a:rPr lang="en-US" sz="1600">
                <a:latin typeface="Verdana" pitchFamily="34" charset="0"/>
              </a:rPr>
              <a:t>• from aircraft and satellites</a:t>
            </a:r>
            <a:endParaRPr lang="en-US" sz="1800">
              <a:latin typeface="Verdana" pitchFamily="34" charset="0"/>
            </a:endParaRPr>
          </a:p>
        </p:txBody>
      </p:sp>
      <p:sp>
        <p:nvSpPr>
          <p:cNvPr id="22531" name="Text Box 9"/>
          <p:cNvSpPr txBox="1">
            <a:spLocks noChangeArrowheads="1"/>
          </p:cNvSpPr>
          <p:nvPr/>
        </p:nvSpPr>
        <p:spPr bwMode="auto">
          <a:xfrm>
            <a:off x="1036638" y="3816350"/>
            <a:ext cx="73914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srgbClr val="10253F"/>
                </a:solidFill>
                <a:latin typeface="Verdana" pitchFamily="34" charset="0"/>
              </a:rPr>
              <a:t>A variety of data</a:t>
            </a:r>
          </a:p>
          <a:p>
            <a:pPr eaLnBrk="1" hangingPunct="1"/>
            <a:r>
              <a:rPr lang="en-US" sz="1600">
                <a:latin typeface="Verdana" pitchFamily="34" charset="0"/>
              </a:rPr>
              <a:t>• complex and sometimes fuzzy</a:t>
            </a:r>
          </a:p>
          <a:p>
            <a:pPr eaLnBrk="1" hangingPunct="1"/>
            <a:r>
              <a:rPr lang="en-US" sz="1600">
                <a:latin typeface="Verdana" pitchFamily="34" charset="0"/>
              </a:rPr>
              <a:t>• heterogeneous and distributed</a:t>
            </a:r>
          </a:p>
          <a:p>
            <a:pPr eaLnBrk="1" hangingPunct="1"/>
            <a:r>
              <a:rPr lang="en-US" sz="1600">
                <a:latin typeface="Verdana" pitchFamily="34" charset="0"/>
              </a:rPr>
              <a:t>• primary and processed data</a:t>
            </a:r>
          </a:p>
          <a:p>
            <a:pPr eaLnBrk="1" hangingPunct="1"/>
            <a:endParaRPr lang="en-US" sz="1800">
              <a:latin typeface="Verdana" pitchFamily="34" charset="0"/>
            </a:endParaRPr>
          </a:p>
          <a:p>
            <a:pPr eaLnBrk="1" hangingPunct="1"/>
            <a:r>
              <a:rPr lang="en-US" sz="2000">
                <a:solidFill>
                  <a:srgbClr val="10253F"/>
                </a:solidFill>
                <a:latin typeface="Verdana" pitchFamily="34" charset="0"/>
              </a:rPr>
              <a:t>Analytical and modeling platforms</a:t>
            </a:r>
          </a:p>
          <a:p>
            <a:pPr eaLnBrk="1" hangingPunct="1"/>
            <a:r>
              <a:rPr lang="en-US" sz="1600">
                <a:latin typeface="Verdana" pitchFamily="34" charset="0"/>
              </a:rPr>
              <a:t>•  data exchange and integration</a:t>
            </a:r>
          </a:p>
          <a:p>
            <a:pPr eaLnBrk="1" hangingPunct="1"/>
            <a:r>
              <a:rPr lang="en-US" sz="1600">
                <a:latin typeface="Verdana" pitchFamily="34" charset="0"/>
              </a:rPr>
              <a:t>•  high performance computing and Grid services</a:t>
            </a:r>
          </a:p>
          <a:p>
            <a:pPr eaLnBrk="1" hangingPunct="1"/>
            <a:r>
              <a:rPr lang="en-US" sz="1600">
                <a:latin typeface="Verdana" pitchFamily="34" charset="0"/>
              </a:rPr>
              <a:t>•  e-Laboratories</a:t>
            </a:r>
          </a:p>
        </p:txBody>
      </p:sp>
      <p:sp>
        <p:nvSpPr>
          <p:cNvPr id="30723" name="Title 3"/>
          <p:cNvSpPr>
            <a:spLocks noGrp="1"/>
          </p:cNvSpPr>
          <p:nvPr>
            <p:ph type="title"/>
          </p:nvPr>
        </p:nvSpPr>
        <p:spPr>
          <a:xfrm>
            <a:off x="2032000" y="101600"/>
            <a:ext cx="7112000" cy="927100"/>
          </a:xfrm>
        </p:spPr>
        <p:txBody>
          <a:bodyPr/>
          <a:lstStyle/>
          <a:p>
            <a:pPr eaLnBrk="1" hangingPunct="1"/>
            <a:r>
              <a:rPr lang="en-GB" sz="2800" smtClean="0">
                <a:ea typeface="ＭＳ Ｐゴシック" pitchFamily="34" charset="-128"/>
              </a:rPr>
              <a:t>Discover heterogeneous data at different places, in different catalogues</a:t>
            </a:r>
            <a:endParaRPr lang="en-US" sz="280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225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4"/>
          <p:cNvSpPr>
            <a:spLocks noGrp="1"/>
          </p:cNvSpPr>
          <p:nvPr>
            <p:ph type="title"/>
          </p:nvPr>
        </p:nvSpPr>
        <p:spPr>
          <a:xfrm>
            <a:off x="2195513" y="101600"/>
            <a:ext cx="6697662" cy="9271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Key Objectives</a:t>
            </a:r>
          </a:p>
        </p:txBody>
      </p:sp>
      <p:sp>
        <p:nvSpPr>
          <p:cNvPr id="34818" name="Content Placeholder 5"/>
          <p:cNvSpPr>
            <a:spLocks noGrp="1"/>
          </p:cNvSpPr>
          <p:nvPr>
            <p:ph idx="1"/>
          </p:nvPr>
        </p:nvSpPr>
        <p:spPr>
          <a:xfrm>
            <a:off x="0" y="1557338"/>
            <a:ext cx="8785225" cy="4968875"/>
          </a:xfrm>
        </p:spPr>
        <p:txBody>
          <a:bodyPr/>
          <a:lstStyle/>
          <a:p>
            <a:pPr marL="457200" indent="-457200" eaLnBrk="1" hangingPunct="1">
              <a:lnSpc>
                <a:spcPct val="120000"/>
              </a:lnSpc>
              <a:buFont typeface="Calibri" pitchFamily="34" charset="0"/>
              <a:buAutoNum type="arabicPeriod"/>
            </a:pPr>
            <a:r>
              <a:rPr lang="en-GB" smtClean="0">
                <a:ea typeface="ＭＳ Ｐゴシック" pitchFamily="34" charset="-128"/>
              </a:rPr>
              <a:t>Develop and maintain a common policy for the (ESFRI) Environmental Research Infrastructures.</a:t>
            </a:r>
            <a:endParaRPr lang="en-US" smtClean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120000"/>
              </a:lnSpc>
              <a:buFont typeface="Calibri" pitchFamily="34" charset="0"/>
              <a:buAutoNum type="arabicPeriod"/>
            </a:pPr>
            <a:r>
              <a:rPr lang="en-GB" smtClean="0">
                <a:ea typeface="ＭＳ Ｐゴシック" pitchFamily="34" charset="-128"/>
              </a:rPr>
              <a:t>Design guidelines for a Common Reference Model (promote infrastructure interoperability).</a:t>
            </a:r>
            <a:endParaRPr lang="en-US" smtClean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120000"/>
              </a:lnSpc>
              <a:buFont typeface="Calibri" pitchFamily="34" charset="0"/>
              <a:buAutoNum type="arabicPeriod"/>
            </a:pPr>
            <a:r>
              <a:rPr lang="en-GB" smtClean="0">
                <a:ea typeface="ＭＳ Ｐゴシック" pitchFamily="34" charset="-128"/>
              </a:rPr>
              <a:t>Provide common ICT solutions for the ESFRI Environmental Research Infrastructures.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4819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A10B400-3609-4B52-853D-BEA85BF8B6FD}" type="datetime1">
              <a:rPr lang="fr-FR" sz="1200">
                <a:solidFill>
                  <a:srgbClr val="595959"/>
                </a:solidFill>
                <a:latin typeface="Century Gothic" pitchFamily="34" charset="0"/>
              </a:rPr>
              <a:pPr eaLnBrk="1" hangingPunct="1"/>
              <a:t>19/09/2013</a:t>
            </a:fld>
            <a:endParaRPr lang="fr-FR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482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7C7F0F1-5695-4BFC-8421-787B9ED83DD1}" type="slidenum">
              <a:rPr lang="fr-FR" sz="1200">
                <a:solidFill>
                  <a:srgbClr val="595959"/>
                </a:solidFill>
                <a:latin typeface="Century Gothic" pitchFamily="34" charset="0"/>
              </a:rPr>
              <a:pPr eaLnBrk="1" hangingPunct="1"/>
              <a:t>6</a:t>
            </a:fld>
            <a:endParaRPr lang="fr-FR" sz="1200">
              <a:solidFill>
                <a:srgbClr val="59595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4"/>
          <p:cNvSpPr>
            <a:spLocks noGrp="1"/>
          </p:cNvSpPr>
          <p:nvPr>
            <p:ph type="title"/>
          </p:nvPr>
        </p:nvSpPr>
        <p:spPr>
          <a:xfrm>
            <a:off x="2195513" y="101600"/>
            <a:ext cx="6697662" cy="9271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Key Objectives</a:t>
            </a:r>
          </a:p>
        </p:txBody>
      </p:sp>
      <p:sp>
        <p:nvSpPr>
          <p:cNvPr id="34818" name="Content Placeholder 5"/>
          <p:cNvSpPr>
            <a:spLocks noGrp="1"/>
          </p:cNvSpPr>
          <p:nvPr>
            <p:ph idx="1"/>
          </p:nvPr>
        </p:nvSpPr>
        <p:spPr>
          <a:xfrm>
            <a:off x="0" y="1557338"/>
            <a:ext cx="8785225" cy="4968875"/>
          </a:xfrm>
        </p:spPr>
        <p:txBody>
          <a:bodyPr/>
          <a:lstStyle/>
          <a:p>
            <a:pPr marL="457200" indent="-457200" eaLnBrk="1" hangingPunct="1">
              <a:lnSpc>
                <a:spcPct val="120000"/>
              </a:lnSpc>
              <a:buFont typeface="Calibri" pitchFamily="34" charset="0"/>
              <a:buAutoNum type="arabicPeriod"/>
            </a:pPr>
            <a:r>
              <a:rPr lang="en-GB" dirty="0" smtClean="0">
                <a:solidFill>
                  <a:srgbClr val="00B0F0"/>
                </a:solidFill>
                <a:ea typeface="ＭＳ Ｐゴシック" pitchFamily="34" charset="-128"/>
              </a:rPr>
              <a:t>Develop and maintain a common policy for the (ESFRI) Environmental Research Infrastructures.</a:t>
            </a:r>
            <a:endParaRPr lang="en-US" dirty="0" smtClean="0">
              <a:solidFill>
                <a:srgbClr val="00B0F0"/>
              </a:solidFill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120000"/>
              </a:lnSpc>
              <a:buFont typeface="Calibri" pitchFamily="34" charset="0"/>
              <a:buAutoNum type="arabicPeriod"/>
            </a:pPr>
            <a:r>
              <a:rPr lang="en-GB" dirty="0" smtClean="0">
                <a:ea typeface="ＭＳ Ｐゴシック" pitchFamily="34" charset="-128"/>
              </a:rPr>
              <a:t>Design guidelines for a Common Reference Model (promote infrastructure interoperability).</a:t>
            </a:r>
            <a:endParaRPr lang="en-US" dirty="0" smtClean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120000"/>
              </a:lnSpc>
              <a:buFont typeface="Calibri" pitchFamily="34" charset="0"/>
              <a:buAutoNum type="arabicPeriod"/>
            </a:pPr>
            <a:r>
              <a:rPr lang="en-GB" dirty="0" smtClean="0">
                <a:ea typeface="ＭＳ Ｐゴシック" pitchFamily="34" charset="-128"/>
              </a:rPr>
              <a:t>Provide common ICT solutions for the ESFRI Environmental Research Infrastructures.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4819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A10B400-3609-4B52-853D-BEA85BF8B6FD}" type="datetime1">
              <a:rPr lang="fr-FR" sz="1200">
                <a:solidFill>
                  <a:srgbClr val="595959"/>
                </a:solidFill>
                <a:latin typeface="Century Gothic" pitchFamily="34" charset="0"/>
              </a:rPr>
              <a:pPr eaLnBrk="1" hangingPunct="1"/>
              <a:t>19/09/2013</a:t>
            </a:fld>
            <a:endParaRPr lang="fr-FR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482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7C7F0F1-5695-4BFC-8421-787B9ED83DD1}" type="slidenum">
              <a:rPr lang="fr-FR" sz="1200">
                <a:solidFill>
                  <a:srgbClr val="595959"/>
                </a:solidFill>
                <a:latin typeface="Century Gothic" pitchFamily="34" charset="0"/>
              </a:rPr>
              <a:pPr eaLnBrk="1" hangingPunct="1"/>
              <a:t>7</a:t>
            </a:fld>
            <a:endParaRPr lang="fr-FR" sz="1200">
              <a:solidFill>
                <a:srgbClr val="595959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91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ea typeface="ＭＳ Ｐゴシック" pitchFamily="34" charset="-128"/>
              </a:rPr>
              <a:t>Internal and External Liaisons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250825" y="7173913"/>
            <a:ext cx="8785225" cy="4968875"/>
          </a:xfrm>
        </p:spPr>
        <p:txBody>
          <a:bodyPr/>
          <a:lstStyle/>
          <a:p>
            <a:pPr eaLnBrk="1" hangingPunct="1"/>
            <a:r>
              <a:rPr lang="en-GB" b="0" smtClean="0">
                <a:ea typeface="ＭＳ Ｐゴシック" pitchFamily="34" charset="-128"/>
              </a:rPr>
              <a:t>A technical description analysing the commonalities and differences of the ESFRI ENV Ris needed to be developed -&gt; the </a:t>
            </a:r>
            <a:r>
              <a:rPr lang="en-GB" smtClean="0">
                <a:ea typeface="ＭＳ Ｐゴシック" pitchFamily="34" charset="-128"/>
              </a:rPr>
              <a:t>ENVRI Technical background paper </a:t>
            </a:r>
            <a:r>
              <a:rPr lang="en-GB" b="0" smtClean="0">
                <a:ea typeface="ＭＳ Ｐゴシック" pitchFamily="34" charset="-128"/>
              </a:rPr>
              <a:t>(living document)</a:t>
            </a:r>
          </a:p>
          <a:p>
            <a:pPr eaLnBrk="1" hangingPunct="1"/>
            <a:r>
              <a:rPr lang="en-GB" b="0" smtClean="0">
                <a:ea typeface="ＭＳ Ｐゴシック" pitchFamily="34" charset="-128"/>
              </a:rPr>
              <a:t>The SAB organized strategic discussions on future development of ENV RIs -&gt; development of the </a:t>
            </a:r>
            <a:r>
              <a:rPr lang="en-GB" smtClean="0">
                <a:ea typeface="ＭＳ Ｐゴシック" pitchFamily="34" charset="-128"/>
              </a:rPr>
              <a:t>Strategic paper </a:t>
            </a:r>
            <a:r>
              <a:rPr lang="en-GB" b="0" smtClean="0">
                <a:ea typeface="ＭＳ Ｐゴシック" pitchFamily="34" charset="-128"/>
              </a:rPr>
              <a:t>(in process)</a:t>
            </a:r>
          </a:p>
          <a:p>
            <a:pPr eaLnBrk="1" hangingPunct="1"/>
            <a:r>
              <a:rPr lang="en-GB" smtClean="0">
                <a:ea typeface="ＭＳ Ｐゴシック" pitchFamily="34" charset="-128"/>
              </a:rPr>
              <a:t>Opinion paper </a:t>
            </a:r>
            <a:r>
              <a:rPr lang="en-GB" b="0" smtClean="0">
                <a:ea typeface="ＭＳ Ｐゴシック" pitchFamily="34" charset="-128"/>
              </a:rPr>
              <a:t>– the paper was written by the SAB members in order to express a common view on the future needs of the ENV RIs in Europe. This work is now concentrated on first writing a short commentary to Nature and finding a proper outlet for the longer document</a:t>
            </a:r>
            <a:endParaRPr lang="en-US" b="0" smtClean="0">
              <a:ea typeface="ＭＳ Ｐゴシック" pitchFamily="34" charset="-128"/>
            </a:endParaRPr>
          </a:p>
        </p:txBody>
      </p:sp>
      <p:sp>
        <p:nvSpPr>
          <p:cNvPr id="4915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B088414-3195-4B31-BDBC-DB3587BF2BFE}" type="datetime1">
              <a:rPr lang="fr-FR" sz="1200">
                <a:solidFill>
                  <a:srgbClr val="595959"/>
                </a:solidFill>
                <a:latin typeface="Century Gothic" pitchFamily="34" charset="0"/>
              </a:rPr>
              <a:pPr eaLnBrk="1" hangingPunct="1"/>
              <a:t>19/09/2013</a:t>
            </a:fld>
            <a:endParaRPr lang="fr-FR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14F40FB-099A-44B5-9282-D5D331480158}" type="slidenum">
              <a:rPr lang="fr-FR" sz="1200">
                <a:solidFill>
                  <a:srgbClr val="595959"/>
                </a:solidFill>
                <a:latin typeface="Century Gothic" pitchFamily="34" charset="0"/>
              </a:rPr>
              <a:pPr eaLnBrk="1" hangingPunct="1"/>
              <a:t>8</a:t>
            </a:fld>
            <a:endParaRPr lang="fr-FR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45176656"/>
              </p:ext>
            </p:extLst>
          </p:nvPr>
        </p:nvGraphicFramePr>
        <p:xfrm>
          <a:off x="179512" y="1484784"/>
          <a:ext cx="871296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ea typeface="ＭＳ Ｐゴシック" pitchFamily="34" charset="-128"/>
              </a:rPr>
              <a:t>Internal and External Liaisons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b="0" dirty="0" smtClean="0">
              <a:ea typeface="ＭＳ Ｐゴシック" pitchFamily="34" charset="-128"/>
            </a:endParaRPr>
          </a:p>
          <a:p>
            <a:pPr eaLnBrk="1" hangingPunct="1"/>
            <a:r>
              <a:rPr lang="en-GB" sz="2200" b="0" dirty="0" smtClean="0">
                <a:ea typeface="ＭＳ Ｐゴシック" pitchFamily="34" charset="-128"/>
              </a:rPr>
              <a:t>The </a:t>
            </a:r>
            <a:r>
              <a:rPr lang="en-GB" sz="2200" dirty="0" smtClean="0">
                <a:ea typeface="ＭＳ Ｐゴシック" pitchFamily="34" charset="-128"/>
              </a:rPr>
              <a:t>communication and liaison </a:t>
            </a:r>
            <a:r>
              <a:rPr lang="en-GB" sz="2200" b="0" dirty="0" smtClean="0">
                <a:ea typeface="ＭＳ Ｐゴシック" pitchFamily="34" charset="-128"/>
              </a:rPr>
              <a:t>has been established with the following project and initiatives: ESFRI, JRC, RDA, JPI Climate, Climate KIC, Copernicus, COOPEUS (EU-US cooperation on ENV </a:t>
            </a:r>
            <a:r>
              <a:rPr lang="en-GB" sz="2200" b="0" dirty="0" err="1" smtClean="0">
                <a:ea typeface="ＭＳ Ｐゴシック" pitchFamily="34" charset="-128"/>
              </a:rPr>
              <a:t>Ris</a:t>
            </a:r>
            <a:r>
              <a:rPr lang="en-GB" sz="2200" b="0" dirty="0" smtClean="0">
                <a:ea typeface="ＭＳ Ｐゴシック" pitchFamily="34" charset="-128"/>
              </a:rPr>
              <a:t>) and EUDAT. Specifically on future </a:t>
            </a:r>
            <a:r>
              <a:rPr lang="en-GB" sz="2200" dirty="0" smtClean="0">
                <a:ea typeface="ＭＳ Ｐゴシック" pitchFamily="34" charset="-128"/>
              </a:rPr>
              <a:t>harmonization of data sharing </a:t>
            </a:r>
            <a:r>
              <a:rPr lang="en-GB" sz="2200" b="0" dirty="0" smtClean="0">
                <a:ea typeface="ＭＳ Ｐゴシック" pitchFamily="34" charset="-128"/>
              </a:rPr>
              <a:t>among Research Infrastructures.</a:t>
            </a:r>
          </a:p>
          <a:p>
            <a:pPr eaLnBrk="1" hangingPunct="1"/>
            <a:endParaRPr lang="en-US" sz="2200" b="0" dirty="0" smtClean="0">
              <a:ea typeface="ＭＳ Ｐゴシック" pitchFamily="34" charset="-128"/>
            </a:endParaRPr>
          </a:p>
          <a:p>
            <a:pPr eaLnBrk="1" hangingPunct="1"/>
            <a:r>
              <a:rPr lang="en-GB" sz="2200" b="0" dirty="0" smtClean="0">
                <a:ea typeface="ＭＳ Ｐゴシック" pitchFamily="34" charset="-128"/>
              </a:rPr>
              <a:t>In cooperation with COOPEUS a joint </a:t>
            </a:r>
            <a:r>
              <a:rPr lang="en-GB" sz="2200" dirty="0" smtClean="0">
                <a:ea typeface="ＭＳ Ｐゴシック" pitchFamily="34" charset="-128"/>
              </a:rPr>
              <a:t>informal working group </a:t>
            </a:r>
            <a:r>
              <a:rPr lang="en-GB" sz="2200" b="0" dirty="0" smtClean="0">
                <a:ea typeface="ＭＳ Ｐゴシック" pitchFamily="34" charset="-128"/>
              </a:rPr>
              <a:t>has been established which is working on </a:t>
            </a:r>
            <a:r>
              <a:rPr lang="en-GB" sz="2200" dirty="0" smtClean="0">
                <a:ea typeface="ＭＳ Ｐゴシック" pitchFamily="34" charset="-128"/>
              </a:rPr>
              <a:t>Persistent</a:t>
            </a:r>
            <a:r>
              <a:rPr lang="en-GB" sz="2200" b="0" dirty="0" smtClean="0">
                <a:ea typeface="ＭＳ Ｐゴシック" pitchFamily="34" charset="-128"/>
              </a:rPr>
              <a:t> </a:t>
            </a:r>
            <a:r>
              <a:rPr lang="en-GB" sz="2200" dirty="0" err="1" smtClean="0">
                <a:ea typeface="ＭＳ Ｐゴシック" pitchFamily="34" charset="-128"/>
              </a:rPr>
              <a:t>IDentifiers</a:t>
            </a:r>
            <a:r>
              <a:rPr lang="en-GB" sz="2200" b="0" dirty="0" smtClean="0">
                <a:ea typeface="ＭＳ Ｐゴシック" pitchFamily="34" charset="-128"/>
              </a:rPr>
              <a:t> (PID) for RIs with special emphasis on the usage of PIDs for </a:t>
            </a:r>
            <a:r>
              <a:rPr lang="en-GB" altLang="en-US" sz="2200" b="0" dirty="0" smtClean="0">
                <a:ea typeface="ＭＳ Ｐゴシック" pitchFamily="34" charset="-128"/>
              </a:rPr>
              <a:t>‘</a:t>
            </a:r>
            <a:r>
              <a:rPr lang="en-GB" sz="2200" b="0" dirty="0" smtClean="0">
                <a:ea typeface="ＭＳ Ｐゴシック" pitchFamily="34" charset="-128"/>
              </a:rPr>
              <a:t>open time series data</a:t>
            </a:r>
            <a:r>
              <a:rPr lang="en-GB" altLang="en-US" sz="2200" b="0" dirty="0" smtClean="0">
                <a:ea typeface="ＭＳ Ｐゴシック" pitchFamily="34" charset="-128"/>
              </a:rPr>
              <a:t>’</a:t>
            </a:r>
            <a:r>
              <a:rPr lang="en-GB" sz="2200" b="0" dirty="0" smtClean="0">
                <a:ea typeface="ＭＳ Ｐゴシック" pitchFamily="34" charset="-128"/>
              </a:rPr>
              <a:t>. </a:t>
            </a:r>
            <a:endParaRPr lang="en-US" sz="2200" b="0" dirty="0" smtClean="0">
              <a:ea typeface="ＭＳ Ｐゴシック" pitchFamily="34" charset="-128"/>
            </a:endParaRPr>
          </a:p>
        </p:txBody>
      </p:sp>
      <p:sp>
        <p:nvSpPr>
          <p:cNvPr id="5120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EB890F9-C4B8-46F5-A50D-4835831FB18B}" type="datetime1">
              <a:rPr lang="fr-FR" sz="1200">
                <a:solidFill>
                  <a:srgbClr val="595959"/>
                </a:solidFill>
                <a:latin typeface="Century Gothic" pitchFamily="34" charset="0"/>
              </a:rPr>
              <a:pPr eaLnBrk="1" hangingPunct="1"/>
              <a:t>19/09/2013</a:t>
            </a:fld>
            <a:endParaRPr lang="fr-FR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120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C9A527B-424E-4246-95F2-D88A41207D2B}" type="slidenum">
              <a:rPr lang="fr-FR" sz="1200">
                <a:solidFill>
                  <a:srgbClr val="595959"/>
                </a:solidFill>
                <a:latin typeface="Century Gothic" pitchFamily="34" charset="0"/>
              </a:rPr>
              <a:pPr eaLnBrk="1" hangingPunct="1"/>
              <a:t>9</a:t>
            </a:fld>
            <a:endParaRPr lang="fr-FR" sz="1200">
              <a:solidFill>
                <a:srgbClr val="59595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VRI-pp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ENVRI-ppt-template</Template>
  <TotalTime>7175</TotalTime>
  <Words>1130</Words>
  <Application>Microsoft Office PowerPoint</Application>
  <PresentationFormat>On-screen Show (4:3)</PresentationFormat>
  <Paragraphs>264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ENVRI-ppt-template</vt:lpstr>
      <vt:lpstr>Quick overview of ENVRI</vt:lpstr>
      <vt:lpstr>PowerPoint Presentation</vt:lpstr>
      <vt:lpstr>Goal</vt:lpstr>
      <vt:lpstr>ESFRI Environmental  Research Infrastructures</vt:lpstr>
      <vt:lpstr>Discover heterogeneous data at different places, in different catalogues</vt:lpstr>
      <vt:lpstr>Key Objectives</vt:lpstr>
      <vt:lpstr>Key Objectives</vt:lpstr>
      <vt:lpstr>Internal and External Liaisons</vt:lpstr>
      <vt:lpstr>Internal and External Liaisons</vt:lpstr>
      <vt:lpstr>Key Objectives</vt:lpstr>
      <vt:lpstr>Infrastructure Reference Model and system interoperability</vt:lpstr>
      <vt:lpstr>Analyse common requirements for data processing</vt:lpstr>
      <vt:lpstr>T3.3 Common Reference Model and guidelines</vt:lpstr>
      <vt:lpstr>PowerPoint Presentation</vt:lpstr>
      <vt:lpstr>PowerPoint Presentation</vt:lpstr>
      <vt:lpstr>PowerPoint Presentation</vt:lpstr>
      <vt:lpstr>Key Objectives</vt:lpstr>
      <vt:lpstr>Overall Focus and Developments </vt:lpstr>
      <vt:lpstr>Data Discovery: focus and developments</vt:lpstr>
      <vt:lpstr>What after data discovery?</vt:lpstr>
      <vt:lpstr>What after data discovery?</vt:lpstr>
      <vt:lpstr>What after data discovery?</vt:lpstr>
      <vt:lpstr>Thank you!</vt:lpstr>
    </vt:vector>
  </TitlesOfParts>
  <Company>LPC CLERMONT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Legre Yannick</dc:creator>
  <cp:lastModifiedBy>Yannick</cp:lastModifiedBy>
  <cp:revision>137</cp:revision>
  <dcterms:created xsi:type="dcterms:W3CDTF">2011-12-22T12:37:30Z</dcterms:created>
  <dcterms:modified xsi:type="dcterms:W3CDTF">2013-09-19T12:00:37Z</dcterms:modified>
</cp:coreProperties>
</file>