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FAE279-1CF6-4F27-9625-338363DD9C7F}" type="datetimeFigureOut">
              <a:rPr lang="en-US" altLang="en-US"/>
              <a:pPr/>
              <a:t>9/15/2013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02F341-DA08-4F53-B173-5AA34EEE3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308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54097-3E9D-42AC-BA8F-CDB5940F31B3}" type="datetime1">
              <a:rPr lang="en-US" altLang="en-US"/>
              <a:pPr/>
              <a:t>9/15/2013</a:t>
            </a:fld>
            <a:endParaRPr lang="en-US" alt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F31A2FF-62B8-4B8A-A837-F545BE3E6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43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EE6190-34EE-4DD9-A316-08F440E4EEBE}" type="datetimeFigureOut">
              <a:rPr lang="en-US" altLang="en-US"/>
              <a:pPr/>
              <a:t>9/15/2013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53489-1401-4A6B-8F45-96C3D173D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98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93B504-0420-4826-B735-E46610CC6F88}" type="datetimeFigureOut">
              <a:rPr lang="en-US" altLang="en-US"/>
              <a:pPr/>
              <a:t>9/15/2013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80C52-8F4E-4681-8971-8F3BB0B99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4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DCA8649E-38B7-4E7C-B446-67299E24DCDE}" type="datetimeFigureOut">
              <a:rPr lang="en-US" altLang="en-US"/>
              <a:pPr/>
              <a:t>9/15/2013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2DB7B383-FC4B-4BF4-B7E5-74F3A0A0B8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ea typeface="ＭＳ Ｐゴシック" charset="-128"/>
              </a:rPr>
              <a:t>APEL Training Workshop</a:t>
            </a:r>
            <a:endParaRPr lang="en-GB" altLang="en-US" dirty="0" smtClean="0">
              <a:ea typeface="ＭＳ Ｐゴシック" charset="-128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ea typeface="ＭＳ Ｐゴシック" charset="-128"/>
              </a:rPr>
              <a:t>11.00 – 12.30</a:t>
            </a:r>
            <a:endParaRPr lang="en-GB" altLang="en-US" dirty="0" smtClean="0">
              <a:ea typeface="ＭＳ Ｐゴシック" charset="-128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7C56F1C8-4458-4807-8086-7D0431F65744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9/15/2013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1319FF36-05C8-4A08-96B0-CBEFAB7BF856}" type="slidenum">
              <a:rPr lang="en-US" altLang="en-US" sz="1200">
                <a:solidFill>
                  <a:schemeClr val="bg1"/>
                </a:solidFill>
              </a:rPr>
              <a:pPr eaLnBrk="1" hangingPunct="1"/>
              <a:t>1</a:t>
            </a:fld>
            <a:endParaRPr lang="en-US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Overview</a:t>
            </a: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11.00 – 11.05 Introduction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11.05 – 11.30 APEL Client Upgrade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Stuart Pullinger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11.30 – 12.00 APEL Regional Server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Stuart Pullinger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12.00 – 12.30 Regional Portal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Ivan Diaz</a:t>
            </a: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E012A90D-CF7E-4DA3-B0FD-5CA587D60D91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9/15/2013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7D2B251D-9171-43A0-94D0-4FC37350582A}" type="slidenum">
              <a:rPr lang="en-US" altLang="en-US" sz="1200">
                <a:solidFill>
                  <a:schemeClr val="bg1"/>
                </a:solidFill>
              </a:rPr>
              <a:pPr eaLnBrk="1" hangingPunct="1"/>
              <a:t>2</a:t>
            </a:fld>
            <a:endParaRPr lang="en-US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APEL Repository Team Changes</a:t>
            </a:r>
          </a:p>
          <a:p>
            <a:pPr lvl="1"/>
            <a:r>
              <a:rPr lang="en-GB" dirty="0" smtClean="0"/>
              <a:t>Task Leader: Stuart Pullinger</a:t>
            </a:r>
          </a:p>
          <a:p>
            <a:pPr lvl="1"/>
            <a:r>
              <a:rPr lang="en-GB" dirty="0" smtClean="0"/>
              <a:t>Adrian Coveney</a:t>
            </a:r>
          </a:p>
          <a:p>
            <a:pPr lvl="1"/>
            <a:r>
              <a:rPr lang="en-GB" dirty="0" smtClean="0"/>
              <a:t>John Gordon</a:t>
            </a:r>
          </a:p>
          <a:p>
            <a:r>
              <a:rPr lang="en-GB" dirty="0" smtClean="0"/>
              <a:t>APEL Portal</a:t>
            </a:r>
          </a:p>
          <a:p>
            <a:pPr lvl="1"/>
            <a:r>
              <a:rPr lang="en-GB" dirty="0" smtClean="0"/>
              <a:t>Alvaro Simon</a:t>
            </a:r>
          </a:p>
          <a:p>
            <a:pPr lvl="1"/>
            <a:r>
              <a:rPr lang="en-GB" dirty="0" smtClean="0"/>
              <a:t>Ivan Diaz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50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Introduction: APEL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EMI2</a:t>
            </a:r>
          </a:p>
          <a:p>
            <a:pPr lvl="1"/>
            <a:r>
              <a:rPr lang="en-GB" dirty="0" smtClean="0"/>
              <a:t>Java client and Server</a:t>
            </a:r>
          </a:p>
          <a:p>
            <a:pPr lvl="1"/>
            <a:r>
              <a:rPr lang="en-GB" dirty="0" smtClean="0"/>
              <a:t>MySQL</a:t>
            </a:r>
          </a:p>
          <a:p>
            <a:pPr lvl="1"/>
            <a:r>
              <a:rPr lang="en-GB" dirty="0" err="1" smtClean="0"/>
              <a:t>ActiveMQ</a:t>
            </a:r>
            <a:r>
              <a:rPr lang="en-GB" dirty="0" smtClean="0"/>
              <a:t> Broker at STFC</a:t>
            </a:r>
          </a:p>
          <a:p>
            <a:r>
              <a:rPr lang="en-GB" dirty="0" smtClean="0"/>
              <a:t>EMI3 and beyond</a:t>
            </a:r>
          </a:p>
          <a:p>
            <a:pPr lvl="1"/>
            <a:r>
              <a:rPr lang="en-GB" dirty="0" smtClean="0"/>
              <a:t>Python client and Server</a:t>
            </a:r>
          </a:p>
          <a:p>
            <a:pPr lvl="2"/>
            <a:r>
              <a:rPr lang="en-GB" dirty="0" smtClean="0"/>
              <a:t>Modularised</a:t>
            </a:r>
          </a:p>
          <a:p>
            <a:pPr lvl="2"/>
            <a:r>
              <a:rPr lang="en-GB" dirty="0" smtClean="0"/>
              <a:t>Developed on </a:t>
            </a:r>
            <a:r>
              <a:rPr lang="en-GB" dirty="0" err="1" smtClean="0"/>
              <a:t>Github</a:t>
            </a:r>
            <a:endParaRPr lang="en-GB" dirty="0" smtClean="0"/>
          </a:p>
          <a:p>
            <a:pPr lvl="1"/>
            <a:r>
              <a:rPr lang="en-GB" dirty="0" smtClean="0"/>
              <a:t>Uses EGI </a:t>
            </a:r>
            <a:r>
              <a:rPr lang="en-GB" smtClean="0"/>
              <a:t>Message Brokers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8863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205</TotalTime>
  <Words>87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ＭＳ Ｐゴシック</vt:lpstr>
      <vt:lpstr>SimSun</vt:lpstr>
      <vt:lpstr>EGI-InSPIRE-Slide-Template_v4</vt:lpstr>
      <vt:lpstr>APEL Training Workshop</vt:lpstr>
      <vt:lpstr>Overview</vt:lpstr>
      <vt:lpstr>Introduction</vt:lpstr>
      <vt:lpstr>Introduction: APEL History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Stuart Pullinger</cp:lastModifiedBy>
  <cp:revision>26</cp:revision>
  <dcterms:created xsi:type="dcterms:W3CDTF">2010-09-03T12:01:03Z</dcterms:created>
  <dcterms:modified xsi:type="dcterms:W3CDTF">2013-09-15T09:48:29Z</dcterms:modified>
</cp:coreProperties>
</file>