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8"/>
  </p:notesMasterIdLst>
  <p:handoutMasterIdLst>
    <p:handoutMasterId r:id="rId29"/>
  </p:handoutMasterIdLst>
  <p:sldIdLst>
    <p:sldId id="256" r:id="rId2"/>
    <p:sldId id="257" r:id="rId3"/>
    <p:sldId id="258" r:id="rId4"/>
    <p:sldId id="259" r:id="rId5"/>
    <p:sldId id="260" r:id="rId6"/>
    <p:sldId id="261" r:id="rId7"/>
    <p:sldId id="278" r:id="rId8"/>
    <p:sldId id="263" r:id="rId9"/>
    <p:sldId id="266" r:id="rId10"/>
    <p:sldId id="267" r:id="rId11"/>
    <p:sldId id="268" r:id="rId12"/>
    <p:sldId id="269" r:id="rId13"/>
    <p:sldId id="272" r:id="rId14"/>
    <p:sldId id="275" r:id="rId15"/>
    <p:sldId id="270" r:id="rId16"/>
    <p:sldId id="273" r:id="rId17"/>
    <p:sldId id="276" r:id="rId18"/>
    <p:sldId id="279" r:id="rId19"/>
    <p:sldId id="280" r:id="rId20"/>
    <p:sldId id="284" r:id="rId21"/>
    <p:sldId id="282" r:id="rId22"/>
    <p:sldId id="283" r:id="rId23"/>
    <p:sldId id="285" r:id="rId24"/>
    <p:sldId id="286" r:id="rId25"/>
    <p:sldId id="289" r:id="rId26"/>
    <p:sldId id="28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55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22" autoAdjust="0"/>
    <p:restoredTop sz="95136" autoAdjust="0"/>
  </p:normalViewPr>
  <p:slideViewPr>
    <p:cSldViewPr snapToGrid="0" snapToObjects="1">
      <p:cViewPr>
        <p:scale>
          <a:sx n="95" d="100"/>
          <a:sy n="95" d="100"/>
        </p:scale>
        <p:origin x="-1728" y="-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8A5665-EC22-7345-94F8-01A68CE6BE56}" type="doc">
      <dgm:prSet loTypeId="urn:microsoft.com/office/officeart/2009/3/layout/PhasedProcess" loCatId="" qsTypeId="urn:microsoft.com/office/officeart/2009/2/quickstyle/3D8" qsCatId="3D" csTypeId="urn:microsoft.com/office/officeart/2005/8/colors/accent1_2" csCatId="accent1" phldr="1"/>
      <dgm:spPr/>
      <dgm:t>
        <a:bodyPr/>
        <a:lstStyle/>
        <a:p>
          <a:endParaRPr lang="en-US"/>
        </a:p>
      </dgm:t>
    </dgm:pt>
    <dgm:pt modelId="{F2341608-8223-1144-B45E-6E2D10ECC9F4}">
      <dgm:prSet phldrT="[Text]"/>
      <dgm:spPr/>
      <dgm:t>
        <a:bodyPr/>
        <a:lstStyle/>
        <a:p>
          <a:r>
            <a:rPr lang="en-US" dirty="0" smtClean="0"/>
            <a:t>IT domain</a:t>
          </a:r>
          <a:endParaRPr lang="en-US" dirty="0"/>
        </a:p>
      </dgm:t>
    </dgm:pt>
    <dgm:pt modelId="{A42DD401-62D9-6E40-9998-C00D6337C019}" type="parTrans" cxnId="{5CCEDFDD-1ACD-2E4C-96C3-95DE657A1D0B}">
      <dgm:prSet/>
      <dgm:spPr/>
      <dgm:t>
        <a:bodyPr/>
        <a:lstStyle/>
        <a:p>
          <a:endParaRPr lang="en-US"/>
        </a:p>
      </dgm:t>
    </dgm:pt>
    <dgm:pt modelId="{24EF0636-E9F2-A244-B9A9-777B81F499CF}" type="sibTrans" cxnId="{5CCEDFDD-1ACD-2E4C-96C3-95DE657A1D0B}">
      <dgm:prSet/>
      <dgm:spPr/>
      <dgm:t>
        <a:bodyPr/>
        <a:lstStyle/>
        <a:p>
          <a:endParaRPr lang="en-US"/>
        </a:p>
      </dgm:t>
    </dgm:pt>
    <dgm:pt modelId="{DE48B3D9-9F11-1D4B-861B-03A5BC589636}">
      <dgm:prSet phldrT="[Text]"/>
      <dgm:spPr/>
      <dgm:t>
        <a:bodyPr/>
        <a:lstStyle/>
        <a:p>
          <a:r>
            <a:rPr lang="en-US" dirty="0" smtClean="0"/>
            <a:t>People</a:t>
          </a:r>
          <a:endParaRPr lang="en-US" dirty="0"/>
        </a:p>
      </dgm:t>
    </dgm:pt>
    <dgm:pt modelId="{BC483843-BE84-3C4A-AAAD-7B6107A70131}" type="parTrans" cxnId="{B6EC673A-B0D9-DE4E-91A0-12AACD230EC2}">
      <dgm:prSet/>
      <dgm:spPr/>
      <dgm:t>
        <a:bodyPr/>
        <a:lstStyle/>
        <a:p>
          <a:endParaRPr lang="en-US"/>
        </a:p>
      </dgm:t>
    </dgm:pt>
    <dgm:pt modelId="{82788E7A-6BE4-EF40-BEA1-86DC335EFA9D}" type="sibTrans" cxnId="{B6EC673A-B0D9-DE4E-91A0-12AACD230EC2}">
      <dgm:prSet/>
      <dgm:spPr/>
      <dgm:t>
        <a:bodyPr/>
        <a:lstStyle/>
        <a:p>
          <a:endParaRPr lang="en-US"/>
        </a:p>
      </dgm:t>
    </dgm:pt>
    <dgm:pt modelId="{4EA4A720-D7E0-5F49-AF8C-B22506C7A342}">
      <dgm:prSet phldrT="[Text]"/>
      <dgm:spPr/>
      <dgm:t>
        <a:bodyPr/>
        <a:lstStyle/>
        <a:p>
          <a:r>
            <a:rPr lang="en-US" dirty="0" smtClean="0"/>
            <a:t>ICT system</a:t>
          </a:r>
          <a:endParaRPr lang="en-US" dirty="0"/>
        </a:p>
      </dgm:t>
    </dgm:pt>
    <dgm:pt modelId="{4EF75D3C-9437-424E-B34C-CEF1F3082767}" type="parTrans" cxnId="{06092E26-01A3-9949-9A48-A3C682672D5F}">
      <dgm:prSet/>
      <dgm:spPr/>
      <dgm:t>
        <a:bodyPr/>
        <a:lstStyle/>
        <a:p>
          <a:endParaRPr lang="en-US"/>
        </a:p>
      </dgm:t>
    </dgm:pt>
    <dgm:pt modelId="{E8B61C82-8B00-CE4A-887F-A20939229511}" type="sibTrans" cxnId="{06092E26-01A3-9949-9A48-A3C682672D5F}">
      <dgm:prSet/>
      <dgm:spPr/>
      <dgm:t>
        <a:bodyPr/>
        <a:lstStyle/>
        <a:p>
          <a:endParaRPr lang="en-US"/>
        </a:p>
      </dgm:t>
    </dgm:pt>
    <dgm:pt modelId="{C65CF3C1-B777-A04F-A191-7D20B33500B3}">
      <dgm:prSet phldrT="[Text]"/>
      <dgm:spPr/>
      <dgm:t>
        <a:bodyPr/>
        <a:lstStyle/>
        <a:p>
          <a:r>
            <a:rPr lang="en-US" dirty="0" smtClean="0"/>
            <a:t>Federated domain</a:t>
          </a:r>
          <a:endParaRPr lang="en-US" dirty="0"/>
        </a:p>
      </dgm:t>
    </dgm:pt>
    <dgm:pt modelId="{20CF9253-4AB8-DE4D-866E-4A4EBF6CCC43}" type="parTrans" cxnId="{6E27592D-4E60-1B4F-80F2-3C2E3B2C1A53}">
      <dgm:prSet/>
      <dgm:spPr/>
      <dgm:t>
        <a:bodyPr/>
        <a:lstStyle/>
        <a:p>
          <a:endParaRPr lang="en-US"/>
        </a:p>
      </dgm:t>
    </dgm:pt>
    <dgm:pt modelId="{B4F23EE3-569A-7949-9D9A-5171A026DCB1}" type="sibTrans" cxnId="{6E27592D-4E60-1B4F-80F2-3C2E3B2C1A53}">
      <dgm:prSet/>
      <dgm:spPr/>
      <dgm:t>
        <a:bodyPr/>
        <a:lstStyle/>
        <a:p>
          <a:endParaRPr lang="en-US"/>
        </a:p>
      </dgm:t>
    </dgm:pt>
    <dgm:pt modelId="{9FE8DA36-AEA9-C045-83ED-37D9297901FE}">
      <dgm:prSet phldrT="[Text]"/>
      <dgm:spPr/>
      <dgm:t>
        <a:bodyPr/>
        <a:lstStyle/>
        <a:p>
          <a:r>
            <a:rPr lang="en-US" dirty="0" smtClean="0"/>
            <a:t>Org A</a:t>
          </a:r>
          <a:endParaRPr lang="en-US" dirty="0"/>
        </a:p>
      </dgm:t>
    </dgm:pt>
    <dgm:pt modelId="{E8978CEA-8753-2649-A291-3FDC3367E9A9}" type="parTrans" cxnId="{4AAABD33-7B01-2C4D-B4B4-464C2922144B}">
      <dgm:prSet/>
      <dgm:spPr/>
      <dgm:t>
        <a:bodyPr/>
        <a:lstStyle/>
        <a:p>
          <a:endParaRPr lang="en-US"/>
        </a:p>
      </dgm:t>
    </dgm:pt>
    <dgm:pt modelId="{F7E72C68-E3EB-8B46-828D-054393C5582C}" type="sibTrans" cxnId="{4AAABD33-7B01-2C4D-B4B4-464C2922144B}">
      <dgm:prSet/>
      <dgm:spPr/>
      <dgm:t>
        <a:bodyPr/>
        <a:lstStyle/>
        <a:p>
          <a:endParaRPr lang="en-US"/>
        </a:p>
      </dgm:t>
    </dgm:pt>
    <dgm:pt modelId="{76C9A758-3FA8-EB40-B1CF-B203F0A5CE60}">
      <dgm:prSet phldrT="[Text]"/>
      <dgm:spPr/>
      <dgm:t>
        <a:bodyPr/>
        <a:lstStyle/>
        <a:p>
          <a:r>
            <a:rPr lang="en-US" dirty="0" smtClean="0"/>
            <a:t>Org B</a:t>
          </a:r>
          <a:endParaRPr lang="en-US" dirty="0"/>
        </a:p>
      </dgm:t>
    </dgm:pt>
    <dgm:pt modelId="{E99758C7-24D4-9F41-98D1-0F4B4DD5D1CE}" type="parTrans" cxnId="{16B54F19-016D-A84C-8993-9C36754AF8F4}">
      <dgm:prSet/>
      <dgm:spPr/>
      <dgm:t>
        <a:bodyPr/>
        <a:lstStyle/>
        <a:p>
          <a:endParaRPr lang="en-US"/>
        </a:p>
      </dgm:t>
    </dgm:pt>
    <dgm:pt modelId="{0E535834-41D2-C14E-8AE9-1A8607A525FF}" type="sibTrans" cxnId="{16B54F19-016D-A84C-8993-9C36754AF8F4}">
      <dgm:prSet/>
      <dgm:spPr/>
      <dgm:t>
        <a:bodyPr/>
        <a:lstStyle/>
        <a:p>
          <a:endParaRPr lang="en-US"/>
        </a:p>
      </dgm:t>
    </dgm:pt>
    <dgm:pt modelId="{B351E42F-9F30-4B40-A509-93778A369323}">
      <dgm:prSet phldrT="[Text]"/>
      <dgm:spPr/>
      <dgm:t>
        <a:bodyPr/>
        <a:lstStyle/>
        <a:p>
          <a:r>
            <a:rPr lang="en-US" dirty="0" smtClean="0"/>
            <a:t>Physical domain</a:t>
          </a:r>
          <a:endParaRPr lang="en-US" dirty="0"/>
        </a:p>
      </dgm:t>
    </dgm:pt>
    <dgm:pt modelId="{937F0C48-DCDD-4147-ABC3-C9476769CD16}" type="parTrans" cxnId="{7A5A7FCF-3C66-A34A-ADD1-5E2874B638AA}">
      <dgm:prSet/>
      <dgm:spPr/>
      <dgm:t>
        <a:bodyPr/>
        <a:lstStyle/>
        <a:p>
          <a:endParaRPr lang="en-US"/>
        </a:p>
      </dgm:t>
    </dgm:pt>
    <dgm:pt modelId="{D553BE28-3350-EC48-89CC-CAD23BC904BF}" type="sibTrans" cxnId="{7A5A7FCF-3C66-A34A-ADD1-5E2874B638AA}">
      <dgm:prSet/>
      <dgm:spPr/>
      <dgm:t>
        <a:bodyPr/>
        <a:lstStyle/>
        <a:p>
          <a:endParaRPr lang="en-US"/>
        </a:p>
      </dgm:t>
    </dgm:pt>
    <dgm:pt modelId="{222ED04B-FCB1-5A4A-B18B-CA8A0471E53D}">
      <dgm:prSet phldrT="[Text]"/>
      <dgm:spPr/>
      <dgm:t>
        <a:bodyPr/>
        <a:lstStyle/>
        <a:p>
          <a:r>
            <a:rPr lang="en-US" dirty="0" smtClean="0"/>
            <a:t>Paper</a:t>
          </a:r>
          <a:endParaRPr lang="en-US" dirty="0"/>
        </a:p>
      </dgm:t>
    </dgm:pt>
    <dgm:pt modelId="{0CECF6A2-C9D7-D44E-BBAD-8EF323972D39}" type="parTrans" cxnId="{63FCDAD7-28EE-2142-A13E-58471525B65A}">
      <dgm:prSet/>
      <dgm:spPr/>
      <dgm:t>
        <a:bodyPr/>
        <a:lstStyle/>
        <a:p>
          <a:endParaRPr lang="en-US"/>
        </a:p>
      </dgm:t>
    </dgm:pt>
    <dgm:pt modelId="{A350D477-4E3B-5349-B8B9-4CF49A11DAD4}" type="sibTrans" cxnId="{63FCDAD7-28EE-2142-A13E-58471525B65A}">
      <dgm:prSet/>
      <dgm:spPr/>
      <dgm:t>
        <a:bodyPr/>
        <a:lstStyle/>
        <a:p>
          <a:endParaRPr lang="en-US"/>
        </a:p>
      </dgm:t>
    </dgm:pt>
    <dgm:pt modelId="{A4DC6EA6-10A3-E949-8EB0-9CC5F485D825}">
      <dgm:prSet phldrT="[Text]"/>
      <dgm:spPr/>
      <dgm:t>
        <a:bodyPr/>
        <a:lstStyle/>
        <a:p>
          <a:r>
            <a:rPr lang="en-US" dirty="0" smtClean="0"/>
            <a:t>Org C</a:t>
          </a:r>
          <a:endParaRPr lang="en-US" dirty="0"/>
        </a:p>
      </dgm:t>
    </dgm:pt>
    <dgm:pt modelId="{B42C941A-1C87-3A46-AB2E-1E5804ACA750}" type="parTrans" cxnId="{58920077-B86B-E34B-9E4C-9FB7136447AE}">
      <dgm:prSet/>
      <dgm:spPr/>
      <dgm:t>
        <a:bodyPr/>
        <a:lstStyle/>
        <a:p>
          <a:endParaRPr lang="en-US"/>
        </a:p>
      </dgm:t>
    </dgm:pt>
    <dgm:pt modelId="{DBCF4AB0-14DC-7242-A85C-37509A048CBB}" type="sibTrans" cxnId="{58920077-B86B-E34B-9E4C-9FB7136447AE}">
      <dgm:prSet/>
      <dgm:spPr/>
      <dgm:t>
        <a:bodyPr/>
        <a:lstStyle/>
        <a:p>
          <a:endParaRPr lang="en-US"/>
        </a:p>
      </dgm:t>
    </dgm:pt>
    <dgm:pt modelId="{4761D728-722F-F140-B2E0-75AD253F6F88}">
      <dgm:prSet phldrT="[Text]"/>
      <dgm:spPr/>
      <dgm:t>
        <a:bodyPr/>
        <a:lstStyle/>
        <a:p>
          <a:r>
            <a:rPr lang="en-US" dirty="0" smtClean="0"/>
            <a:t>Org D</a:t>
          </a:r>
          <a:endParaRPr lang="en-US" dirty="0"/>
        </a:p>
      </dgm:t>
    </dgm:pt>
    <dgm:pt modelId="{D8145DF1-E7B8-4D40-AB39-E09288AF9827}" type="parTrans" cxnId="{6FF51F93-2A85-CD45-81C0-9822CDE03753}">
      <dgm:prSet/>
      <dgm:spPr/>
      <dgm:t>
        <a:bodyPr/>
        <a:lstStyle/>
        <a:p>
          <a:endParaRPr lang="en-US"/>
        </a:p>
      </dgm:t>
    </dgm:pt>
    <dgm:pt modelId="{8882AD67-A3E6-004A-AF81-D199BBC23082}" type="sibTrans" cxnId="{6FF51F93-2A85-CD45-81C0-9822CDE03753}">
      <dgm:prSet/>
      <dgm:spPr/>
      <dgm:t>
        <a:bodyPr/>
        <a:lstStyle/>
        <a:p>
          <a:endParaRPr lang="en-US"/>
        </a:p>
      </dgm:t>
    </dgm:pt>
    <dgm:pt modelId="{67D7600B-81EA-504A-96B5-BC6160D07636}" type="pres">
      <dgm:prSet presAssocID="{EA8A5665-EC22-7345-94F8-01A68CE6BE56}" presName="Name0" presStyleCnt="0">
        <dgm:presLayoutVars>
          <dgm:chMax val="3"/>
          <dgm:chPref val="3"/>
          <dgm:bulletEnabled val="1"/>
          <dgm:dir val="rev"/>
          <dgm:animLvl val="lvl"/>
        </dgm:presLayoutVars>
      </dgm:prSet>
      <dgm:spPr/>
      <dgm:t>
        <a:bodyPr/>
        <a:lstStyle/>
        <a:p>
          <a:endParaRPr lang="en-US"/>
        </a:p>
      </dgm:t>
    </dgm:pt>
    <dgm:pt modelId="{D6F453A7-5B52-F14B-A1A0-78CCC5CBE27C}" type="pres">
      <dgm:prSet presAssocID="{EA8A5665-EC22-7345-94F8-01A68CE6BE56}" presName="arc1" presStyleLbl="node1" presStyleIdx="0" presStyleCnt="4"/>
      <dgm:spPr/>
    </dgm:pt>
    <dgm:pt modelId="{AA30D747-A2E8-BA4C-AFAC-B316922F33D7}" type="pres">
      <dgm:prSet presAssocID="{EA8A5665-EC22-7345-94F8-01A68CE6BE56}" presName="arc3" presStyleLbl="node1" presStyleIdx="1" presStyleCnt="4"/>
      <dgm:spPr/>
    </dgm:pt>
    <dgm:pt modelId="{D6C25BCD-33D6-914C-817D-8FF1BD66C35F}" type="pres">
      <dgm:prSet presAssocID="{EA8A5665-EC22-7345-94F8-01A68CE6BE56}" presName="parentText2" presStyleLbl="revTx" presStyleIdx="0" presStyleCnt="3">
        <dgm:presLayoutVars>
          <dgm:chMax val="4"/>
          <dgm:chPref val="3"/>
          <dgm:bulletEnabled val="1"/>
        </dgm:presLayoutVars>
      </dgm:prSet>
      <dgm:spPr/>
      <dgm:t>
        <a:bodyPr/>
        <a:lstStyle/>
        <a:p>
          <a:endParaRPr lang="en-US"/>
        </a:p>
      </dgm:t>
    </dgm:pt>
    <dgm:pt modelId="{44AE1C9D-14FE-9642-9AD3-AF637F27896C}" type="pres">
      <dgm:prSet presAssocID="{EA8A5665-EC22-7345-94F8-01A68CE6BE56}" presName="arc2" presStyleLbl="node1" presStyleIdx="2" presStyleCnt="4"/>
      <dgm:spPr/>
    </dgm:pt>
    <dgm:pt modelId="{D0CFF7B9-195C-0F4D-8520-B24163A1D31A}" type="pres">
      <dgm:prSet presAssocID="{EA8A5665-EC22-7345-94F8-01A68CE6BE56}" presName="arc4" presStyleLbl="node1" presStyleIdx="3" presStyleCnt="4"/>
      <dgm:spPr/>
    </dgm:pt>
    <dgm:pt modelId="{21275760-9E89-4A4C-BF7A-1377D8CFCBC5}" type="pres">
      <dgm:prSet presAssocID="{EA8A5665-EC22-7345-94F8-01A68CE6BE56}" presName="parentText3" presStyleLbl="revTx" presStyleIdx="1" presStyleCnt="3">
        <dgm:presLayoutVars>
          <dgm:chMax val="1"/>
          <dgm:chPref val="1"/>
          <dgm:bulletEnabled val="1"/>
        </dgm:presLayoutVars>
      </dgm:prSet>
      <dgm:spPr/>
      <dgm:t>
        <a:bodyPr/>
        <a:lstStyle/>
        <a:p>
          <a:endParaRPr lang="en-US"/>
        </a:p>
      </dgm:t>
    </dgm:pt>
    <dgm:pt modelId="{5131DE6E-E0F2-204B-9CF3-858C54375D17}" type="pres">
      <dgm:prSet presAssocID="{EA8A5665-EC22-7345-94F8-01A68CE6BE56}" presName="middleComposite" presStyleCnt="0"/>
      <dgm:spPr/>
    </dgm:pt>
    <dgm:pt modelId="{A8089340-2A48-2346-B90D-AE509860F6EB}" type="pres">
      <dgm:prSet presAssocID="{DE48B3D9-9F11-1D4B-861B-03A5BC589636}" presName="circ1" presStyleLbl="vennNode1" presStyleIdx="0" presStyleCnt="11"/>
      <dgm:spPr/>
      <dgm:t>
        <a:bodyPr/>
        <a:lstStyle/>
        <a:p>
          <a:endParaRPr lang="en-US"/>
        </a:p>
      </dgm:t>
    </dgm:pt>
    <dgm:pt modelId="{D155459B-38D0-2744-9056-A4B871907DB6}" type="pres">
      <dgm:prSet presAssocID="{DE48B3D9-9F11-1D4B-861B-03A5BC589636}" presName="circ1Tx" presStyleLbl="revTx" presStyleIdx="1" presStyleCnt="3">
        <dgm:presLayoutVars>
          <dgm:chMax val="0"/>
          <dgm:chPref val="0"/>
        </dgm:presLayoutVars>
      </dgm:prSet>
      <dgm:spPr/>
      <dgm:t>
        <a:bodyPr/>
        <a:lstStyle/>
        <a:p>
          <a:endParaRPr lang="en-US"/>
        </a:p>
      </dgm:t>
    </dgm:pt>
    <dgm:pt modelId="{DAE3ED12-C760-314D-8E0E-D32C3E2DA06E}" type="pres">
      <dgm:prSet presAssocID="{4EA4A720-D7E0-5F49-AF8C-B22506C7A342}" presName="circ2" presStyleLbl="vennNode1" presStyleIdx="1" presStyleCnt="11"/>
      <dgm:spPr/>
      <dgm:t>
        <a:bodyPr/>
        <a:lstStyle/>
        <a:p>
          <a:endParaRPr lang="en-US"/>
        </a:p>
      </dgm:t>
    </dgm:pt>
    <dgm:pt modelId="{A8E3F093-CAC3-7F49-8FCD-1AFB4D6159E9}" type="pres">
      <dgm:prSet presAssocID="{4EA4A720-D7E0-5F49-AF8C-B22506C7A342}" presName="circ2Tx" presStyleLbl="revTx" presStyleIdx="1" presStyleCnt="3">
        <dgm:presLayoutVars>
          <dgm:chMax val="0"/>
          <dgm:chPref val="0"/>
        </dgm:presLayoutVars>
      </dgm:prSet>
      <dgm:spPr/>
      <dgm:t>
        <a:bodyPr/>
        <a:lstStyle/>
        <a:p>
          <a:endParaRPr lang="en-US"/>
        </a:p>
      </dgm:t>
    </dgm:pt>
    <dgm:pt modelId="{06DA21A6-377B-454D-9E07-31E88202D68B}" type="pres">
      <dgm:prSet presAssocID="{EA8A5665-EC22-7345-94F8-01A68CE6BE56}" presName="leftComposite" presStyleCnt="0"/>
      <dgm:spPr/>
    </dgm:pt>
    <dgm:pt modelId="{B99DD4CB-BCC9-4143-AB14-E707BF2EC940}" type="pres">
      <dgm:prSet presAssocID="{9FE8DA36-AEA9-C045-83ED-37D9297901FE}" presName="childText1_1" presStyleLbl="vennNode1" presStyleIdx="2" presStyleCnt="11">
        <dgm:presLayoutVars>
          <dgm:chMax val="0"/>
          <dgm:chPref val="0"/>
        </dgm:presLayoutVars>
      </dgm:prSet>
      <dgm:spPr/>
      <dgm:t>
        <a:bodyPr/>
        <a:lstStyle/>
        <a:p>
          <a:endParaRPr lang="en-US"/>
        </a:p>
      </dgm:t>
    </dgm:pt>
    <dgm:pt modelId="{B2D403F0-479C-F542-A0DC-8A8290270D72}" type="pres">
      <dgm:prSet presAssocID="{9FE8DA36-AEA9-C045-83ED-37D9297901FE}" presName="ellipse1" presStyleLbl="vennNode1" presStyleIdx="3" presStyleCnt="11"/>
      <dgm:spPr/>
    </dgm:pt>
    <dgm:pt modelId="{2263D78F-4506-0047-A0BD-00F2F00EE4EC}" type="pres">
      <dgm:prSet presAssocID="{9FE8DA36-AEA9-C045-83ED-37D9297901FE}" presName="ellipse2" presStyleLbl="vennNode1" presStyleIdx="4" presStyleCnt="11"/>
      <dgm:spPr/>
    </dgm:pt>
    <dgm:pt modelId="{BADD51D0-7A25-9E4C-9FF4-A548D141AA18}" type="pres">
      <dgm:prSet presAssocID="{76C9A758-3FA8-EB40-B1CF-B203F0A5CE60}" presName="childText1_2" presStyleLbl="vennNode1" presStyleIdx="5" presStyleCnt="11">
        <dgm:presLayoutVars>
          <dgm:chMax val="0"/>
          <dgm:chPref val="0"/>
        </dgm:presLayoutVars>
      </dgm:prSet>
      <dgm:spPr/>
      <dgm:t>
        <a:bodyPr/>
        <a:lstStyle/>
        <a:p>
          <a:endParaRPr lang="en-US"/>
        </a:p>
      </dgm:t>
    </dgm:pt>
    <dgm:pt modelId="{73BF839A-5907-2A48-95A8-C5918FE51677}" type="pres">
      <dgm:prSet presAssocID="{76C9A758-3FA8-EB40-B1CF-B203F0A5CE60}" presName="ellipse3" presStyleLbl="vennNode1" presStyleIdx="6" presStyleCnt="11"/>
      <dgm:spPr/>
    </dgm:pt>
    <dgm:pt modelId="{94D77F87-2EE1-1746-ADD9-2483A7DFB746}" type="pres">
      <dgm:prSet presAssocID="{A4DC6EA6-10A3-E949-8EB0-9CC5F485D825}" presName="childText1_3" presStyleLbl="vennNode1" presStyleIdx="7" presStyleCnt="11">
        <dgm:presLayoutVars>
          <dgm:chMax val="0"/>
          <dgm:chPref val="0"/>
        </dgm:presLayoutVars>
      </dgm:prSet>
      <dgm:spPr/>
      <dgm:t>
        <a:bodyPr/>
        <a:lstStyle/>
        <a:p>
          <a:endParaRPr lang="en-US"/>
        </a:p>
      </dgm:t>
    </dgm:pt>
    <dgm:pt modelId="{FB382156-A386-E64B-B37A-DB2343C45E8D}" type="pres">
      <dgm:prSet presAssocID="{4761D728-722F-F140-B2E0-75AD253F6F88}" presName="childText1_4" presStyleLbl="vennNode1" presStyleIdx="8" presStyleCnt="11">
        <dgm:presLayoutVars>
          <dgm:chMax val="0"/>
          <dgm:chPref val="0"/>
        </dgm:presLayoutVars>
      </dgm:prSet>
      <dgm:spPr/>
      <dgm:t>
        <a:bodyPr/>
        <a:lstStyle/>
        <a:p>
          <a:endParaRPr lang="en-US"/>
        </a:p>
      </dgm:t>
    </dgm:pt>
    <dgm:pt modelId="{208E5CEA-C0CD-F941-A11D-7153BA492ACE}" type="pres">
      <dgm:prSet presAssocID="{4761D728-722F-F140-B2E0-75AD253F6F88}" presName="ellipse4" presStyleLbl="vennNode1" presStyleIdx="9" presStyleCnt="11"/>
      <dgm:spPr/>
    </dgm:pt>
    <dgm:pt modelId="{BFF5EDA1-AC16-0B42-80AA-28587B8D19CA}" type="pres">
      <dgm:prSet presAssocID="{4761D728-722F-F140-B2E0-75AD253F6F88}" presName="ellipse5" presStyleLbl="vennNode1" presStyleIdx="10" presStyleCnt="11"/>
      <dgm:spPr/>
    </dgm:pt>
    <dgm:pt modelId="{DE9DEB29-C004-DA46-A6AA-D5087397FABA}" type="pres">
      <dgm:prSet presAssocID="{EA8A5665-EC22-7345-94F8-01A68CE6BE56}" presName="rightChild" presStyleLbl="node2" presStyleIdx="0" presStyleCnt="1" custLinFactNeighborX="-571" custLinFactNeighborY="-2285">
        <dgm:presLayoutVars>
          <dgm:chMax val="0"/>
          <dgm:chPref val="0"/>
        </dgm:presLayoutVars>
      </dgm:prSet>
      <dgm:spPr/>
      <dgm:t>
        <a:bodyPr/>
        <a:lstStyle/>
        <a:p>
          <a:endParaRPr lang="en-US"/>
        </a:p>
      </dgm:t>
    </dgm:pt>
    <dgm:pt modelId="{5D76712A-D18C-5749-A6B3-C2B7B8AE1C03}" type="pres">
      <dgm:prSet presAssocID="{EA8A5665-EC22-7345-94F8-01A68CE6BE56}" presName="parentText1" presStyleLbl="revTx" presStyleIdx="2" presStyleCnt="3">
        <dgm:presLayoutVars>
          <dgm:chMax val="4"/>
          <dgm:chPref val="3"/>
          <dgm:bulletEnabled val="1"/>
        </dgm:presLayoutVars>
      </dgm:prSet>
      <dgm:spPr/>
      <dgm:t>
        <a:bodyPr/>
        <a:lstStyle/>
        <a:p>
          <a:endParaRPr lang="en-US"/>
        </a:p>
      </dgm:t>
    </dgm:pt>
  </dgm:ptLst>
  <dgm:cxnLst>
    <dgm:cxn modelId="{405A2AF8-9759-1E42-9CF5-F42AA764CC56}" type="presOf" srcId="{EA8A5665-EC22-7345-94F8-01A68CE6BE56}" destId="{67D7600B-81EA-504A-96B5-BC6160D07636}" srcOrd="0" destOrd="0" presId="urn:microsoft.com/office/officeart/2009/3/layout/PhasedProcess"/>
    <dgm:cxn modelId="{5CCEDFDD-1ACD-2E4C-96C3-95DE657A1D0B}" srcId="{EA8A5665-EC22-7345-94F8-01A68CE6BE56}" destId="{F2341608-8223-1144-B45E-6E2D10ECC9F4}" srcOrd="1" destOrd="0" parTransId="{A42DD401-62D9-6E40-9998-C00D6337C019}" sibTransId="{24EF0636-E9F2-A244-B9A9-777B81F499CF}"/>
    <dgm:cxn modelId="{6E27592D-4E60-1B4F-80F2-3C2E3B2C1A53}" srcId="{EA8A5665-EC22-7345-94F8-01A68CE6BE56}" destId="{C65CF3C1-B777-A04F-A191-7D20B33500B3}" srcOrd="0" destOrd="0" parTransId="{20CF9253-4AB8-DE4D-866E-4A4EBF6CCC43}" sibTransId="{B4F23EE3-569A-7949-9D9A-5171A026DCB1}"/>
    <dgm:cxn modelId="{235F974B-B550-634C-932A-4C63F5118C9A}" type="presOf" srcId="{DE48B3D9-9F11-1D4B-861B-03A5BC589636}" destId="{A8089340-2A48-2346-B90D-AE509860F6EB}" srcOrd="0" destOrd="0" presId="urn:microsoft.com/office/officeart/2009/3/layout/PhasedProcess"/>
    <dgm:cxn modelId="{8B0DD092-9AC7-5E47-9B42-D427E8A1FB2A}" type="presOf" srcId="{4EA4A720-D7E0-5F49-AF8C-B22506C7A342}" destId="{DAE3ED12-C760-314D-8E0E-D32C3E2DA06E}" srcOrd="0" destOrd="0" presId="urn:microsoft.com/office/officeart/2009/3/layout/PhasedProcess"/>
    <dgm:cxn modelId="{4934B769-F6F5-FA4C-BAB5-5BEFD1074AED}" type="presOf" srcId="{4EA4A720-D7E0-5F49-AF8C-B22506C7A342}" destId="{A8E3F093-CAC3-7F49-8FCD-1AFB4D6159E9}" srcOrd="1" destOrd="0" presId="urn:microsoft.com/office/officeart/2009/3/layout/PhasedProcess"/>
    <dgm:cxn modelId="{D0ADD5D4-0885-494F-9BA3-D6BF54DB33BB}" type="presOf" srcId="{DE48B3D9-9F11-1D4B-861B-03A5BC589636}" destId="{D155459B-38D0-2744-9056-A4B871907DB6}" srcOrd="1" destOrd="0" presId="urn:microsoft.com/office/officeart/2009/3/layout/PhasedProcess"/>
    <dgm:cxn modelId="{1841FF23-7309-6B49-8206-EC295935130B}" type="presOf" srcId="{F2341608-8223-1144-B45E-6E2D10ECC9F4}" destId="{D6C25BCD-33D6-914C-817D-8FF1BD66C35F}" srcOrd="0" destOrd="0" presId="urn:microsoft.com/office/officeart/2009/3/layout/PhasedProcess"/>
    <dgm:cxn modelId="{7A5A7FCF-3C66-A34A-ADD1-5E2874B638AA}" srcId="{EA8A5665-EC22-7345-94F8-01A68CE6BE56}" destId="{B351E42F-9F30-4B40-A509-93778A369323}" srcOrd="2" destOrd="0" parTransId="{937F0C48-DCDD-4147-ABC3-C9476769CD16}" sibTransId="{D553BE28-3350-EC48-89CC-CAD23BC904BF}"/>
    <dgm:cxn modelId="{FFDC4EF7-A6BC-1844-9863-3808AB29F471}" type="presOf" srcId="{4761D728-722F-F140-B2E0-75AD253F6F88}" destId="{FB382156-A386-E64B-B37A-DB2343C45E8D}" srcOrd="0" destOrd="0" presId="urn:microsoft.com/office/officeart/2009/3/layout/PhasedProcess"/>
    <dgm:cxn modelId="{9E734FFE-F812-1A47-9AE4-36C0005B6F22}" type="presOf" srcId="{222ED04B-FCB1-5A4A-B18B-CA8A0471E53D}" destId="{DE9DEB29-C004-DA46-A6AA-D5087397FABA}" srcOrd="0" destOrd="0" presId="urn:microsoft.com/office/officeart/2009/3/layout/PhasedProcess"/>
    <dgm:cxn modelId="{8E728973-7A1E-C84D-B728-9D23AADB333E}" type="presOf" srcId="{76C9A758-3FA8-EB40-B1CF-B203F0A5CE60}" destId="{BADD51D0-7A25-9E4C-9FF4-A548D141AA18}" srcOrd="0" destOrd="0" presId="urn:microsoft.com/office/officeart/2009/3/layout/PhasedProcess"/>
    <dgm:cxn modelId="{DF022B0F-A040-3942-8A12-F397B86AA936}" type="presOf" srcId="{A4DC6EA6-10A3-E949-8EB0-9CC5F485D825}" destId="{94D77F87-2EE1-1746-ADD9-2483A7DFB746}" srcOrd="0" destOrd="0" presId="urn:microsoft.com/office/officeart/2009/3/layout/PhasedProcess"/>
    <dgm:cxn modelId="{63FCDAD7-28EE-2142-A13E-58471525B65A}" srcId="{B351E42F-9F30-4B40-A509-93778A369323}" destId="{222ED04B-FCB1-5A4A-B18B-CA8A0471E53D}" srcOrd="0" destOrd="0" parTransId="{0CECF6A2-C9D7-D44E-BBAD-8EF323972D39}" sibTransId="{A350D477-4E3B-5349-B8B9-4CF49A11DAD4}"/>
    <dgm:cxn modelId="{60B00080-A093-8740-81E5-B17A6725FED4}" type="presOf" srcId="{C65CF3C1-B777-A04F-A191-7D20B33500B3}" destId="{5D76712A-D18C-5749-A6B3-C2B7B8AE1C03}" srcOrd="0" destOrd="0" presId="urn:microsoft.com/office/officeart/2009/3/layout/PhasedProcess"/>
    <dgm:cxn modelId="{06092E26-01A3-9949-9A48-A3C682672D5F}" srcId="{F2341608-8223-1144-B45E-6E2D10ECC9F4}" destId="{4EA4A720-D7E0-5F49-AF8C-B22506C7A342}" srcOrd="1" destOrd="0" parTransId="{4EF75D3C-9437-424E-B34C-CEF1F3082767}" sibTransId="{E8B61C82-8B00-CE4A-887F-A20939229511}"/>
    <dgm:cxn modelId="{58920077-B86B-E34B-9E4C-9FB7136447AE}" srcId="{C65CF3C1-B777-A04F-A191-7D20B33500B3}" destId="{A4DC6EA6-10A3-E949-8EB0-9CC5F485D825}" srcOrd="2" destOrd="0" parTransId="{B42C941A-1C87-3A46-AB2E-1E5804ACA750}" sibTransId="{DBCF4AB0-14DC-7242-A85C-37509A048CBB}"/>
    <dgm:cxn modelId="{4AAABD33-7B01-2C4D-B4B4-464C2922144B}" srcId="{C65CF3C1-B777-A04F-A191-7D20B33500B3}" destId="{9FE8DA36-AEA9-C045-83ED-37D9297901FE}" srcOrd="0" destOrd="0" parTransId="{E8978CEA-8753-2649-A291-3FDC3367E9A9}" sibTransId="{F7E72C68-E3EB-8B46-828D-054393C5582C}"/>
    <dgm:cxn modelId="{16B54F19-016D-A84C-8993-9C36754AF8F4}" srcId="{C65CF3C1-B777-A04F-A191-7D20B33500B3}" destId="{76C9A758-3FA8-EB40-B1CF-B203F0A5CE60}" srcOrd="1" destOrd="0" parTransId="{E99758C7-24D4-9F41-98D1-0F4B4DD5D1CE}" sibTransId="{0E535834-41D2-C14E-8AE9-1A8607A525FF}"/>
    <dgm:cxn modelId="{B6EC673A-B0D9-DE4E-91A0-12AACD230EC2}" srcId="{F2341608-8223-1144-B45E-6E2D10ECC9F4}" destId="{DE48B3D9-9F11-1D4B-861B-03A5BC589636}" srcOrd="0" destOrd="0" parTransId="{BC483843-BE84-3C4A-AAAD-7B6107A70131}" sibTransId="{82788E7A-6BE4-EF40-BEA1-86DC335EFA9D}"/>
    <dgm:cxn modelId="{1E38365B-A71A-2446-A376-85007F8249B9}" type="presOf" srcId="{9FE8DA36-AEA9-C045-83ED-37D9297901FE}" destId="{B99DD4CB-BCC9-4143-AB14-E707BF2EC940}" srcOrd="0" destOrd="0" presId="urn:microsoft.com/office/officeart/2009/3/layout/PhasedProcess"/>
    <dgm:cxn modelId="{6FF51F93-2A85-CD45-81C0-9822CDE03753}" srcId="{C65CF3C1-B777-A04F-A191-7D20B33500B3}" destId="{4761D728-722F-F140-B2E0-75AD253F6F88}" srcOrd="3" destOrd="0" parTransId="{D8145DF1-E7B8-4D40-AB39-E09288AF9827}" sibTransId="{8882AD67-A3E6-004A-AF81-D199BBC23082}"/>
    <dgm:cxn modelId="{2D4163F4-2CAF-534A-BF09-583108305044}" type="presOf" srcId="{B351E42F-9F30-4B40-A509-93778A369323}" destId="{21275760-9E89-4A4C-BF7A-1377D8CFCBC5}" srcOrd="0" destOrd="0" presId="urn:microsoft.com/office/officeart/2009/3/layout/PhasedProcess"/>
    <dgm:cxn modelId="{DE544017-56AB-D743-8747-2B240592ACF7}" type="presParOf" srcId="{67D7600B-81EA-504A-96B5-BC6160D07636}" destId="{D6F453A7-5B52-F14B-A1A0-78CCC5CBE27C}" srcOrd="0" destOrd="0" presId="urn:microsoft.com/office/officeart/2009/3/layout/PhasedProcess"/>
    <dgm:cxn modelId="{56C5452F-A8FE-8647-A6F0-5EA6BE93CCC0}" type="presParOf" srcId="{67D7600B-81EA-504A-96B5-BC6160D07636}" destId="{AA30D747-A2E8-BA4C-AFAC-B316922F33D7}" srcOrd="1" destOrd="0" presId="urn:microsoft.com/office/officeart/2009/3/layout/PhasedProcess"/>
    <dgm:cxn modelId="{879B7192-4CF9-664C-9613-B5295015FE5B}" type="presParOf" srcId="{67D7600B-81EA-504A-96B5-BC6160D07636}" destId="{D6C25BCD-33D6-914C-817D-8FF1BD66C35F}" srcOrd="2" destOrd="0" presId="urn:microsoft.com/office/officeart/2009/3/layout/PhasedProcess"/>
    <dgm:cxn modelId="{730E4273-B3F1-7047-8920-398C9F465C28}" type="presParOf" srcId="{67D7600B-81EA-504A-96B5-BC6160D07636}" destId="{44AE1C9D-14FE-9642-9AD3-AF637F27896C}" srcOrd="3" destOrd="0" presId="urn:microsoft.com/office/officeart/2009/3/layout/PhasedProcess"/>
    <dgm:cxn modelId="{915D1DD1-B152-2B48-BD87-466728366603}" type="presParOf" srcId="{67D7600B-81EA-504A-96B5-BC6160D07636}" destId="{D0CFF7B9-195C-0F4D-8520-B24163A1D31A}" srcOrd="4" destOrd="0" presId="urn:microsoft.com/office/officeart/2009/3/layout/PhasedProcess"/>
    <dgm:cxn modelId="{9D0F092C-7DE5-F342-BFDA-13224EF6ACF6}" type="presParOf" srcId="{67D7600B-81EA-504A-96B5-BC6160D07636}" destId="{21275760-9E89-4A4C-BF7A-1377D8CFCBC5}" srcOrd="5" destOrd="0" presId="urn:microsoft.com/office/officeart/2009/3/layout/PhasedProcess"/>
    <dgm:cxn modelId="{88B06769-EC78-AB46-8D78-647BED0754E0}" type="presParOf" srcId="{67D7600B-81EA-504A-96B5-BC6160D07636}" destId="{5131DE6E-E0F2-204B-9CF3-858C54375D17}" srcOrd="6" destOrd="0" presId="urn:microsoft.com/office/officeart/2009/3/layout/PhasedProcess"/>
    <dgm:cxn modelId="{A018C4CA-98DF-FE46-8CF0-74BFAC696B88}" type="presParOf" srcId="{5131DE6E-E0F2-204B-9CF3-858C54375D17}" destId="{A8089340-2A48-2346-B90D-AE509860F6EB}" srcOrd="0" destOrd="0" presId="urn:microsoft.com/office/officeart/2009/3/layout/PhasedProcess"/>
    <dgm:cxn modelId="{7A45FCBE-1CA0-BE4A-9C52-986EC1D31F91}" type="presParOf" srcId="{5131DE6E-E0F2-204B-9CF3-858C54375D17}" destId="{D155459B-38D0-2744-9056-A4B871907DB6}" srcOrd="1" destOrd="0" presId="urn:microsoft.com/office/officeart/2009/3/layout/PhasedProcess"/>
    <dgm:cxn modelId="{8FE2C06E-1839-2E41-A1F8-8C5507EE9D06}" type="presParOf" srcId="{5131DE6E-E0F2-204B-9CF3-858C54375D17}" destId="{DAE3ED12-C760-314D-8E0E-D32C3E2DA06E}" srcOrd="2" destOrd="0" presId="urn:microsoft.com/office/officeart/2009/3/layout/PhasedProcess"/>
    <dgm:cxn modelId="{AA7C3014-FFB4-A94C-90AA-DE3E297D3B1B}" type="presParOf" srcId="{5131DE6E-E0F2-204B-9CF3-858C54375D17}" destId="{A8E3F093-CAC3-7F49-8FCD-1AFB4D6159E9}" srcOrd="3" destOrd="0" presId="urn:microsoft.com/office/officeart/2009/3/layout/PhasedProcess"/>
    <dgm:cxn modelId="{B5E89D7B-4DCE-5944-A3A2-65DBB561E0EF}" type="presParOf" srcId="{67D7600B-81EA-504A-96B5-BC6160D07636}" destId="{06DA21A6-377B-454D-9E07-31E88202D68B}" srcOrd="7" destOrd="0" presId="urn:microsoft.com/office/officeart/2009/3/layout/PhasedProcess"/>
    <dgm:cxn modelId="{E2643F3B-D629-2549-BA32-A2CCCCCFBA2E}" type="presParOf" srcId="{06DA21A6-377B-454D-9E07-31E88202D68B}" destId="{B99DD4CB-BCC9-4143-AB14-E707BF2EC940}" srcOrd="0" destOrd="0" presId="urn:microsoft.com/office/officeart/2009/3/layout/PhasedProcess"/>
    <dgm:cxn modelId="{DC3B98B1-89A9-9B43-AF3B-CB9DC8C0679A}" type="presParOf" srcId="{06DA21A6-377B-454D-9E07-31E88202D68B}" destId="{B2D403F0-479C-F542-A0DC-8A8290270D72}" srcOrd="1" destOrd="0" presId="urn:microsoft.com/office/officeart/2009/3/layout/PhasedProcess"/>
    <dgm:cxn modelId="{44CE502A-ED22-6749-82D7-4E6A33096214}" type="presParOf" srcId="{06DA21A6-377B-454D-9E07-31E88202D68B}" destId="{2263D78F-4506-0047-A0BD-00F2F00EE4EC}" srcOrd="2" destOrd="0" presId="urn:microsoft.com/office/officeart/2009/3/layout/PhasedProcess"/>
    <dgm:cxn modelId="{34F88BFD-033C-B044-AEE2-B90423AEF7A6}" type="presParOf" srcId="{06DA21A6-377B-454D-9E07-31E88202D68B}" destId="{BADD51D0-7A25-9E4C-9FF4-A548D141AA18}" srcOrd="3" destOrd="0" presId="urn:microsoft.com/office/officeart/2009/3/layout/PhasedProcess"/>
    <dgm:cxn modelId="{A6EE2DE3-6A9D-9345-A699-2FCB064EBCB9}" type="presParOf" srcId="{06DA21A6-377B-454D-9E07-31E88202D68B}" destId="{73BF839A-5907-2A48-95A8-C5918FE51677}" srcOrd="4" destOrd="0" presId="urn:microsoft.com/office/officeart/2009/3/layout/PhasedProcess"/>
    <dgm:cxn modelId="{310FF215-E9B7-214D-A06C-84E01C3B176F}" type="presParOf" srcId="{06DA21A6-377B-454D-9E07-31E88202D68B}" destId="{94D77F87-2EE1-1746-ADD9-2483A7DFB746}" srcOrd="5" destOrd="0" presId="urn:microsoft.com/office/officeart/2009/3/layout/PhasedProcess"/>
    <dgm:cxn modelId="{A6D2AEE1-9994-4040-BA4B-81EFD47213E6}" type="presParOf" srcId="{06DA21A6-377B-454D-9E07-31E88202D68B}" destId="{FB382156-A386-E64B-B37A-DB2343C45E8D}" srcOrd="6" destOrd="0" presId="urn:microsoft.com/office/officeart/2009/3/layout/PhasedProcess"/>
    <dgm:cxn modelId="{66BBA17C-8EB2-6B4D-B78A-85F3527FBE5C}" type="presParOf" srcId="{06DA21A6-377B-454D-9E07-31E88202D68B}" destId="{208E5CEA-C0CD-F941-A11D-7153BA492ACE}" srcOrd="7" destOrd="0" presId="urn:microsoft.com/office/officeart/2009/3/layout/PhasedProcess"/>
    <dgm:cxn modelId="{52C7D939-241D-AC41-9BFF-03CBDF6EA672}" type="presParOf" srcId="{06DA21A6-377B-454D-9E07-31E88202D68B}" destId="{BFF5EDA1-AC16-0B42-80AA-28587B8D19CA}" srcOrd="8" destOrd="0" presId="urn:microsoft.com/office/officeart/2009/3/layout/PhasedProcess"/>
    <dgm:cxn modelId="{8B9FD909-8547-B741-B12E-A18A4D48F47A}" type="presParOf" srcId="{67D7600B-81EA-504A-96B5-BC6160D07636}" destId="{DE9DEB29-C004-DA46-A6AA-D5087397FABA}" srcOrd="8" destOrd="0" presId="urn:microsoft.com/office/officeart/2009/3/layout/PhasedProcess"/>
    <dgm:cxn modelId="{12DC0CDA-7BFA-B247-A482-354C7F0C9FF9}" type="presParOf" srcId="{67D7600B-81EA-504A-96B5-BC6160D07636}" destId="{5D76712A-D18C-5749-A6B3-C2B7B8AE1C03}" srcOrd="9" destOrd="0" presId="urn:microsoft.com/office/officeart/2009/3/layout/Phased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E0A632-A051-1347-BDB9-0A61F9D01686}" type="doc">
      <dgm:prSet loTypeId="urn:microsoft.com/office/officeart/2008/layout/HalfCircleOrganizationChart" loCatId="" qsTypeId="urn:microsoft.com/office/officeart/2005/8/quickstyle/3D7" qsCatId="3D" csTypeId="urn:microsoft.com/office/officeart/2005/8/colors/accent1_2" csCatId="accent1" phldr="1"/>
      <dgm:spPr/>
      <dgm:t>
        <a:bodyPr/>
        <a:lstStyle/>
        <a:p>
          <a:endParaRPr lang="en-US"/>
        </a:p>
      </dgm:t>
    </dgm:pt>
    <dgm:pt modelId="{D37F1FEF-0746-144F-81B6-802119E2DE27}">
      <dgm:prSet phldrT="[Text]"/>
      <dgm:spPr/>
      <dgm:t>
        <a:bodyPr/>
        <a:lstStyle/>
        <a:p>
          <a:r>
            <a:rPr lang="en-US" dirty="0" err="1" smtClean="0"/>
            <a:t>OrgA</a:t>
          </a:r>
          <a:endParaRPr lang="en-US" dirty="0"/>
        </a:p>
      </dgm:t>
    </dgm:pt>
    <dgm:pt modelId="{7559AEC2-10CE-A441-8FFE-1C0CD0E2E616}" type="parTrans" cxnId="{12A63055-1201-E74E-973C-193B64AAD0F2}">
      <dgm:prSet/>
      <dgm:spPr/>
      <dgm:t>
        <a:bodyPr/>
        <a:lstStyle/>
        <a:p>
          <a:endParaRPr lang="en-US"/>
        </a:p>
      </dgm:t>
    </dgm:pt>
    <dgm:pt modelId="{50DE5CCB-2DE5-D24B-B7F4-D39562C9A663}" type="sibTrans" cxnId="{12A63055-1201-E74E-973C-193B64AAD0F2}">
      <dgm:prSet/>
      <dgm:spPr/>
      <dgm:t>
        <a:bodyPr/>
        <a:lstStyle/>
        <a:p>
          <a:endParaRPr lang="en-US"/>
        </a:p>
      </dgm:t>
    </dgm:pt>
    <dgm:pt modelId="{61C984CC-FB64-8142-847F-BA501DF50A41}" type="asst">
      <dgm:prSet phldrT="[Text]"/>
      <dgm:spPr/>
      <dgm:t>
        <a:bodyPr/>
        <a:lstStyle/>
        <a:p>
          <a:r>
            <a:rPr lang="en-US" dirty="0" smtClean="0"/>
            <a:t>Org B</a:t>
          </a:r>
          <a:endParaRPr lang="en-US" dirty="0"/>
        </a:p>
      </dgm:t>
    </dgm:pt>
    <dgm:pt modelId="{36A55D3A-82B0-B142-A903-A2386A5237C1}" type="parTrans" cxnId="{FB3BD16D-C75C-E44A-98EC-C1D176A1BA11}">
      <dgm:prSet/>
      <dgm:spPr/>
      <dgm:t>
        <a:bodyPr/>
        <a:lstStyle/>
        <a:p>
          <a:endParaRPr lang="en-US"/>
        </a:p>
      </dgm:t>
    </dgm:pt>
    <dgm:pt modelId="{5A1273CC-D810-E948-81C5-DA420345B930}" type="sibTrans" cxnId="{FB3BD16D-C75C-E44A-98EC-C1D176A1BA11}">
      <dgm:prSet/>
      <dgm:spPr/>
      <dgm:t>
        <a:bodyPr/>
        <a:lstStyle/>
        <a:p>
          <a:endParaRPr lang="en-US"/>
        </a:p>
      </dgm:t>
    </dgm:pt>
    <dgm:pt modelId="{BEE5B10E-899C-8F47-926B-E296D137CCC4}">
      <dgm:prSet phldrT="[Text]"/>
      <dgm:spPr/>
      <dgm:t>
        <a:bodyPr/>
        <a:lstStyle/>
        <a:p>
          <a:r>
            <a:rPr lang="en-US" dirty="0" smtClean="0"/>
            <a:t>Org C</a:t>
          </a:r>
          <a:endParaRPr lang="en-US" dirty="0"/>
        </a:p>
      </dgm:t>
    </dgm:pt>
    <dgm:pt modelId="{2C2E0BD3-4909-C24B-AD0B-656025C53B3C}" type="parTrans" cxnId="{21F67D33-47F6-B746-8E99-5E30DB6BEF2C}">
      <dgm:prSet/>
      <dgm:spPr/>
      <dgm:t>
        <a:bodyPr/>
        <a:lstStyle/>
        <a:p>
          <a:endParaRPr lang="en-US"/>
        </a:p>
      </dgm:t>
    </dgm:pt>
    <dgm:pt modelId="{7422372A-0B83-9D44-85A9-A25299F5BCE3}" type="sibTrans" cxnId="{21F67D33-47F6-B746-8E99-5E30DB6BEF2C}">
      <dgm:prSet/>
      <dgm:spPr/>
      <dgm:t>
        <a:bodyPr/>
        <a:lstStyle/>
        <a:p>
          <a:endParaRPr lang="en-US"/>
        </a:p>
      </dgm:t>
    </dgm:pt>
    <dgm:pt modelId="{E2EFEC10-C506-6549-9115-BC762EBAAADB}">
      <dgm:prSet phldrT="[Text]"/>
      <dgm:spPr/>
      <dgm:t>
        <a:bodyPr/>
        <a:lstStyle/>
        <a:p>
          <a:r>
            <a:rPr lang="en-US" dirty="0" smtClean="0"/>
            <a:t>Org D</a:t>
          </a:r>
          <a:endParaRPr lang="en-US" dirty="0"/>
        </a:p>
      </dgm:t>
    </dgm:pt>
    <dgm:pt modelId="{137C98A3-9C54-4B42-ACB0-FCF54E60C515}" type="parTrans" cxnId="{09824302-A920-274F-B21F-B3D2AB1593B2}">
      <dgm:prSet/>
      <dgm:spPr/>
      <dgm:t>
        <a:bodyPr/>
        <a:lstStyle/>
        <a:p>
          <a:endParaRPr lang="en-US"/>
        </a:p>
      </dgm:t>
    </dgm:pt>
    <dgm:pt modelId="{67539D29-5BAF-8D46-9EAE-BCBA2FCC24E7}" type="sibTrans" cxnId="{09824302-A920-274F-B21F-B3D2AB1593B2}">
      <dgm:prSet/>
      <dgm:spPr/>
      <dgm:t>
        <a:bodyPr/>
        <a:lstStyle/>
        <a:p>
          <a:endParaRPr lang="en-US"/>
        </a:p>
      </dgm:t>
    </dgm:pt>
    <dgm:pt modelId="{A21F04B2-4FB3-E746-87DB-83A522BA341B}">
      <dgm:prSet phldrT="[Text]"/>
      <dgm:spPr/>
      <dgm:t>
        <a:bodyPr/>
        <a:lstStyle/>
        <a:p>
          <a:r>
            <a:rPr lang="en-US" dirty="0" smtClean="0"/>
            <a:t>Org E</a:t>
          </a:r>
          <a:endParaRPr lang="en-US" dirty="0"/>
        </a:p>
      </dgm:t>
    </dgm:pt>
    <dgm:pt modelId="{F6F31CB2-F78C-D748-A715-25C8C8C68902}" type="parTrans" cxnId="{4C09E5A1-2DD0-E34E-A6AB-AA1154DA56AC}">
      <dgm:prSet/>
      <dgm:spPr/>
      <dgm:t>
        <a:bodyPr/>
        <a:lstStyle/>
        <a:p>
          <a:endParaRPr lang="en-US"/>
        </a:p>
      </dgm:t>
    </dgm:pt>
    <dgm:pt modelId="{CD0DEE81-8F40-9A4A-AA58-D25A7AF7C6CA}" type="sibTrans" cxnId="{4C09E5A1-2DD0-E34E-A6AB-AA1154DA56AC}">
      <dgm:prSet/>
      <dgm:spPr/>
      <dgm:t>
        <a:bodyPr/>
        <a:lstStyle/>
        <a:p>
          <a:endParaRPr lang="en-US"/>
        </a:p>
      </dgm:t>
    </dgm:pt>
    <dgm:pt modelId="{74C0902D-9ED4-7B4D-BCD1-8C1F9B6CD146}" type="asst">
      <dgm:prSet phldrT="[Text]"/>
      <dgm:spPr/>
      <dgm:t>
        <a:bodyPr/>
        <a:lstStyle/>
        <a:p>
          <a:r>
            <a:rPr lang="en-US" dirty="0" smtClean="0"/>
            <a:t>Org G</a:t>
          </a:r>
          <a:endParaRPr lang="en-US" dirty="0"/>
        </a:p>
      </dgm:t>
    </dgm:pt>
    <dgm:pt modelId="{4319C6D3-AB03-6645-8DEA-79418B8768C9}" type="parTrans" cxnId="{A3DDAC8D-EBC1-514B-A1C6-3622F70B864A}">
      <dgm:prSet/>
      <dgm:spPr/>
      <dgm:t>
        <a:bodyPr/>
        <a:lstStyle/>
        <a:p>
          <a:endParaRPr lang="en-US"/>
        </a:p>
      </dgm:t>
    </dgm:pt>
    <dgm:pt modelId="{FCFBADCA-468F-1745-93C9-E03FD27B4373}" type="sibTrans" cxnId="{A3DDAC8D-EBC1-514B-A1C6-3622F70B864A}">
      <dgm:prSet/>
      <dgm:spPr/>
      <dgm:t>
        <a:bodyPr/>
        <a:lstStyle/>
        <a:p>
          <a:endParaRPr lang="en-US"/>
        </a:p>
      </dgm:t>
    </dgm:pt>
    <dgm:pt modelId="{C8B34BC7-AAD7-CA4B-9505-C41552F043A7}" type="asst">
      <dgm:prSet phldrT="[Text]"/>
      <dgm:spPr/>
      <dgm:t>
        <a:bodyPr/>
        <a:lstStyle/>
        <a:p>
          <a:r>
            <a:rPr lang="en-US" dirty="0" smtClean="0"/>
            <a:t>Org F</a:t>
          </a:r>
          <a:endParaRPr lang="en-US" dirty="0"/>
        </a:p>
      </dgm:t>
    </dgm:pt>
    <dgm:pt modelId="{30708866-59D2-F842-BEC8-69F55073E97E}" type="parTrans" cxnId="{63BE4179-167E-D548-9B4F-F981BF74552A}">
      <dgm:prSet/>
      <dgm:spPr/>
      <dgm:t>
        <a:bodyPr/>
        <a:lstStyle/>
        <a:p>
          <a:endParaRPr lang="en-US"/>
        </a:p>
      </dgm:t>
    </dgm:pt>
    <dgm:pt modelId="{05FDBFA2-1FB1-0A40-9CF4-4D14AB1C23DE}" type="sibTrans" cxnId="{63BE4179-167E-D548-9B4F-F981BF74552A}">
      <dgm:prSet/>
      <dgm:spPr/>
      <dgm:t>
        <a:bodyPr/>
        <a:lstStyle/>
        <a:p>
          <a:endParaRPr lang="en-US"/>
        </a:p>
      </dgm:t>
    </dgm:pt>
    <dgm:pt modelId="{A7E5AD02-8136-F24F-A152-1ED65375E610}" type="asst">
      <dgm:prSet phldrT="[Text]"/>
      <dgm:spPr/>
      <dgm:t>
        <a:bodyPr/>
        <a:lstStyle/>
        <a:p>
          <a:r>
            <a:rPr lang="en-US" dirty="0" smtClean="0"/>
            <a:t>Org H</a:t>
          </a:r>
          <a:endParaRPr lang="en-US" dirty="0"/>
        </a:p>
      </dgm:t>
    </dgm:pt>
    <dgm:pt modelId="{D92E6D1F-A38E-1A4E-B28D-53E4DAFD56B5}" type="parTrans" cxnId="{F5D56A07-81A2-AE45-9CE7-007F52538AF2}">
      <dgm:prSet/>
      <dgm:spPr/>
      <dgm:t>
        <a:bodyPr/>
        <a:lstStyle/>
        <a:p>
          <a:endParaRPr lang="en-US"/>
        </a:p>
      </dgm:t>
    </dgm:pt>
    <dgm:pt modelId="{7C19AB04-9670-C14F-8B9A-DF17E714417F}" type="sibTrans" cxnId="{F5D56A07-81A2-AE45-9CE7-007F52538AF2}">
      <dgm:prSet/>
      <dgm:spPr/>
      <dgm:t>
        <a:bodyPr/>
        <a:lstStyle/>
        <a:p>
          <a:endParaRPr lang="en-US"/>
        </a:p>
      </dgm:t>
    </dgm:pt>
    <dgm:pt modelId="{F1500EC0-BA28-7B42-B2DF-E0CC69A4D209}" type="pres">
      <dgm:prSet presAssocID="{6CE0A632-A051-1347-BDB9-0A61F9D01686}" presName="Name0" presStyleCnt="0">
        <dgm:presLayoutVars>
          <dgm:orgChart val="1"/>
          <dgm:chPref val="1"/>
          <dgm:dir/>
          <dgm:animOne val="branch"/>
          <dgm:animLvl val="lvl"/>
          <dgm:resizeHandles/>
        </dgm:presLayoutVars>
      </dgm:prSet>
      <dgm:spPr/>
      <dgm:t>
        <a:bodyPr/>
        <a:lstStyle/>
        <a:p>
          <a:endParaRPr lang="en-US"/>
        </a:p>
      </dgm:t>
    </dgm:pt>
    <dgm:pt modelId="{77FECF17-3586-9A43-AD2A-05AC9B8BC5E9}" type="pres">
      <dgm:prSet presAssocID="{D37F1FEF-0746-144F-81B6-802119E2DE27}" presName="hierRoot1" presStyleCnt="0">
        <dgm:presLayoutVars>
          <dgm:hierBranch val="init"/>
        </dgm:presLayoutVars>
      </dgm:prSet>
      <dgm:spPr/>
    </dgm:pt>
    <dgm:pt modelId="{FC8D62AB-D186-EC49-AE94-86FAC85B43EB}" type="pres">
      <dgm:prSet presAssocID="{D37F1FEF-0746-144F-81B6-802119E2DE27}" presName="rootComposite1" presStyleCnt="0"/>
      <dgm:spPr/>
    </dgm:pt>
    <dgm:pt modelId="{D7B30621-E4C6-A042-B473-BC5CDF872920}" type="pres">
      <dgm:prSet presAssocID="{D37F1FEF-0746-144F-81B6-802119E2DE27}" presName="rootText1" presStyleLbl="alignAcc1" presStyleIdx="0" presStyleCnt="0">
        <dgm:presLayoutVars>
          <dgm:chPref val="3"/>
        </dgm:presLayoutVars>
      </dgm:prSet>
      <dgm:spPr/>
      <dgm:t>
        <a:bodyPr/>
        <a:lstStyle/>
        <a:p>
          <a:endParaRPr lang="en-US"/>
        </a:p>
      </dgm:t>
    </dgm:pt>
    <dgm:pt modelId="{FEE3EEA6-F93F-6847-A711-E96D63C6C87B}" type="pres">
      <dgm:prSet presAssocID="{D37F1FEF-0746-144F-81B6-802119E2DE27}" presName="topArc1" presStyleLbl="parChTrans1D1" presStyleIdx="0" presStyleCnt="16"/>
      <dgm:spPr/>
    </dgm:pt>
    <dgm:pt modelId="{B60019C0-C759-A842-9F80-603FC0C9C6E4}" type="pres">
      <dgm:prSet presAssocID="{D37F1FEF-0746-144F-81B6-802119E2DE27}" presName="bottomArc1" presStyleLbl="parChTrans1D1" presStyleIdx="1" presStyleCnt="16"/>
      <dgm:spPr/>
    </dgm:pt>
    <dgm:pt modelId="{AE8AF0E2-AE4C-F647-8C95-9A84974C7393}" type="pres">
      <dgm:prSet presAssocID="{D37F1FEF-0746-144F-81B6-802119E2DE27}" presName="topConnNode1" presStyleLbl="node1" presStyleIdx="0" presStyleCnt="0"/>
      <dgm:spPr/>
      <dgm:t>
        <a:bodyPr/>
        <a:lstStyle/>
        <a:p>
          <a:endParaRPr lang="en-US"/>
        </a:p>
      </dgm:t>
    </dgm:pt>
    <dgm:pt modelId="{EC18A381-B55F-3944-9940-AADBB42D8F44}" type="pres">
      <dgm:prSet presAssocID="{D37F1FEF-0746-144F-81B6-802119E2DE27}" presName="hierChild2" presStyleCnt="0"/>
      <dgm:spPr/>
    </dgm:pt>
    <dgm:pt modelId="{A7280D60-4C03-9E4D-89C9-C414A2D52F65}" type="pres">
      <dgm:prSet presAssocID="{2C2E0BD3-4909-C24B-AD0B-656025C53B3C}" presName="Name28" presStyleLbl="parChTrans1D2" presStyleIdx="0" presStyleCnt="6"/>
      <dgm:spPr/>
      <dgm:t>
        <a:bodyPr/>
        <a:lstStyle/>
        <a:p>
          <a:endParaRPr lang="en-US"/>
        </a:p>
      </dgm:t>
    </dgm:pt>
    <dgm:pt modelId="{04EE77B1-3293-8143-87F8-4C01EB81C664}" type="pres">
      <dgm:prSet presAssocID="{BEE5B10E-899C-8F47-926B-E296D137CCC4}" presName="hierRoot2" presStyleCnt="0">
        <dgm:presLayoutVars>
          <dgm:hierBranch val="init"/>
        </dgm:presLayoutVars>
      </dgm:prSet>
      <dgm:spPr/>
    </dgm:pt>
    <dgm:pt modelId="{9B4A91D7-2EBA-E547-BD78-38C332592280}" type="pres">
      <dgm:prSet presAssocID="{BEE5B10E-899C-8F47-926B-E296D137CCC4}" presName="rootComposite2" presStyleCnt="0"/>
      <dgm:spPr/>
    </dgm:pt>
    <dgm:pt modelId="{E8766697-2A29-6D44-8573-A8F49B4D8DC4}" type="pres">
      <dgm:prSet presAssocID="{BEE5B10E-899C-8F47-926B-E296D137CCC4}" presName="rootText2" presStyleLbl="alignAcc1" presStyleIdx="0" presStyleCnt="0">
        <dgm:presLayoutVars>
          <dgm:chPref val="3"/>
        </dgm:presLayoutVars>
      </dgm:prSet>
      <dgm:spPr/>
      <dgm:t>
        <a:bodyPr/>
        <a:lstStyle/>
        <a:p>
          <a:endParaRPr lang="en-US"/>
        </a:p>
      </dgm:t>
    </dgm:pt>
    <dgm:pt modelId="{D07C85BA-A769-F84A-8FA3-344829C9FF40}" type="pres">
      <dgm:prSet presAssocID="{BEE5B10E-899C-8F47-926B-E296D137CCC4}" presName="topArc2" presStyleLbl="parChTrans1D1" presStyleIdx="2" presStyleCnt="16"/>
      <dgm:spPr/>
    </dgm:pt>
    <dgm:pt modelId="{F077AD0C-E5E3-2046-99F2-2A7361732CAD}" type="pres">
      <dgm:prSet presAssocID="{BEE5B10E-899C-8F47-926B-E296D137CCC4}" presName="bottomArc2" presStyleLbl="parChTrans1D1" presStyleIdx="3" presStyleCnt="16"/>
      <dgm:spPr/>
    </dgm:pt>
    <dgm:pt modelId="{5AF2236E-F47F-144A-9A43-2E9C13252E51}" type="pres">
      <dgm:prSet presAssocID="{BEE5B10E-899C-8F47-926B-E296D137CCC4}" presName="topConnNode2" presStyleLbl="node2" presStyleIdx="0" presStyleCnt="0"/>
      <dgm:spPr/>
      <dgm:t>
        <a:bodyPr/>
        <a:lstStyle/>
        <a:p>
          <a:endParaRPr lang="en-US"/>
        </a:p>
      </dgm:t>
    </dgm:pt>
    <dgm:pt modelId="{870316CC-C220-3648-8EF2-5BEF913755CC}" type="pres">
      <dgm:prSet presAssocID="{BEE5B10E-899C-8F47-926B-E296D137CCC4}" presName="hierChild4" presStyleCnt="0"/>
      <dgm:spPr/>
    </dgm:pt>
    <dgm:pt modelId="{B4382431-C1A0-9748-8DB4-A996B1DEAFE0}" type="pres">
      <dgm:prSet presAssocID="{BEE5B10E-899C-8F47-926B-E296D137CCC4}" presName="hierChild5" presStyleCnt="0"/>
      <dgm:spPr/>
    </dgm:pt>
    <dgm:pt modelId="{08C47274-219D-BD43-A53B-423BF71EEE54}" type="pres">
      <dgm:prSet presAssocID="{137C98A3-9C54-4B42-ACB0-FCF54E60C515}" presName="Name28" presStyleLbl="parChTrans1D2" presStyleIdx="1" presStyleCnt="6"/>
      <dgm:spPr/>
      <dgm:t>
        <a:bodyPr/>
        <a:lstStyle/>
        <a:p>
          <a:endParaRPr lang="en-US"/>
        </a:p>
      </dgm:t>
    </dgm:pt>
    <dgm:pt modelId="{3F3E6611-035B-064E-93F2-F234D324C0B8}" type="pres">
      <dgm:prSet presAssocID="{E2EFEC10-C506-6549-9115-BC762EBAAADB}" presName="hierRoot2" presStyleCnt="0">
        <dgm:presLayoutVars>
          <dgm:hierBranch val="init"/>
        </dgm:presLayoutVars>
      </dgm:prSet>
      <dgm:spPr/>
    </dgm:pt>
    <dgm:pt modelId="{907FE81B-8A20-1842-8F9A-2BDBD04114AD}" type="pres">
      <dgm:prSet presAssocID="{E2EFEC10-C506-6549-9115-BC762EBAAADB}" presName="rootComposite2" presStyleCnt="0"/>
      <dgm:spPr/>
    </dgm:pt>
    <dgm:pt modelId="{0F773996-8042-5341-9FF0-A1DE7C0ECC5C}" type="pres">
      <dgm:prSet presAssocID="{E2EFEC10-C506-6549-9115-BC762EBAAADB}" presName="rootText2" presStyleLbl="alignAcc1" presStyleIdx="0" presStyleCnt="0">
        <dgm:presLayoutVars>
          <dgm:chPref val="3"/>
        </dgm:presLayoutVars>
      </dgm:prSet>
      <dgm:spPr/>
      <dgm:t>
        <a:bodyPr/>
        <a:lstStyle/>
        <a:p>
          <a:endParaRPr lang="en-US"/>
        </a:p>
      </dgm:t>
    </dgm:pt>
    <dgm:pt modelId="{8FFBCE3D-AA5F-D146-BEFC-B63C8CF7E313}" type="pres">
      <dgm:prSet presAssocID="{E2EFEC10-C506-6549-9115-BC762EBAAADB}" presName="topArc2" presStyleLbl="parChTrans1D1" presStyleIdx="4" presStyleCnt="16"/>
      <dgm:spPr/>
    </dgm:pt>
    <dgm:pt modelId="{F10E4F1F-C458-A94B-8AED-F8559FCF28C1}" type="pres">
      <dgm:prSet presAssocID="{E2EFEC10-C506-6549-9115-BC762EBAAADB}" presName="bottomArc2" presStyleLbl="parChTrans1D1" presStyleIdx="5" presStyleCnt="16"/>
      <dgm:spPr/>
    </dgm:pt>
    <dgm:pt modelId="{2911DB5E-81EC-0947-ACDB-BE2649131491}" type="pres">
      <dgm:prSet presAssocID="{E2EFEC10-C506-6549-9115-BC762EBAAADB}" presName="topConnNode2" presStyleLbl="node2" presStyleIdx="0" presStyleCnt="0"/>
      <dgm:spPr/>
      <dgm:t>
        <a:bodyPr/>
        <a:lstStyle/>
        <a:p>
          <a:endParaRPr lang="en-US"/>
        </a:p>
      </dgm:t>
    </dgm:pt>
    <dgm:pt modelId="{D184B072-F25F-A940-8119-0DBB3BAAB311}" type="pres">
      <dgm:prSet presAssocID="{E2EFEC10-C506-6549-9115-BC762EBAAADB}" presName="hierChild4" presStyleCnt="0"/>
      <dgm:spPr/>
    </dgm:pt>
    <dgm:pt modelId="{3513BD5C-A181-C24F-ABE4-4E8E391B6C32}" type="pres">
      <dgm:prSet presAssocID="{E2EFEC10-C506-6549-9115-BC762EBAAADB}" presName="hierChild5" presStyleCnt="0"/>
      <dgm:spPr/>
    </dgm:pt>
    <dgm:pt modelId="{73AE1208-A02E-8F44-B038-1C35DC2FFD6C}" type="pres">
      <dgm:prSet presAssocID="{F6F31CB2-F78C-D748-A715-25C8C8C68902}" presName="Name28" presStyleLbl="parChTrans1D2" presStyleIdx="2" presStyleCnt="6"/>
      <dgm:spPr/>
      <dgm:t>
        <a:bodyPr/>
        <a:lstStyle/>
        <a:p>
          <a:endParaRPr lang="en-US"/>
        </a:p>
      </dgm:t>
    </dgm:pt>
    <dgm:pt modelId="{10115F4F-5D8C-054F-ACFF-02B46C1CA5B4}" type="pres">
      <dgm:prSet presAssocID="{A21F04B2-4FB3-E746-87DB-83A522BA341B}" presName="hierRoot2" presStyleCnt="0">
        <dgm:presLayoutVars>
          <dgm:hierBranch val="init"/>
        </dgm:presLayoutVars>
      </dgm:prSet>
      <dgm:spPr/>
    </dgm:pt>
    <dgm:pt modelId="{947EF9FB-89CF-724E-95D2-7C05B24B9440}" type="pres">
      <dgm:prSet presAssocID="{A21F04B2-4FB3-E746-87DB-83A522BA341B}" presName="rootComposite2" presStyleCnt="0"/>
      <dgm:spPr/>
    </dgm:pt>
    <dgm:pt modelId="{E29C705A-EC26-FC49-B58C-7D873737ED79}" type="pres">
      <dgm:prSet presAssocID="{A21F04B2-4FB3-E746-87DB-83A522BA341B}" presName="rootText2" presStyleLbl="alignAcc1" presStyleIdx="0" presStyleCnt="0">
        <dgm:presLayoutVars>
          <dgm:chPref val="3"/>
        </dgm:presLayoutVars>
      </dgm:prSet>
      <dgm:spPr/>
      <dgm:t>
        <a:bodyPr/>
        <a:lstStyle/>
        <a:p>
          <a:endParaRPr lang="en-US"/>
        </a:p>
      </dgm:t>
    </dgm:pt>
    <dgm:pt modelId="{2403569F-4FC8-3449-9407-E538059F18CA}" type="pres">
      <dgm:prSet presAssocID="{A21F04B2-4FB3-E746-87DB-83A522BA341B}" presName="topArc2" presStyleLbl="parChTrans1D1" presStyleIdx="6" presStyleCnt="16"/>
      <dgm:spPr/>
    </dgm:pt>
    <dgm:pt modelId="{240EF456-7C59-6C4B-9285-9B6A9FE6988C}" type="pres">
      <dgm:prSet presAssocID="{A21F04B2-4FB3-E746-87DB-83A522BA341B}" presName="bottomArc2" presStyleLbl="parChTrans1D1" presStyleIdx="7" presStyleCnt="16"/>
      <dgm:spPr/>
    </dgm:pt>
    <dgm:pt modelId="{8E09BF86-45E4-6446-833F-159D72F0B703}" type="pres">
      <dgm:prSet presAssocID="{A21F04B2-4FB3-E746-87DB-83A522BA341B}" presName="topConnNode2" presStyleLbl="node2" presStyleIdx="0" presStyleCnt="0"/>
      <dgm:spPr/>
      <dgm:t>
        <a:bodyPr/>
        <a:lstStyle/>
        <a:p>
          <a:endParaRPr lang="en-US"/>
        </a:p>
      </dgm:t>
    </dgm:pt>
    <dgm:pt modelId="{86AA546C-EE0A-CB4C-B89B-C9590D870957}" type="pres">
      <dgm:prSet presAssocID="{A21F04B2-4FB3-E746-87DB-83A522BA341B}" presName="hierChild4" presStyleCnt="0"/>
      <dgm:spPr/>
    </dgm:pt>
    <dgm:pt modelId="{EE06FD0A-F389-3F48-9305-7C9F15517C7E}" type="pres">
      <dgm:prSet presAssocID="{A21F04B2-4FB3-E746-87DB-83A522BA341B}" presName="hierChild5" presStyleCnt="0"/>
      <dgm:spPr/>
    </dgm:pt>
    <dgm:pt modelId="{5DAA9BEE-29CB-8C4E-A2AD-AF273282F27E}" type="pres">
      <dgm:prSet presAssocID="{D37F1FEF-0746-144F-81B6-802119E2DE27}" presName="hierChild3" presStyleCnt="0"/>
      <dgm:spPr/>
    </dgm:pt>
    <dgm:pt modelId="{AE6BA9C3-5BFD-9147-96A0-7AA774C83F4A}" type="pres">
      <dgm:prSet presAssocID="{36A55D3A-82B0-B142-A903-A2386A5237C1}" presName="Name101" presStyleLbl="parChTrans1D2" presStyleIdx="3" presStyleCnt="6"/>
      <dgm:spPr/>
      <dgm:t>
        <a:bodyPr/>
        <a:lstStyle/>
        <a:p>
          <a:endParaRPr lang="en-US"/>
        </a:p>
      </dgm:t>
    </dgm:pt>
    <dgm:pt modelId="{76D46408-A564-0045-8A7A-0839EC244788}" type="pres">
      <dgm:prSet presAssocID="{61C984CC-FB64-8142-847F-BA501DF50A41}" presName="hierRoot3" presStyleCnt="0">
        <dgm:presLayoutVars>
          <dgm:hierBranch val="init"/>
        </dgm:presLayoutVars>
      </dgm:prSet>
      <dgm:spPr/>
    </dgm:pt>
    <dgm:pt modelId="{A93B3611-A13A-0A45-9C49-B448A7083542}" type="pres">
      <dgm:prSet presAssocID="{61C984CC-FB64-8142-847F-BA501DF50A41}" presName="rootComposite3" presStyleCnt="0"/>
      <dgm:spPr/>
    </dgm:pt>
    <dgm:pt modelId="{C6576681-4183-F049-A3A1-6CA35D3BB5BC}" type="pres">
      <dgm:prSet presAssocID="{61C984CC-FB64-8142-847F-BA501DF50A41}" presName="rootText3" presStyleLbl="alignAcc1" presStyleIdx="0" presStyleCnt="0">
        <dgm:presLayoutVars>
          <dgm:chPref val="3"/>
        </dgm:presLayoutVars>
      </dgm:prSet>
      <dgm:spPr/>
      <dgm:t>
        <a:bodyPr/>
        <a:lstStyle/>
        <a:p>
          <a:endParaRPr lang="en-US"/>
        </a:p>
      </dgm:t>
    </dgm:pt>
    <dgm:pt modelId="{2DEDA239-8080-0444-9718-CC76E90459CE}" type="pres">
      <dgm:prSet presAssocID="{61C984CC-FB64-8142-847F-BA501DF50A41}" presName="topArc3" presStyleLbl="parChTrans1D1" presStyleIdx="8" presStyleCnt="16"/>
      <dgm:spPr/>
    </dgm:pt>
    <dgm:pt modelId="{B28DB4DB-C0A7-5449-9FD5-ACF5F7807957}" type="pres">
      <dgm:prSet presAssocID="{61C984CC-FB64-8142-847F-BA501DF50A41}" presName="bottomArc3" presStyleLbl="parChTrans1D1" presStyleIdx="9" presStyleCnt="16"/>
      <dgm:spPr/>
    </dgm:pt>
    <dgm:pt modelId="{8CCD18A8-BDA3-7548-B63F-2CBD4D39BF75}" type="pres">
      <dgm:prSet presAssocID="{61C984CC-FB64-8142-847F-BA501DF50A41}" presName="topConnNode3" presStyleLbl="asst1" presStyleIdx="0" presStyleCnt="0"/>
      <dgm:spPr/>
      <dgm:t>
        <a:bodyPr/>
        <a:lstStyle/>
        <a:p>
          <a:endParaRPr lang="en-US"/>
        </a:p>
      </dgm:t>
    </dgm:pt>
    <dgm:pt modelId="{4B5DD028-33FD-1F4B-B52E-5F071A9E136D}" type="pres">
      <dgm:prSet presAssocID="{61C984CC-FB64-8142-847F-BA501DF50A41}" presName="hierChild6" presStyleCnt="0"/>
      <dgm:spPr/>
    </dgm:pt>
    <dgm:pt modelId="{0EBC030B-7567-8945-8E3E-03BCC46D57D1}" type="pres">
      <dgm:prSet presAssocID="{61C984CC-FB64-8142-847F-BA501DF50A41}" presName="hierChild7" presStyleCnt="0"/>
      <dgm:spPr/>
    </dgm:pt>
    <dgm:pt modelId="{C52B5A6C-074B-C545-8774-08550931CFDC}" type="pres">
      <dgm:prSet presAssocID="{30708866-59D2-F842-BEC8-69F55073E97E}" presName="Name101" presStyleLbl="parChTrans1D2" presStyleIdx="4" presStyleCnt="6"/>
      <dgm:spPr/>
      <dgm:t>
        <a:bodyPr/>
        <a:lstStyle/>
        <a:p>
          <a:endParaRPr lang="en-US"/>
        </a:p>
      </dgm:t>
    </dgm:pt>
    <dgm:pt modelId="{D1B923C5-85D3-1941-9F5C-97B9892CAE06}" type="pres">
      <dgm:prSet presAssocID="{C8B34BC7-AAD7-CA4B-9505-C41552F043A7}" presName="hierRoot3" presStyleCnt="0">
        <dgm:presLayoutVars>
          <dgm:hierBranch val="init"/>
        </dgm:presLayoutVars>
      </dgm:prSet>
      <dgm:spPr/>
    </dgm:pt>
    <dgm:pt modelId="{83CCF649-CAD6-4043-84ED-DA637BE450C2}" type="pres">
      <dgm:prSet presAssocID="{C8B34BC7-AAD7-CA4B-9505-C41552F043A7}" presName="rootComposite3" presStyleCnt="0"/>
      <dgm:spPr/>
    </dgm:pt>
    <dgm:pt modelId="{170A4723-EEA3-2E47-A1D0-1DF927C3555C}" type="pres">
      <dgm:prSet presAssocID="{C8B34BC7-AAD7-CA4B-9505-C41552F043A7}" presName="rootText3" presStyleLbl="alignAcc1" presStyleIdx="0" presStyleCnt="0">
        <dgm:presLayoutVars>
          <dgm:chPref val="3"/>
        </dgm:presLayoutVars>
      </dgm:prSet>
      <dgm:spPr/>
      <dgm:t>
        <a:bodyPr/>
        <a:lstStyle/>
        <a:p>
          <a:endParaRPr lang="en-US"/>
        </a:p>
      </dgm:t>
    </dgm:pt>
    <dgm:pt modelId="{6108244D-800D-AB4F-AF25-FE32B8286AEA}" type="pres">
      <dgm:prSet presAssocID="{C8B34BC7-AAD7-CA4B-9505-C41552F043A7}" presName="topArc3" presStyleLbl="parChTrans1D1" presStyleIdx="10" presStyleCnt="16"/>
      <dgm:spPr/>
    </dgm:pt>
    <dgm:pt modelId="{780B9027-2836-7243-99F4-A7F85D835D67}" type="pres">
      <dgm:prSet presAssocID="{C8B34BC7-AAD7-CA4B-9505-C41552F043A7}" presName="bottomArc3" presStyleLbl="parChTrans1D1" presStyleIdx="11" presStyleCnt="16"/>
      <dgm:spPr/>
    </dgm:pt>
    <dgm:pt modelId="{00BF4433-9724-E24B-9DC0-C69DC16B4670}" type="pres">
      <dgm:prSet presAssocID="{C8B34BC7-AAD7-CA4B-9505-C41552F043A7}" presName="topConnNode3" presStyleLbl="asst1" presStyleIdx="0" presStyleCnt="0"/>
      <dgm:spPr/>
      <dgm:t>
        <a:bodyPr/>
        <a:lstStyle/>
        <a:p>
          <a:endParaRPr lang="en-US"/>
        </a:p>
      </dgm:t>
    </dgm:pt>
    <dgm:pt modelId="{F061AE19-46FD-554D-BFF4-2D8E36DFA5F5}" type="pres">
      <dgm:prSet presAssocID="{C8B34BC7-AAD7-CA4B-9505-C41552F043A7}" presName="hierChild6" presStyleCnt="0"/>
      <dgm:spPr/>
    </dgm:pt>
    <dgm:pt modelId="{70386B2C-29CF-6E43-8778-84DB122A23EB}" type="pres">
      <dgm:prSet presAssocID="{C8B34BC7-AAD7-CA4B-9505-C41552F043A7}" presName="hierChild7" presStyleCnt="0"/>
      <dgm:spPr/>
    </dgm:pt>
    <dgm:pt modelId="{AEC29E8D-72C0-8E42-A85D-B7262B9D2DCF}" type="pres">
      <dgm:prSet presAssocID="{4319C6D3-AB03-6645-8DEA-79418B8768C9}" presName="Name101" presStyleLbl="parChTrans1D3" presStyleIdx="0" presStyleCnt="1"/>
      <dgm:spPr/>
      <dgm:t>
        <a:bodyPr/>
        <a:lstStyle/>
        <a:p>
          <a:endParaRPr lang="en-US"/>
        </a:p>
      </dgm:t>
    </dgm:pt>
    <dgm:pt modelId="{19A2AC27-0118-F540-BF2F-DFD43063B3A4}" type="pres">
      <dgm:prSet presAssocID="{74C0902D-9ED4-7B4D-BCD1-8C1F9B6CD146}" presName="hierRoot3" presStyleCnt="0">
        <dgm:presLayoutVars>
          <dgm:hierBranch val="init"/>
        </dgm:presLayoutVars>
      </dgm:prSet>
      <dgm:spPr/>
    </dgm:pt>
    <dgm:pt modelId="{897534FF-1737-BE47-8289-E283A805D67A}" type="pres">
      <dgm:prSet presAssocID="{74C0902D-9ED4-7B4D-BCD1-8C1F9B6CD146}" presName="rootComposite3" presStyleCnt="0"/>
      <dgm:spPr/>
    </dgm:pt>
    <dgm:pt modelId="{589A6534-D813-1C41-BF3B-E6FFCF13DACF}" type="pres">
      <dgm:prSet presAssocID="{74C0902D-9ED4-7B4D-BCD1-8C1F9B6CD146}" presName="rootText3" presStyleLbl="alignAcc1" presStyleIdx="0" presStyleCnt="0">
        <dgm:presLayoutVars>
          <dgm:chPref val="3"/>
        </dgm:presLayoutVars>
      </dgm:prSet>
      <dgm:spPr/>
      <dgm:t>
        <a:bodyPr/>
        <a:lstStyle/>
        <a:p>
          <a:endParaRPr lang="en-US"/>
        </a:p>
      </dgm:t>
    </dgm:pt>
    <dgm:pt modelId="{AAF07783-C2EC-754C-BBA1-08EF3D224C56}" type="pres">
      <dgm:prSet presAssocID="{74C0902D-9ED4-7B4D-BCD1-8C1F9B6CD146}" presName="topArc3" presStyleLbl="parChTrans1D1" presStyleIdx="12" presStyleCnt="16"/>
      <dgm:spPr/>
    </dgm:pt>
    <dgm:pt modelId="{B5046662-7982-A643-A0BE-5E2DB66F71A1}" type="pres">
      <dgm:prSet presAssocID="{74C0902D-9ED4-7B4D-BCD1-8C1F9B6CD146}" presName="bottomArc3" presStyleLbl="parChTrans1D1" presStyleIdx="13" presStyleCnt="16"/>
      <dgm:spPr/>
    </dgm:pt>
    <dgm:pt modelId="{55DFE178-831F-AB48-AD6D-DBACD4C5400C}" type="pres">
      <dgm:prSet presAssocID="{74C0902D-9ED4-7B4D-BCD1-8C1F9B6CD146}" presName="topConnNode3" presStyleLbl="asst1" presStyleIdx="0" presStyleCnt="0"/>
      <dgm:spPr/>
      <dgm:t>
        <a:bodyPr/>
        <a:lstStyle/>
        <a:p>
          <a:endParaRPr lang="en-US"/>
        </a:p>
      </dgm:t>
    </dgm:pt>
    <dgm:pt modelId="{54C63FBD-77C6-7A44-A9DA-3D1C84333FF7}" type="pres">
      <dgm:prSet presAssocID="{74C0902D-9ED4-7B4D-BCD1-8C1F9B6CD146}" presName="hierChild6" presStyleCnt="0"/>
      <dgm:spPr/>
    </dgm:pt>
    <dgm:pt modelId="{BD255C33-EB1D-174A-8425-81BD1E0ECA35}" type="pres">
      <dgm:prSet presAssocID="{74C0902D-9ED4-7B4D-BCD1-8C1F9B6CD146}" presName="hierChild7" presStyleCnt="0"/>
      <dgm:spPr/>
    </dgm:pt>
    <dgm:pt modelId="{9E050A39-BA78-FB44-B7D2-2B065228BCB7}" type="pres">
      <dgm:prSet presAssocID="{D92E6D1F-A38E-1A4E-B28D-53E4DAFD56B5}" presName="Name101" presStyleLbl="parChTrans1D2" presStyleIdx="5" presStyleCnt="6"/>
      <dgm:spPr/>
      <dgm:t>
        <a:bodyPr/>
        <a:lstStyle/>
        <a:p>
          <a:endParaRPr lang="en-US"/>
        </a:p>
      </dgm:t>
    </dgm:pt>
    <dgm:pt modelId="{8323B5C6-3BD6-FE4F-AB38-93474B1DF06B}" type="pres">
      <dgm:prSet presAssocID="{A7E5AD02-8136-F24F-A152-1ED65375E610}" presName="hierRoot3" presStyleCnt="0">
        <dgm:presLayoutVars>
          <dgm:hierBranch val="init"/>
        </dgm:presLayoutVars>
      </dgm:prSet>
      <dgm:spPr/>
    </dgm:pt>
    <dgm:pt modelId="{DA0F0541-82A0-1A4C-91C0-F94D4B78055D}" type="pres">
      <dgm:prSet presAssocID="{A7E5AD02-8136-F24F-A152-1ED65375E610}" presName="rootComposite3" presStyleCnt="0"/>
      <dgm:spPr/>
    </dgm:pt>
    <dgm:pt modelId="{EE719492-6CE4-A241-A54F-72DAA02E763C}" type="pres">
      <dgm:prSet presAssocID="{A7E5AD02-8136-F24F-A152-1ED65375E610}" presName="rootText3" presStyleLbl="alignAcc1" presStyleIdx="0" presStyleCnt="0">
        <dgm:presLayoutVars>
          <dgm:chPref val="3"/>
        </dgm:presLayoutVars>
      </dgm:prSet>
      <dgm:spPr/>
      <dgm:t>
        <a:bodyPr/>
        <a:lstStyle/>
        <a:p>
          <a:endParaRPr lang="en-US"/>
        </a:p>
      </dgm:t>
    </dgm:pt>
    <dgm:pt modelId="{20C10D33-C4F5-0046-A759-28449256A668}" type="pres">
      <dgm:prSet presAssocID="{A7E5AD02-8136-F24F-A152-1ED65375E610}" presName="topArc3" presStyleLbl="parChTrans1D1" presStyleIdx="14" presStyleCnt="16"/>
      <dgm:spPr/>
    </dgm:pt>
    <dgm:pt modelId="{1A7774B3-2527-544A-9990-EFCB43FF2015}" type="pres">
      <dgm:prSet presAssocID="{A7E5AD02-8136-F24F-A152-1ED65375E610}" presName="bottomArc3" presStyleLbl="parChTrans1D1" presStyleIdx="15" presStyleCnt="16"/>
      <dgm:spPr/>
    </dgm:pt>
    <dgm:pt modelId="{D9C8A59F-52F9-3B46-A0FA-49D26ED95895}" type="pres">
      <dgm:prSet presAssocID="{A7E5AD02-8136-F24F-A152-1ED65375E610}" presName="topConnNode3" presStyleLbl="asst1" presStyleIdx="0" presStyleCnt="0"/>
      <dgm:spPr/>
      <dgm:t>
        <a:bodyPr/>
        <a:lstStyle/>
        <a:p>
          <a:endParaRPr lang="en-US"/>
        </a:p>
      </dgm:t>
    </dgm:pt>
    <dgm:pt modelId="{1950BE3A-0332-674B-842F-62BC6BB1B801}" type="pres">
      <dgm:prSet presAssocID="{A7E5AD02-8136-F24F-A152-1ED65375E610}" presName="hierChild6" presStyleCnt="0"/>
      <dgm:spPr/>
    </dgm:pt>
    <dgm:pt modelId="{D5F6E7E0-71B4-DC4C-876C-1FC5BA6A2D4C}" type="pres">
      <dgm:prSet presAssocID="{A7E5AD02-8136-F24F-A152-1ED65375E610}" presName="hierChild7" presStyleCnt="0"/>
      <dgm:spPr/>
    </dgm:pt>
  </dgm:ptLst>
  <dgm:cxnLst>
    <dgm:cxn modelId="{DD44F5D2-C630-7A47-8AA8-51970C3BC7D8}" type="presOf" srcId="{74C0902D-9ED4-7B4D-BCD1-8C1F9B6CD146}" destId="{55DFE178-831F-AB48-AD6D-DBACD4C5400C}" srcOrd="1" destOrd="0" presId="urn:microsoft.com/office/officeart/2008/layout/HalfCircleOrganizationChart"/>
    <dgm:cxn modelId="{2D641C68-1E8D-8B4E-B993-E6162E1405BA}" type="presOf" srcId="{A7E5AD02-8136-F24F-A152-1ED65375E610}" destId="{EE719492-6CE4-A241-A54F-72DAA02E763C}" srcOrd="0" destOrd="0" presId="urn:microsoft.com/office/officeart/2008/layout/HalfCircleOrganizationChart"/>
    <dgm:cxn modelId="{795C7817-2D9F-BD4F-8C18-2214710AABB4}" type="presOf" srcId="{2C2E0BD3-4909-C24B-AD0B-656025C53B3C}" destId="{A7280D60-4C03-9E4D-89C9-C414A2D52F65}" srcOrd="0" destOrd="0" presId="urn:microsoft.com/office/officeart/2008/layout/HalfCircleOrganizationChart"/>
    <dgm:cxn modelId="{F7F2EDEE-90E9-534D-B71E-F946F6E40CAC}" type="presOf" srcId="{D37F1FEF-0746-144F-81B6-802119E2DE27}" destId="{D7B30621-E4C6-A042-B473-BC5CDF872920}" srcOrd="0" destOrd="0" presId="urn:microsoft.com/office/officeart/2008/layout/HalfCircleOrganizationChart"/>
    <dgm:cxn modelId="{459A6AD4-5001-B741-9D5F-65A8AB3434C7}" type="presOf" srcId="{61C984CC-FB64-8142-847F-BA501DF50A41}" destId="{8CCD18A8-BDA3-7548-B63F-2CBD4D39BF75}" srcOrd="1" destOrd="0" presId="urn:microsoft.com/office/officeart/2008/layout/HalfCircleOrganizationChart"/>
    <dgm:cxn modelId="{4C09E5A1-2DD0-E34E-A6AB-AA1154DA56AC}" srcId="{D37F1FEF-0746-144F-81B6-802119E2DE27}" destId="{A21F04B2-4FB3-E746-87DB-83A522BA341B}" srcOrd="5" destOrd="0" parTransId="{F6F31CB2-F78C-D748-A715-25C8C8C68902}" sibTransId="{CD0DEE81-8F40-9A4A-AA58-D25A7AF7C6CA}"/>
    <dgm:cxn modelId="{DB00FD60-BAA6-F34B-A629-812726B721B9}" type="presOf" srcId="{36A55D3A-82B0-B142-A903-A2386A5237C1}" destId="{AE6BA9C3-5BFD-9147-96A0-7AA774C83F4A}" srcOrd="0" destOrd="0" presId="urn:microsoft.com/office/officeart/2008/layout/HalfCircleOrganizationChart"/>
    <dgm:cxn modelId="{A3DDAC8D-EBC1-514B-A1C6-3622F70B864A}" srcId="{C8B34BC7-AAD7-CA4B-9505-C41552F043A7}" destId="{74C0902D-9ED4-7B4D-BCD1-8C1F9B6CD146}" srcOrd="0" destOrd="0" parTransId="{4319C6D3-AB03-6645-8DEA-79418B8768C9}" sibTransId="{FCFBADCA-468F-1745-93C9-E03FD27B4373}"/>
    <dgm:cxn modelId="{12A63055-1201-E74E-973C-193B64AAD0F2}" srcId="{6CE0A632-A051-1347-BDB9-0A61F9D01686}" destId="{D37F1FEF-0746-144F-81B6-802119E2DE27}" srcOrd="0" destOrd="0" parTransId="{7559AEC2-10CE-A441-8FFE-1C0CD0E2E616}" sibTransId="{50DE5CCB-2DE5-D24B-B7F4-D39562C9A663}"/>
    <dgm:cxn modelId="{63BE4179-167E-D548-9B4F-F981BF74552A}" srcId="{D37F1FEF-0746-144F-81B6-802119E2DE27}" destId="{C8B34BC7-AAD7-CA4B-9505-C41552F043A7}" srcOrd="1" destOrd="0" parTransId="{30708866-59D2-F842-BEC8-69F55073E97E}" sibTransId="{05FDBFA2-1FB1-0A40-9CF4-4D14AB1C23DE}"/>
    <dgm:cxn modelId="{4E0B34D6-5082-5345-B0FE-251E0E4D00EB}" type="presOf" srcId="{30708866-59D2-F842-BEC8-69F55073E97E}" destId="{C52B5A6C-074B-C545-8774-08550931CFDC}" srcOrd="0" destOrd="0" presId="urn:microsoft.com/office/officeart/2008/layout/HalfCircleOrganizationChart"/>
    <dgm:cxn modelId="{50CC6B81-946B-5743-9698-94A3DF4405A1}" type="presOf" srcId="{C8B34BC7-AAD7-CA4B-9505-C41552F043A7}" destId="{170A4723-EEA3-2E47-A1D0-1DF927C3555C}" srcOrd="0" destOrd="0" presId="urn:microsoft.com/office/officeart/2008/layout/HalfCircleOrganizationChart"/>
    <dgm:cxn modelId="{E0C50D08-5924-724E-B006-BE410768FB32}" type="presOf" srcId="{137C98A3-9C54-4B42-ACB0-FCF54E60C515}" destId="{08C47274-219D-BD43-A53B-423BF71EEE54}" srcOrd="0" destOrd="0" presId="urn:microsoft.com/office/officeart/2008/layout/HalfCircleOrganizationChart"/>
    <dgm:cxn modelId="{F746E7B0-17C3-E546-9790-B9810880D7A5}" type="presOf" srcId="{D92E6D1F-A38E-1A4E-B28D-53E4DAFD56B5}" destId="{9E050A39-BA78-FB44-B7D2-2B065228BCB7}" srcOrd="0" destOrd="0" presId="urn:microsoft.com/office/officeart/2008/layout/HalfCircleOrganizationChart"/>
    <dgm:cxn modelId="{D9781F32-B8AD-6947-9820-71F670BD128B}" type="presOf" srcId="{6CE0A632-A051-1347-BDB9-0A61F9D01686}" destId="{F1500EC0-BA28-7B42-B2DF-E0CC69A4D209}" srcOrd="0" destOrd="0" presId="urn:microsoft.com/office/officeart/2008/layout/HalfCircleOrganizationChart"/>
    <dgm:cxn modelId="{F5D56A07-81A2-AE45-9CE7-007F52538AF2}" srcId="{D37F1FEF-0746-144F-81B6-802119E2DE27}" destId="{A7E5AD02-8136-F24F-A152-1ED65375E610}" srcOrd="2" destOrd="0" parTransId="{D92E6D1F-A38E-1A4E-B28D-53E4DAFD56B5}" sibTransId="{7C19AB04-9670-C14F-8B9A-DF17E714417F}"/>
    <dgm:cxn modelId="{11D88088-A07E-E24D-8E65-90722ACE9AC3}" type="presOf" srcId="{4319C6D3-AB03-6645-8DEA-79418B8768C9}" destId="{AEC29E8D-72C0-8E42-A85D-B7262B9D2DCF}" srcOrd="0" destOrd="0" presId="urn:microsoft.com/office/officeart/2008/layout/HalfCircleOrganizationChart"/>
    <dgm:cxn modelId="{21F67D33-47F6-B746-8E99-5E30DB6BEF2C}" srcId="{D37F1FEF-0746-144F-81B6-802119E2DE27}" destId="{BEE5B10E-899C-8F47-926B-E296D137CCC4}" srcOrd="3" destOrd="0" parTransId="{2C2E0BD3-4909-C24B-AD0B-656025C53B3C}" sibTransId="{7422372A-0B83-9D44-85A9-A25299F5BCE3}"/>
    <dgm:cxn modelId="{2FC2DB25-3669-1E49-B9FC-A119784BEE70}" type="presOf" srcId="{BEE5B10E-899C-8F47-926B-E296D137CCC4}" destId="{E8766697-2A29-6D44-8573-A8F49B4D8DC4}" srcOrd="0" destOrd="0" presId="urn:microsoft.com/office/officeart/2008/layout/HalfCircleOrganizationChart"/>
    <dgm:cxn modelId="{1BB18481-4360-144C-A3DD-4C5994FCB49E}" type="presOf" srcId="{D37F1FEF-0746-144F-81B6-802119E2DE27}" destId="{AE8AF0E2-AE4C-F647-8C95-9A84974C7393}" srcOrd="1" destOrd="0" presId="urn:microsoft.com/office/officeart/2008/layout/HalfCircleOrganizationChart"/>
    <dgm:cxn modelId="{8903F26B-5418-F846-A443-78DF2933107C}" type="presOf" srcId="{A21F04B2-4FB3-E746-87DB-83A522BA341B}" destId="{E29C705A-EC26-FC49-B58C-7D873737ED79}" srcOrd="0" destOrd="0" presId="urn:microsoft.com/office/officeart/2008/layout/HalfCircleOrganizationChart"/>
    <dgm:cxn modelId="{94A93ED3-90E1-0F4F-9C13-BB8992A9A69D}" type="presOf" srcId="{A7E5AD02-8136-F24F-A152-1ED65375E610}" destId="{D9C8A59F-52F9-3B46-A0FA-49D26ED95895}" srcOrd="1" destOrd="0" presId="urn:microsoft.com/office/officeart/2008/layout/HalfCircleOrganizationChart"/>
    <dgm:cxn modelId="{3733B391-7C05-0A4B-B045-B894EE8242DF}" type="presOf" srcId="{BEE5B10E-899C-8F47-926B-E296D137CCC4}" destId="{5AF2236E-F47F-144A-9A43-2E9C13252E51}" srcOrd="1" destOrd="0" presId="urn:microsoft.com/office/officeart/2008/layout/HalfCircleOrganizationChart"/>
    <dgm:cxn modelId="{973A5B55-17FF-4341-BBA6-0044731E5F4C}" type="presOf" srcId="{C8B34BC7-AAD7-CA4B-9505-C41552F043A7}" destId="{00BF4433-9724-E24B-9DC0-C69DC16B4670}" srcOrd="1" destOrd="0" presId="urn:microsoft.com/office/officeart/2008/layout/HalfCircleOrganizationChart"/>
    <dgm:cxn modelId="{58AEBCCD-C8F8-B746-B54D-52A31B4AE2AC}" type="presOf" srcId="{74C0902D-9ED4-7B4D-BCD1-8C1F9B6CD146}" destId="{589A6534-D813-1C41-BF3B-E6FFCF13DACF}" srcOrd="0" destOrd="0" presId="urn:microsoft.com/office/officeart/2008/layout/HalfCircleOrganizationChart"/>
    <dgm:cxn modelId="{115C12D5-BEB1-D54E-B636-68F27E92F8F5}" type="presOf" srcId="{E2EFEC10-C506-6549-9115-BC762EBAAADB}" destId="{2911DB5E-81EC-0947-ACDB-BE2649131491}" srcOrd="1" destOrd="0" presId="urn:microsoft.com/office/officeart/2008/layout/HalfCircleOrganizationChart"/>
    <dgm:cxn modelId="{BD48F5FA-FCEA-5F46-BD04-87977B42E51E}" type="presOf" srcId="{61C984CC-FB64-8142-847F-BA501DF50A41}" destId="{C6576681-4183-F049-A3A1-6CA35D3BB5BC}" srcOrd="0" destOrd="0" presId="urn:microsoft.com/office/officeart/2008/layout/HalfCircleOrganizationChart"/>
    <dgm:cxn modelId="{6276854A-84B4-C246-A4A9-19BB59EF5606}" type="presOf" srcId="{E2EFEC10-C506-6549-9115-BC762EBAAADB}" destId="{0F773996-8042-5341-9FF0-A1DE7C0ECC5C}" srcOrd="0" destOrd="0" presId="urn:microsoft.com/office/officeart/2008/layout/HalfCircleOrganizationChart"/>
    <dgm:cxn modelId="{09824302-A920-274F-B21F-B3D2AB1593B2}" srcId="{D37F1FEF-0746-144F-81B6-802119E2DE27}" destId="{E2EFEC10-C506-6549-9115-BC762EBAAADB}" srcOrd="4" destOrd="0" parTransId="{137C98A3-9C54-4B42-ACB0-FCF54E60C515}" sibTransId="{67539D29-5BAF-8D46-9EAE-BCBA2FCC24E7}"/>
    <dgm:cxn modelId="{CF3C35C8-C6C6-6F48-97E7-A02E46C39ADB}" type="presOf" srcId="{A21F04B2-4FB3-E746-87DB-83A522BA341B}" destId="{8E09BF86-45E4-6446-833F-159D72F0B703}" srcOrd="1" destOrd="0" presId="urn:microsoft.com/office/officeart/2008/layout/HalfCircleOrganizationChart"/>
    <dgm:cxn modelId="{FB3BD16D-C75C-E44A-98EC-C1D176A1BA11}" srcId="{D37F1FEF-0746-144F-81B6-802119E2DE27}" destId="{61C984CC-FB64-8142-847F-BA501DF50A41}" srcOrd="0" destOrd="0" parTransId="{36A55D3A-82B0-B142-A903-A2386A5237C1}" sibTransId="{5A1273CC-D810-E948-81C5-DA420345B930}"/>
    <dgm:cxn modelId="{7AE18EF2-E8F7-D14E-87CC-382761533472}" type="presOf" srcId="{F6F31CB2-F78C-D748-A715-25C8C8C68902}" destId="{73AE1208-A02E-8F44-B038-1C35DC2FFD6C}" srcOrd="0" destOrd="0" presId="urn:microsoft.com/office/officeart/2008/layout/HalfCircleOrganizationChart"/>
    <dgm:cxn modelId="{056F82EC-D591-324E-BB58-43BD0877A174}" type="presParOf" srcId="{F1500EC0-BA28-7B42-B2DF-E0CC69A4D209}" destId="{77FECF17-3586-9A43-AD2A-05AC9B8BC5E9}" srcOrd="0" destOrd="0" presId="urn:microsoft.com/office/officeart/2008/layout/HalfCircleOrganizationChart"/>
    <dgm:cxn modelId="{3CDFC563-1D96-C349-B89C-6EF9FF18F0B9}" type="presParOf" srcId="{77FECF17-3586-9A43-AD2A-05AC9B8BC5E9}" destId="{FC8D62AB-D186-EC49-AE94-86FAC85B43EB}" srcOrd="0" destOrd="0" presId="urn:microsoft.com/office/officeart/2008/layout/HalfCircleOrganizationChart"/>
    <dgm:cxn modelId="{05CC9949-C33C-F240-A44C-014803C50935}" type="presParOf" srcId="{FC8D62AB-D186-EC49-AE94-86FAC85B43EB}" destId="{D7B30621-E4C6-A042-B473-BC5CDF872920}" srcOrd="0" destOrd="0" presId="urn:microsoft.com/office/officeart/2008/layout/HalfCircleOrganizationChart"/>
    <dgm:cxn modelId="{0DC9EBDE-1A58-654F-85FF-F7DA07A6287B}" type="presParOf" srcId="{FC8D62AB-D186-EC49-AE94-86FAC85B43EB}" destId="{FEE3EEA6-F93F-6847-A711-E96D63C6C87B}" srcOrd="1" destOrd="0" presId="urn:microsoft.com/office/officeart/2008/layout/HalfCircleOrganizationChart"/>
    <dgm:cxn modelId="{C7E279F6-94B1-2648-8E49-4F7A5CD1F61E}" type="presParOf" srcId="{FC8D62AB-D186-EC49-AE94-86FAC85B43EB}" destId="{B60019C0-C759-A842-9F80-603FC0C9C6E4}" srcOrd="2" destOrd="0" presId="urn:microsoft.com/office/officeart/2008/layout/HalfCircleOrganizationChart"/>
    <dgm:cxn modelId="{3DA47CC1-B1D6-3143-B672-0D00AFC50D49}" type="presParOf" srcId="{FC8D62AB-D186-EC49-AE94-86FAC85B43EB}" destId="{AE8AF0E2-AE4C-F647-8C95-9A84974C7393}" srcOrd="3" destOrd="0" presId="urn:microsoft.com/office/officeart/2008/layout/HalfCircleOrganizationChart"/>
    <dgm:cxn modelId="{FCF1B842-6AEC-DA42-9841-15F6C3378B09}" type="presParOf" srcId="{77FECF17-3586-9A43-AD2A-05AC9B8BC5E9}" destId="{EC18A381-B55F-3944-9940-AADBB42D8F44}" srcOrd="1" destOrd="0" presId="urn:microsoft.com/office/officeart/2008/layout/HalfCircleOrganizationChart"/>
    <dgm:cxn modelId="{197C1E51-63E0-A74E-9F5A-6B1238DDAE2B}" type="presParOf" srcId="{EC18A381-B55F-3944-9940-AADBB42D8F44}" destId="{A7280D60-4C03-9E4D-89C9-C414A2D52F65}" srcOrd="0" destOrd="0" presId="urn:microsoft.com/office/officeart/2008/layout/HalfCircleOrganizationChart"/>
    <dgm:cxn modelId="{4F87B30E-369E-A247-854A-88D6D56CFE94}" type="presParOf" srcId="{EC18A381-B55F-3944-9940-AADBB42D8F44}" destId="{04EE77B1-3293-8143-87F8-4C01EB81C664}" srcOrd="1" destOrd="0" presId="urn:microsoft.com/office/officeart/2008/layout/HalfCircleOrganizationChart"/>
    <dgm:cxn modelId="{ED4C2F3B-F7E9-6E4C-8FB4-1183F49D53D4}" type="presParOf" srcId="{04EE77B1-3293-8143-87F8-4C01EB81C664}" destId="{9B4A91D7-2EBA-E547-BD78-38C332592280}" srcOrd="0" destOrd="0" presId="urn:microsoft.com/office/officeart/2008/layout/HalfCircleOrganizationChart"/>
    <dgm:cxn modelId="{FA1CF72E-0AFB-9D44-BC9F-54528F5F36B1}" type="presParOf" srcId="{9B4A91D7-2EBA-E547-BD78-38C332592280}" destId="{E8766697-2A29-6D44-8573-A8F49B4D8DC4}" srcOrd="0" destOrd="0" presId="urn:microsoft.com/office/officeart/2008/layout/HalfCircleOrganizationChart"/>
    <dgm:cxn modelId="{A5A6E84B-FD8A-FA46-AB52-924D61E019F0}" type="presParOf" srcId="{9B4A91D7-2EBA-E547-BD78-38C332592280}" destId="{D07C85BA-A769-F84A-8FA3-344829C9FF40}" srcOrd="1" destOrd="0" presId="urn:microsoft.com/office/officeart/2008/layout/HalfCircleOrganizationChart"/>
    <dgm:cxn modelId="{3BFA0991-7608-4041-8EC2-95FC40475271}" type="presParOf" srcId="{9B4A91D7-2EBA-E547-BD78-38C332592280}" destId="{F077AD0C-E5E3-2046-99F2-2A7361732CAD}" srcOrd="2" destOrd="0" presId="urn:microsoft.com/office/officeart/2008/layout/HalfCircleOrganizationChart"/>
    <dgm:cxn modelId="{18DEB8EB-35BE-014F-AB77-571380C2665D}" type="presParOf" srcId="{9B4A91D7-2EBA-E547-BD78-38C332592280}" destId="{5AF2236E-F47F-144A-9A43-2E9C13252E51}" srcOrd="3" destOrd="0" presId="urn:microsoft.com/office/officeart/2008/layout/HalfCircleOrganizationChart"/>
    <dgm:cxn modelId="{43A1A0A2-0C70-8347-A4CE-F915D669EEE3}" type="presParOf" srcId="{04EE77B1-3293-8143-87F8-4C01EB81C664}" destId="{870316CC-C220-3648-8EF2-5BEF913755CC}" srcOrd="1" destOrd="0" presId="urn:microsoft.com/office/officeart/2008/layout/HalfCircleOrganizationChart"/>
    <dgm:cxn modelId="{1C97DC2F-0006-294B-82ED-EC7C9B9422C4}" type="presParOf" srcId="{04EE77B1-3293-8143-87F8-4C01EB81C664}" destId="{B4382431-C1A0-9748-8DB4-A996B1DEAFE0}" srcOrd="2" destOrd="0" presId="urn:microsoft.com/office/officeart/2008/layout/HalfCircleOrganizationChart"/>
    <dgm:cxn modelId="{82940FB5-EC50-AA43-9FE6-7931E1B3E474}" type="presParOf" srcId="{EC18A381-B55F-3944-9940-AADBB42D8F44}" destId="{08C47274-219D-BD43-A53B-423BF71EEE54}" srcOrd="2" destOrd="0" presId="urn:microsoft.com/office/officeart/2008/layout/HalfCircleOrganizationChart"/>
    <dgm:cxn modelId="{8598196E-23AC-8945-91E7-7ADA83C1B43C}" type="presParOf" srcId="{EC18A381-B55F-3944-9940-AADBB42D8F44}" destId="{3F3E6611-035B-064E-93F2-F234D324C0B8}" srcOrd="3" destOrd="0" presId="urn:microsoft.com/office/officeart/2008/layout/HalfCircleOrganizationChart"/>
    <dgm:cxn modelId="{EDAEF9FC-55DA-0949-BF38-FDEBE8331C0F}" type="presParOf" srcId="{3F3E6611-035B-064E-93F2-F234D324C0B8}" destId="{907FE81B-8A20-1842-8F9A-2BDBD04114AD}" srcOrd="0" destOrd="0" presId="urn:microsoft.com/office/officeart/2008/layout/HalfCircleOrganizationChart"/>
    <dgm:cxn modelId="{1566C320-D8D7-CD40-9B8B-A9FFB31EC32A}" type="presParOf" srcId="{907FE81B-8A20-1842-8F9A-2BDBD04114AD}" destId="{0F773996-8042-5341-9FF0-A1DE7C0ECC5C}" srcOrd="0" destOrd="0" presId="urn:microsoft.com/office/officeart/2008/layout/HalfCircleOrganizationChart"/>
    <dgm:cxn modelId="{1463D59A-2399-2141-8B9D-699D511542FD}" type="presParOf" srcId="{907FE81B-8A20-1842-8F9A-2BDBD04114AD}" destId="{8FFBCE3D-AA5F-D146-BEFC-B63C8CF7E313}" srcOrd="1" destOrd="0" presId="urn:microsoft.com/office/officeart/2008/layout/HalfCircleOrganizationChart"/>
    <dgm:cxn modelId="{BA54A022-E3F0-E04F-BD31-1AF1BA85837B}" type="presParOf" srcId="{907FE81B-8A20-1842-8F9A-2BDBD04114AD}" destId="{F10E4F1F-C458-A94B-8AED-F8559FCF28C1}" srcOrd="2" destOrd="0" presId="urn:microsoft.com/office/officeart/2008/layout/HalfCircleOrganizationChart"/>
    <dgm:cxn modelId="{01A08110-46DA-4342-8A18-457D75F345BB}" type="presParOf" srcId="{907FE81B-8A20-1842-8F9A-2BDBD04114AD}" destId="{2911DB5E-81EC-0947-ACDB-BE2649131491}" srcOrd="3" destOrd="0" presId="urn:microsoft.com/office/officeart/2008/layout/HalfCircleOrganizationChart"/>
    <dgm:cxn modelId="{FC2C981D-580C-234B-A5DB-E41FD3E3FB0E}" type="presParOf" srcId="{3F3E6611-035B-064E-93F2-F234D324C0B8}" destId="{D184B072-F25F-A940-8119-0DBB3BAAB311}" srcOrd="1" destOrd="0" presId="urn:microsoft.com/office/officeart/2008/layout/HalfCircleOrganizationChart"/>
    <dgm:cxn modelId="{341720F6-3BB2-D14B-97C4-509D7C13E511}" type="presParOf" srcId="{3F3E6611-035B-064E-93F2-F234D324C0B8}" destId="{3513BD5C-A181-C24F-ABE4-4E8E391B6C32}" srcOrd="2" destOrd="0" presId="urn:microsoft.com/office/officeart/2008/layout/HalfCircleOrganizationChart"/>
    <dgm:cxn modelId="{6AF94F40-F67A-694A-B31D-D418893A694C}" type="presParOf" srcId="{EC18A381-B55F-3944-9940-AADBB42D8F44}" destId="{73AE1208-A02E-8F44-B038-1C35DC2FFD6C}" srcOrd="4" destOrd="0" presId="urn:microsoft.com/office/officeart/2008/layout/HalfCircleOrganizationChart"/>
    <dgm:cxn modelId="{E7A08315-DDBC-D745-9F87-03243E52525B}" type="presParOf" srcId="{EC18A381-B55F-3944-9940-AADBB42D8F44}" destId="{10115F4F-5D8C-054F-ACFF-02B46C1CA5B4}" srcOrd="5" destOrd="0" presId="urn:microsoft.com/office/officeart/2008/layout/HalfCircleOrganizationChart"/>
    <dgm:cxn modelId="{7DBCC565-F26E-FD46-A910-6252D5641F6C}" type="presParOf" srcId="{10115F4F-5D8C-054F-ACFF-02B46C1CA5B4}" destId="{947EF9FB-89CF-724E-95D2-7C05B24B9440}" srcOrd="0" destOrd="0" presId="urn:microsoft.com/office/officeart/2008/layout/HalfCircleOrganizationChart"/>
    <dgm:cxn modelId="{C8553EBC-B94B-9E43-9976-6310FC01E952}" type="presParOf" srcId="{947EF9FB-89CF-724E-95D2-7C05B24B9440}" destId="{E29C705A-EC26-FC49-B58C-7D873737ED79}" srcOrd="0" destOrd="0" presId="urn:microsoft.com/office/officeart/2008/layout/HalfCircleOrganizationChart"/>
    <dgm:cxn modelId="{F8B39A2B-2522-E74B-A6F9-2930E1700FFE}" type="presParOf" srcId="{947EF9FB-89CF-724E-95D2-7C05B24B9440}" destId="{2403569F-4FC8-3449-9407-E538059F18CA}" srcOrd="1" destOrd="0" presId="urn:microsoft.com/office/officeart/2008/layout/HalfCircleOrganizationChart"/>
    <dgm:cxn modelId="{9AD2243A-8EF6-0842-8499-659B97181426}" type="presParOf" srcId="{947EF9FB-89CF-724E-95D2-7C05B24B9440}" destId="{240EF456-7C59-6C4B-9285-9B6A9FE6988C}" srcOrd="2" destOrd="0" presId="urn:microsoft.com/office/officeart/2008/layout/HalfCircleOrganizationChart"/>
    <dgm:cxn modelId="{5B8315AB-18C0-644F-BA6D-295503580429}" type="presParOf" srcId="{947EF9FB-89CF-724E-95D2-7C05B24B9440}" destId="{8E09BF86-45E4-6446-833F-159D72F0B703}" srcOrd="3" destOrd="0" presId="urn:microsoft.com/office/officeart/2008/layout/HalfCircleOrganizationChart"/>
    <dgm:cxn modelId="{26666DDF-7F72-7340-933D-C4A77A97FE9B}" type="presParOf" srcId="{10115F4F-5D8C-054F-ACFF-02B46C1CA5B4}" destId="{86AA546C-EE0A-CB4C-B89B-C9590D870957}" srcOrd="1" destOrd="0" presId="urn:microsoft.com/office/officeart/2008/layout/HalfCircleOrganizationChart"/>
    <dgm:cxn modelId="{516A12DB-1A5A-C049-8A39-B53CD73C2021}" type="presParOf" srcId="{10115F4F-5D8C-054F-ACFF-02B46C1CA5B4}" destId="{EE06FD0A-F389-3F48-9305-7C9F15517C7E}" srcOrd="2" destOrd="0" presId="urn:microsoft.com/office/officeart/2008/layout/HalfCircleOrganizationChart"/>
    <dgm:cxn modelId="{9C56C0BB-DF97-7542-A177-1399521C7B13}" type="presParOf" srcId="{77FECF17-3586-9A43-AD2A-05AC9B8BC5E9}" destId="{5DAA9BEE-29CB-8C4E-A2AD-AF273282F27E}" srcOrd="2" destOrd="0" presId="urn:microsoft.com/office/officeart/2008/layout/HalfCircleOrganizationChart"/>
    <dgm:cxn modelId="{2274A968-E12C-6C48-B06F-0CA598A1FA37}" type="presParOf" srcId="{5DAA9BEE-29CB-8C4E-A2AD-AF273282F27E}" destId="{AE6BA9C3-5BFD-9147-96A0-7AA774C83F4A}" srcOrd="0" destOrd="0" presId="urn:microsoft.com/office/officeart/2008/layout/HalfCircleOrganizationChart"/>
    <dgm:cxn modelId="{AAD8CE85-D0EA-A74F-9D59-2D398FF56E23}" type="presParOf" srcId="{5DAA9BEE-29CB-8C4E-A2AD-AF273282F27E}" destId="{76D46408-A564-0045-8A7A-0839EC244788}" srcOrd="1" destOrd="0" presId="urn:microsoft.com/office/officeart/2008/layout/HalfCircleOrganizationChart"/>
    <dgm:cxn modelId="{EF55C859-4091-F64A-9041-8CCB709E7A94}" type="presParOf" srcId="{76D46408-A564-0045-8A7A-0839EC244788}" destId="{A93B3611-A13A-0A45-9C49-B448A7083542}" srcOrd="0" destOrd="0" presId="urn:microsoft.com/office/officeart/2008/layout/HalfCircleOrganizationChart"/>
    <dgm:cxn modelId="{FAF92DA6-F972-ED41-AB95-1938EAFA5AF5}" type="presParOf" srcId="{A93B3611-A13A-0A45-9C49-B448A7083542}" destId="{C6576681-4183-F049-A3A1-6CA35D3BB5BC}" srcOrd="0" destOrd="0" presId="urn:microsoft.com/office/officeart/2008/layout/HalfCircleOrganizationChart"/>
    <dgm:cxn modelId="{3927D1E7-279C-5449-B8F3-FB4E1A2F153E}" type="presParOf" srcId="{A93B3611-A13A-0A45-9C49-B448A7083542}" destId="{2DEDA239-8080-0444-9718-CC76E90459CE}" srcOrd="1" destOrd="0" presId="urn:microsoft.com/office/officeart/2008/layout/HalfCircleOrganizationChart"/>
    <dgm:cxn modelId="{7B62AA1E-6076-1A48-96D9-12F1AAD34190}" type="presParOf" srcId="{A93B3611-A13A-0A45-9C49-B448A7083542}" destId="{B28DB4DB-C0A7-5449-9FD5-ACF5F7807957}" srcOrd="2" destOrd="0" presId="urn:microsoft.com/office/officeart/2008/layout/HalfCircleOrganizationChart"/>
    <dgm:cxn modelId="{5479A838-A9F5-6D4F-9C16-50E1E8ACE4D7}" type="presParOf" srcId="{A93B3611-A13A-0A45-9C49-B448A7083542}" destId="{8CCD18A8-BDA3-7548-B63F-2CBD4D39BF75}" srcOrd="3" destOrd="0" presId="urn:microsoft.com/office/officeart/2008/layout/HalfCircleOrganizationChart"/>
    <dgm:cxn modelId="{F72EA496-D469-934A-8BF9-993DFA2C31D1}" type="presParOf" srcId="{76D46408-A564-0045-8A7A-0839EC244788}" destId="{4B5DD028-33FD-1F4B-B52E-5F071A9E136D}" srcOrd="1" destOrd="0" presId="urn:microsoft.com/office/officeart/2008/layout/HalfCircleOrganizationChart"/>
    <dgm:cxn modelId="{4199FF73-D7A2-7248-B376-A4519159DB2A}" type="presParOf" srcId="{76D46408-A564-0045-8A7A-0839EC244788}" destId="{0EBC030B-7567-8945-8E3E-03BCC46D57D1}" srcOrd="2" destOrd="0" presId="urn:microsoft.com/office/officeart/2008/layout/HalfCircleOrganizationChart"/>
    <dgm:cxn modelId="{75554089-EF1C-B748-86E5-0FFCD8FD1A6F}" type="presParOf" srcId="{5DAA9BEE-29CB-8C4E-A2AD-AF273282F27E}" destId="{C52B5A6C-074B-C545-8774-08550931CFDC}" srcOrd="2" destOrd="0" presId="urn:microsoft.com/office/officeart/2008/layout/HalfCircleOrganizationChart"/>
    <dgm:cxn modelId="{F6F1E0F0-9D68-8A40-9C9D-7976DF679454}" type="presParOf" srcId="{5DAA9BEE-29CB-8C4E-A2AD-AF273282F27E}" destId="{D1B923C5-85D3-1941-9F5C-97B9892CAE06}" srcOrd="3" destOrd="0" presId="urn:microsoft.com/office/officeart/2008/layout/HalfCircleOrganizationChart"/>
    <dgm:cxn modelId="{545732FC-3B3C-E34B-97E7-C4A8DEA15EC8}" type="presParOf" srcId="{D1B923C5-85D3-1941-9F5C-97B9892CAE06}" destId="{83CCF649-CAD6-4043-84ED-DA637BE450C2}" srcOrd="0" destOrd="0" presId="urn:microsoft.com/office/officeart/2008/layout/HalfCircleOrganizationChart"/>
    <dgm:cxn modelId="{E00DBF3F-8756-9743-98CD-CAC6B8E808FE}" type="presParOf" srcId="{83CCF649-CAD6-4043-84ED-DA637BE450C2}" destId="{170A4723-EEA3-2E47-A1D0-1DF927C3555C}" srcOrd="0" destOrd="0" presId="urn:microsoft.com/office/officeart/2008/layout/HalfCircleOrganizationChart"/>
    <dgm:cxn modelId="{199C0008-B1A3-6247-978B-4A360F72F295}" type="presParOf" srcId="{83CCF649-CAD6-4043-84ED-DA637BE450C2}" destId="{6108244D-800D-AB4F-AF25-FE32B8286AEA}" srcOrd="1" destOrd="0" presId="urn:microsoft.com/office/officeart/2008/layout/HalfCircleOrganizationChart"/>
    <dgm:cxn modelId="{FCD6F688-61FA-7D4C-A865-6B4BF4E47E76}" type="presParOf" srcId="{83CCF649-CAD6-4043-84ED-DA637BE450C2}" destId="{780B9027-2836-7243-99F4-A7F85D835D67}" srcOrd="2" destOrd="0" presId="urn:microsoft.com/office/officeart/2008/layout/HalfCircleOrganizationChart"/>
    <dgm:cxn modelId="{D43C1500-5D24-2E4F-A781-6666D31B9C2F}" type="presParOf" srcId="{83CCF649-CAD6-4043-84ED-DA637BE450C2}" destId="{00BF4433-9724-E24B-9DC0-C69DC16B4670}" srcOrd="3" destOrd="0" presId="urn:microsoft.com/office/officeart/2008/layout/HalfCircleOrganizationChart"/>
    <dgm:cxn modelId="{BB97E855-7C0C-E34A-B6FA-122DBA76CF5A}" type="presParOf" srcId="{D1B923C5-85D3-1941-9F5C-97B9892CAE06}" destId="{F061AE19-46FD-554D-BFF4-2D8E36DFA5F5}" srcOrd="1" destOrd="0" presId="urn:microsoft.com/office/officeart/2008/layout/HalfCircleOrganizationChart"/>
    <dgm:cxn modelId="{A0239591-D7E7-F547-9F3D-C3388D961188}" type="presParOf" srcId="{D1B923C5-85D3-1941-9F5C-97B9892CAE06}" destId="{70386B2C-29CF-6E43-8778-84DB122A23EB}" srcOrd="2" destOrd="0" presId="urn:microsoft.com/office/officeart/2008/layout/HalfCircleOrganizationChart"/>
    <dgm:cxn modelId="{958D15C8-2026-C74B-84D6-27E3C94786AD}" type="presParOf" srcId="{70386B2C-29CF-6E43-8778-84DB122A23EB}" destId="{AEC29E8D-72C0-8E42-A85D-B7262B9D2DCF}" srcOrd="0" destOrd="0" presId="urn:microsoft.com/office/officeart/2008/layout/HalfCircleOrganizationChart"/>
    <dgm:cxn modelId="{6B38B7FA-276B-594B-895C-D7B6B2DB5053}" type="presParOf" srcId="{70386B2C-29CF-6E43-8778-84DB122A23EB}" destId="{19A2AC27-0118-F540-BF2F-DFD43063B3A4}" srcOrd="1" destOrd="0" presId="urn:microsoft.com/office/officeart/2008/layout/HalfCircleOrganizationChart"/>
    <dgm:cxn modelId="{CAD13523-B22B-F74E-AE1F-C14CCCC6E094}" type="presParOf" srcId="{19A2AC27-0118-F540-BF2F-DFD43063B3A4}" destId="{897534FF-1737-BE47-8289-E283A805D67A}" srcOrd="0" destOrd="0" presId="urn:microsoft.com/office/officeart/2008/layout/HalfCircleOrganizationChart"/>
    <dgm:cxn modelId="{CCD8D634-73F6-824D-90E2-389BDA07267F}" type="presParOf" srcId="{897534FF-1737-BE47-8289-E283A805D67A}" destId="{589A6534-D813-1C41-BF3B-E6FFCF13DACF}" srcOrd="0" destOrd="0" presId="urn:microsoft.com/office/officeart/2008/layout/HalfCircleOrganizationChart"/>
    <dgm:cxn modelId="{66FCCEBF-877E-0149-AE8A-325532EEA915}" type="presParOf" srcId="{897534FF-1737-BE47-8289-E283A805D67A}" destId="{AAF07783-C2EC-754C-BBA1-08EF3D224C56}" srcOrd="1" destOrd="0" presId="urn:microsoft.com/office/officeart/2008/layout/HalfCircleOrganizationChart"/>
    <dgm:cxn modelId="{76559847-BCBA-5447-BABF-56531269508E}" type="presParOf" srcId="{897534FF-1737-BE47-8289-E283A805D67A}" destId="{B5046662-7982-A643-A0BE-5E2DB66F71A1}" srcOrd="2" destOrd="0" presId="urn:microsoft.com/office/officeart/2008/layout/HalfCircleOrganizationChart"/>
    <dgm:cxn modelId="{43E8E859-D285-2B44-AEEA-16D1434DD1E0}" type="presParOf" srcId="{897534FF-1737-BE47-8289-E283A805D67A}" destId="{55DFE178-831F-AB48-AD6D-DBACD4C5400C}" srcOrd="3" destOrd="0" presId="urn:microsoft.com/office/officeart/2008/layout/HalfCircleOrganizationChart"/>
    <dgm:cxn modelId="{01447534-338A-A746-9912-069000212A4B}" type="presParOf" srcId="{19A2AC27-0118-F540-BF2F-DFD43063B3A4}" destId="{54C63FBD-77C6-7A44-A9DA-3D1C84333FF7}" srcOrd="1" destOrd="0" presId="urn:microsoft.com/office/officeart/2008/layout/HalfCircleOrganizationChart"/>
    <dgm:cxn modelId="{600FC1A3-7DEB-374A-85F9-82FEA4B3E6F6}" type="presParOf" srcId="{19A2AC27-0118-F540-BF2F-DFD43063B3A4}" destId="{BD255C33-EB1D-174A-8425-81BD1E0ECA35}" srcOrd="2" destOrd="0" presId="urn:microsoft.com/office/officeart/2008/layout/HalfCircleOrganizationChart"/>
    <dgm:cxn modelId="{E1E8C188-E597-4045-A547-4BDCCAF6EEC0}" type="presParOf" srcId="{5DAA9BEE-29CB-8C4E-A2AD-AF273282F27E}" destId="{9E050A39-BA78-FB44-B7D2-2B065228BCB7}" srcOrd="4" destOrd="0" presId="urn:microsoft.com/office/officeart/2008/layout/HalfCircleOrganizationChart"/>
    <dgm:cxn modelId="{FFF5B4CE-9574-5E46-836F-63AB4F2972B1}" type="presParOf" srcId="{5DAA9BEE-29CB-8C4E-A2AD-AF273282F27E}" destId="{8323B5C6-3BD6-FE4F-AB38-93474B1DF06B}" srcOrd="5" destOrd="0" presId="urn:microsoft.com/office/officeart/2008/layout/HalfCircleOrganizationChart"/>
    <dgm:cxn modelId="{E82182E2-8A36-5E40-81DE-E5B631CC6518}" type="presParOf" srcId="{8323B5C6-3BD6-FE4F-AB38-93474B1DF06B}" destId="{DA0F0541-82A0-1A4C-91C0-F94D4B78055D}" srcOrd="0" destOrd="0" presId="urn:microsoft.com/office/officeart/2008/layout/HalfCircleOrganizationChart"/>
    <dgm:cxn modelId="{E2C57CA9-E220-1F4B-9484-B641772D92ED}" type="presParOf" srcId="{DA0F0541-82A0-1A4C-91C0-F94D4B78055D}" destId="{EE719492-6CE4-A241-A54F-72DAA02E763C}" srcOrd="0" destOrd="0" presId="urn:microsoft.com/office/officeart/2008/layout/HalfCircleOrganizationChart"/>
    <dgm:cxn modelId="{CEF017CB-7C21-9844-BC2B-F8A9D0530A17}" type="presParOf" srcId="{DA0F0541-82A0-1A4C-91C0-F94D4B78055D}" destId="{20C10D33-C4F5-0046-A759-28449256A668}" srcOrd="1" destOrd="0" presId="urn:microsoft.com/office/officeart/2008/layout/HalfCircleOrganizationChart"/>
    <dgm:cxn modelId="{85EAB091-0844-B245-840D-96445F942332}" type="presParOf" srcId="{DA0F0541-82A0-1A4C-91C0-F94D4B78055D}" destId="{1A7774B3-2527-544A-9990-EFCB43FF2015}" srcOrd="2" destOrd="0" presId="urn:microsoft.com/office/officeart/2008/layout/HalfCircleOrganizationChart"/>
    <dgm:cxn modelId="{757CC409-ED09-2A45-9DBB-EE2628F81544}" type="presParOf" srcId="{DA0F0541-82A0-1A4C-91C0-F94D4B78055D}" destId="{D9C8A59F-52F9-3B46-A0FA-49D26ED95895}" srcOrd="3" destOrd="0" presId="urn:microsoft.com/office/officeart/2008/layout/HalfCircleOrganizationChart"/>
    <dgm:cxn modelId="{32558A83-2710-F946-AF15-EE9C1D975245}" type="presParOf" srcId="{8323B5C6-3BD6-FE4F-AB38-93474B1DF06B}" destId="{1950BE3A-0332-674B-842F-62BC6BB1B801}" srcOrd="1" destOrd="0" presId="urn:microsoft.com/office/officeart/2008/layout/HalfCircleOrganizationChart"/>
    <dgm:cxn modelId="{DBBD64BB-1974-284D-B832-0C5F3023E8A9}" type="presParOf" srcId="{8323B5C6-3BD6-FE4F-AB38-93474B1DF06B}" destId="{D5F6E7E0-71B4-DC4C-876C-1FC5BA6A2D4C}"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5B0137-4A77-D34C-962F-BA139FFF878A}" type="doc">
      <dgm:prSet loTypeId="urn:microsoft.com/office/officeart/2009/3/layout/CircleRelationship" loCatId="" qsTypeId="urn:microsoft.com/office/officeart/2005/8/quickstyle/simple4" qsCatId="simple" csTypeId="urn:microsoft.com/office/officeart/2005/8/colors/accent1_2" csCatId="accent1" phldr="1"/>
      <dgm:spPr/>
      <dgm:t>
        <a:bodyPr/>
        <a:lstStyle/>
        <a:p>
          <a:endParaRPr lang="en-US"/>
        </a:p>
      </dgm:t>
    </dgm:pt>
    <dgm:pt modelId="{21AF7422-5FE5-384D-965E-5C5E09358486}">
      <dgm:prSet phldrT="[Text]"/>
      <dgm:spPr/>
      <dgm:t>
        <a:bodyPr/>
        <a:lstStyle/>
        <a:p>
          <a:r>
            <a:rPr lang="en-US" dirty="0" smtClean="0"/>
            <a:t>Org A</a:t>
          </a:r>
          <a:endParaRPr lang="en-US" dirty="0"/>
        </a:p>
      </dgm:t>
    </dgm:pt>
    <dgm:pt modelId="{06919DF3-CAD2-0C4A-B002-701FA49DCEAA}" type="parTrans" cxnId="{0FE59C92-5A26-984E-900B-8F6D009FEC19}">
      <dgm:prSet/>
      <dgm:spPr/>
      <dgm:t>
        <a:bodyPr/>
        <a:lstStyle/>
        <a:p>
          <a:endParaRPr lang="en-US"/>
        </a:p>
      </dgm:t>
    </dgm:pt>
    <dgm:pt modelId="{0E177D6C-8233-0749-830B-0B2F4724E85F}" type="sibTrans" cxnId="{0FE59C92-5A26-984E-900B-8F6D009FEC19}">
      <dgm:prSet/>
      <dgm:spPr/>
      <dgm:t>
        <a:bodyPr/>
        <a:lstStyle/>
        <a:p>
          <a:endParaRPr lang="en-US"/>
        </a:p>
      </dgm:t>
    </dgm:pt>
    <dgm:pt modelId="{A08CD383-0D3D-6942-92BA-107F32DAECE6}">
      <dgm:prSet phldrT="[Text]"/>
      <dgm:spPr/>
      <dgm:t>
        <a:bodyPr/>
        <a:lstStyle/>
        <a:p>
          <a:r>
            <a:rPr lang="en-US" dirty="0" smtClean="0"/>
            <a:t>Org B</a:t>
          </a:r>
          <a:endParaRPr lang="en-US" dirty="0"/>
        </a:p>
      </dgm:t>
    </dgm:pt>
    <dgm:pt modelId="{FB9638ED-C573-0D44-8F67-921F9101AC04}" type="parTrans" cxnId="{48FBC134-6F7E-C34D-B5DD-EEFC1FF9270B}">
      <dgm:prSet/>
      <dgm:spPr/>
      <dgm:t>
        <a:bodyPr/>
        <a:lstStyle/>
        <a:p>
          <a:endParaRPr lang="en-US"/>
        </a:p>
      </dgm:t>
    </dgm:pt>
    <dgm:pt modelId="{046363D6-F229-674B-8F32-B43591FCCBAC}" type="sibTrans" cxnId="{48FBC134-6F7E-C34D-B5DD-EEFC1FF9270B}">
      <dgm:prSet/>
      <dgm:spPr/>
      <dgm:t>
        <a:bodyPr/>
        <a:lstStyle/>
        <a:p>
          <a:endParaRPr lang="en-US"/>
        </a:p>
      </dgm:t>
    </dgm:pt>
    <dgm:pt modelId="{7CC3B49F-BBFD-9C4A-87A3-6FA00A3F1AFD}">
      <dgm:prSet phldrT="[Text]"/>
      <dgm:spPr/>
      <dgm:t>
        <a:bodyPr/>
        <a:lstStyle/>
        <a:p>
          <a:r>
            <a:rPr lang="en-US" dirty="0" smtClean="0"/>
            <a:t>Org C</a:t>
          </a:r>
          <a:endParaRPr lang="en-US" dirty="0"/>
        </a:p>
      </dgm:t>
    </dgm:pt>
    <dgm:pt modelId="{6A013A84-CC1B-DC40-AB6C-9738319C61BD}" type="parTrans" cxnId="{0670D258-5A7F-BF43-9996-F8580D3D492B}">
      <dgm:prSet/>
      <dgm:spPr/>
      <dgm:t>
        <a:bodyPr/>
        <a:lstStyle/>
        <a:p>
          <a:endParaRPr lang="en-US"/>
        </a:p>
      </dgm:t>
    </dgm:pt>
    <dgm:pt modelId="{9F05EADE-2D90-9E43-B911-385209FAD53C}" type="sibTrans" cxnId="{0670D258-5A7F-BF43-9996-F8580D3D492B}">
      <dgm:prSet/>
      <dgm:spPr/>
      <dgm:t>
        <a:bodyPr/>
        <a:lstStyle/>
        <a:p>
          <a:endParaRPr lang="en-US"/>
        </a:p>
      </dgm:t>
    </dgm:pt>
    <dgm:pt modelId="{C761F311-D148-6F45-8410-87A3ABD41ACA}">
      <dgm:prSet phldrT="[Text]"/>
      <dgm:spPr/>
      <dgm:t>
        <a:bodyPr/>
        <a:lstStyle/>
        <a:p>
          <a:r>
            <a:rPr lang="en-US" dirty="0" err="1" smtClean="0"/>
            <a:t>OrgD</a:t>
          </a:r>
          <a:endParaRPr lang="en-US" dirty="0"/>
        </a:p>
      </dgm:t>
    </dgm:pt>
    <dgm:pt modelId="{105BBBA8-2CC2-5A48-8239-4FC943AC5C86}" type="parTrans" cxnId="{2156A9D3-9888-7340-9795-5BCC3E02BBD5}">
      <dgm:prSet/>
      <dgm:spPr/>
      <dgm:t>
        <a:bodyPr/>
        <a:lstStyle/>
        <a:p>
          <a:endParaRPr lang="en-US"/>
        </a:p>
      </dgm:t>
    </dgm:pt>
    <dgm:pt modelId="{912E5B2D-B5BD-3E40-8ECD-945B25D3D9B3}" type="sibTrans" cxnId="{2156A9D3-9888-7340-9795-5BCC3E02BBD5}">
      <dgm:prSet/>
      <dgm:spPr/>
      <dgm:t>
        <a:bodyPr/>
        <a:lstStyle/>
        <a:p>
          <a:endParaRPr lang="en-US"/>
        </a:p>
      </dgm:t>
    </dgm:pt>
    <dgm:pt modelId="{46F4AC41-8FFF-9F4B-B827-D384350BF920}" type="pres">
      <dgm:prSet presAssocID="{925B0137-4A77-D34C-962F-BA139FFF878A}" presName="Name0" presStyleCnt="0">
        <dgm:presLayoutVars>
          <dgm:chMax val="1"/>
          <dgm:chPref val="1"/>
        </dgm:presLayoutVars>
      </dgm:prSet>
      <dgm:spPr/>
      <dgm:t>
        <a:bodyPr/>
        <a:lstStyle/>
        <a:p>
          <a:endParaRPr lang="en-US"/>
        </a:p>
      </dgm:t>
    </dgm:pt>
    <dgm:pt modelId="{A25B446E-F4FF-DC4B-A551-0AD9AB97C146}" type="pres">
      <dgm:prSet presAssocID="{21AF7422-5FE5-384D-965E-5C5E09358486}" presName="Parent" presStyleLbl="node0" presStyleIdx="0" presStyleCnt="1">
        <dgm:presLayoutVars>
          <dgm:chMax val="5"/>
          <dgm:chPref val="5"/>
        </dgm:presLayoutVars>
      </dgm:prSet>
      <dgm:spPr/>
      <dgm:t>
        <a:bodyPr/>
        <a:lstStyle/>
        <a:p>
          <a:endParaRPr lang="en-US"/>
        </a:p>
      </dgm:t>
    </dgm:pt>
    <dgm:pt modelId="{6FA41578-4E6F-3D43-B7D9-715371E1819F}" type="pres">
      <dgm:prSet presAssocID="{21AF7422-5FE5-384D-965E-5C5E09358486}" presName="Accent1" presStyleLbl="node1" presStyleIdx="0" presStyleCnt="15"/>
      <dgm:spPr/>
    </dgm:pt>
    <dgm:pt modelId="{6B946646-4691-CB4A-8E59-4C9F67C24538}" type="pres">
      <dgm:prSet presAssocID="{21AF7422-5FE5-384D-965E-5C5E09358486}" presName="Accent2" presStyleLbl="node1" presStyleIdx="1" presStyleCnt="15"/>
      <dgm:spPr/>
    </dgm:pt>
    <dgm:pt modelId="{DC060C8A-84DB-2142-8A25-77B1AECD11E7}" type="pres">
      <dgm:prSet presAssocID="{21AF7422-5FE5-384D-965E-5C5E09358486}" presName="Accent3" presStyleLbl="node1" presStyleIdx="2" presStyleCnt="15"/>
      <dgm:spPr/>
    </dgm:pt>
    <dgm:pt modelId="{1C23BA0E-A3B5-8E4D-B188-A1A0A57B7587}" type="pres">
      <dgm:prSet presAssocID="{21AF7422-5FE5-384D-965E-5C5E09358486}" presName="Accent4" presStyleLbl="node1" presStyleIdx="3" presStyleCnt="15"/>
      <dgm:spPr/>
    </dgm:pt>
    <dgm:pt modelId="{BD539A28-8E8E-DC4F-947D-D1F8CA348B21}" type="pres">
      <dgm:prSet presAssocID="{21AF7422-5FE5-384D-965E-5C5E09358486}" presName="Accent5" presStyleLbl="node1" presStyleIdx="4" presStyleCnt="15"/>
      <dgm:spPr/>
    </dgm:pt>
    <dgm:pt modelId="{CF67ECFA-3DE1-1646-BBD8-77A74E0F9F66}" type="pres">
      <dgm:prSet presAssocID="{21AF7422-5FE5-384D-965E-5C5E09358486}" presName="Accent6" presStyleLbl="node1" presStyleIdx="5" presStyleCnt="15"/>
      <dgm:spPr/>
    </dgm:pt>
    <dgm:pt modelId="{05F85F3C-F913-DA44-A503-902C670A2CF6}" type="pres">
      <dgm:prSet presAssocID="{A08CD383-0D3D-6942-92BA-107F32DAECE6}" presName="Child1" presStyleLbl="node1" presStyleIdx="6" presStyleCnt="15">
        <dgm:presLayoutVars>
          <dgm:chMax val="0"/>
          <dgm:chPref val="0"/>
        </dgm:presLayoutVars>
      </dgm:prSet>
      <dgm:spPr/>
      <dgm:t>
        <a:bodyPr/>
        <a:lstStyle/>
        <a:p>
          <a:endParaRPr lang="en-US"/>
        </a:p>
      </dgm:t>
    </dgm:pt>
    <dgm:pt modelId="{80D0A045-064C-5E41-8E62-F03024DE51F6}" type="pres">
      <dgm:prSet presAssocID="{A08CD383-0D3D-6942-92BA-107F32DAECE6}" presName="Accent7" presStyleCnt="0"/>
      <dgm:spPr/>
    </dgm:pt>
    <dgm:pt modelId="{C6334CC0-3822-3346-9AE9-8DFB607EB93A}" type="pres">
      <dgm:prSet presAssocID="{A08CD383-0D3D-6942-92BA-107F32DAECE6}" presName="AccentHold1" presStyleLbl="node1" presStyleIdx="7" presStyleCnt="15"/>
      <dgm:spPr/>
    </dgm:pt>
    <dgm:pt modelId="{3C44147D-E742-4548-B403-08A3A9681A66}" type="pres">
      <dgm:prSet presAssocID="{A08CD383-0D3D-6942-92BA-107F32DAECE6}" presName="Accent8" presStyleCnt="0"/>
      <dgm:spPr/>
    </dgm:pt>
    <dgm:pt modelId="{44050156-646F-894A-A1E1-288DAD8D008A}" type="pres">
      <dgm:prSet presAssocID="{A08CD383-0D3D-6942-92BA-107F32DAECE6}" presName="AccentHold2" presStyleLbl="node1" presStyleIdx="8" presStyleCnt="15"/>
      <dgm:spPr/>
    </dgm:pt>
    <dgm:pt modelId="{5DB7AE2C-1ECF-7A49-B723-96E9AC6A33B3}" type="pres">
      <dgm:prSet presAssocID="{7CC3B49F-BBFD-9C4A-87A3-6FA00A3F1AFD}" presName="Child2" presStyleLbl="node1" presStyleIdx="9" presStyleCnt="15">
        <dgm:presLayoutVars>
          <dgm:chMax val="0"/>
          <dgm:chPref val="0"/>
        </dgm:presLayoutVars>
      </dgm:prSet>
      <dgm:spPr/>
      <dgm:t>
        <a:bodyPr/>
        <a:lstStyle/>
        <a:p>
          <a:endParaRPr lang="en-US"/>
        </a:p>
      </dgm:t>
    </dgm:pt>
    <dgm:pt modelId="{87EBF3D2-4E02-334F-B95A-EED08E05AC8B}" type="pres">
      <dgm:prSet presAssocID="{7CC3B49F-BBFD-9C4A-87A3-6FA00A3F1AFD}" presName="Accent9" presStyleCnt="0"/>
      <dgm:spPr/>
    </dgm:pt>
    <dgm:pt modelId="{77AB5B7D-BF5D-AB4C-AE20-EB18E90B86A5}" type="pres">
      <dgm:prSet presAssocID="{7CC3B49F-BBFD-9C4A-87A3-6FA00A3F1AFD}" presName="AccentHold1" presStyleLbl="node1" presStyleIdx="10" presStyleCnt="15"/>
      <dgm:spPr/>
    </dgm:pt>
    <dgm:pt modelId="{09B33CDB-6B61-4741-9268-E98A3954F532}" type="pres">
      <dgm:prSet presAssocID="{7CC3B49F-BBFD-9C4A-87A3-6FA00A3F1AFD}" presName="Accent10" presStyleCnt="0"/>
      <dgm:spPr/>
    </dgm:pt>
    <dgm:pt modelId="{DCBD808A-E6FD-C34C-902A-5DD1BC7EFF23}" type="pres">
      <dgm:prSet presAssocID="{7CC3B49F-BBFD-9C4A-87A3-6FA00A3F1AFD}" presName="AccentHold2" presStyleLbl="node1" presStyleIdx="11" presStyleCnt="15"/>
      <dgm:spPr/>
    </dgm:pt>
    <dgm:pt modelId="{86ECF765-79E0-F144-A79F-35DF2AC1C9B6}" type="pres">
      <dgm:prSet presAssocID="{7CC3B49F-BBFD-9C4A-87A3-6FA00A3F1AFD}" presName="Accent11" presStyleCnt="0"/>
      <dgm:spPr/>
    </dgm:pt>
    <dgm:pt modelId="{186C2794-6E11-7443-812C-45C8472FD7B5}" type="pres">
      <dgm:prSet presAssocID="{7CC3B49F-BBFD-9C4A-87A3-6FA00A3F1AFD}" presName="AccentHold3" presStyleLbl="node1" presStyleIdx="12" presStyleCnt="15"/>
      <dgm:spPr/>
    </dgm:pt>
    <dgm:pt modelId="{FEEEC694-F887-6C4A-9A06-19EF3B5DFDCD}" type="pres">
      <dgm:prSet presAssocID="{C761F311-D148-6F45-8410-87A3ABD41ACA}" presName="Child3" presStyleLbl="node1" presStyleIdx="13" presStyleCnt="15">
        <dgm:presLayoutVars>
          <dgm:chMax val="0"/>
          <dgm:chPref val="0"/>
        </dgm:presLayoutVars>
      </dgm:prSet>
      <dgm:spPr/>
      <dgm:t>
        <a:bodyPr/>
        <a:lstStyle/>
        <a:p>
          <a:endParaRPr lang="en-US"/>
        </a:p>
      </dgm:t>
    </dgm:pt>
    <dgm:pt modelId="{4A1D8478-4D6B-8E45-A8BF-77D4AAD70EF8}" type="pres">
      <dgm:prSet presAssocID="{C761F311-D148-6F45-8410-87A3ABD41ACA}" presName="Accent12" presStyleCnt="0"/>
      <dgm:spPr/>
    </dgm:pt>
    <dgm:pt modelId="{F474929C-CB6F-A445-87D2-EBAD8C9735D0}" type="pres">
      <dgm:prSet presAssocID="{C761F311-D148-6F45-8410-87A3ABD41ACA}" presName="AccentHold1" presStyleLbl="node1" presStyleIdx="14" presStyleCnt="15"/>
      <dgm:spPr/>
    </dgm:pt>
  </dgm:ptLst>
  <dgm:cxnLst>
    <dgm:cxn modelId="{C5CC8F13-8FC6-A04A-A6F9-3555AFA845E9}" type="presOf" srcId="{7CC3B49F-BBFD-9C4A-87A3-6FA00A3F1AFD}" destId="{5DB7AE2C-1ECF-7A49-B723-96E9AC6A33B3}" srcOrd="0" destOrd="0" presId="urn:microsoft.com/office/officeart/2009/3/layout/CircleRelationship"/>
    <dgm:cxn modelId="{48FBC134-6F7E-C34D-B5DD-EEFC1FF9270B}" srcId="{21AF7422-5FE5-384D-965E-5C5E09358486}" destId="{A08CD383-0D3D-6942-92BA-107F32DAECE6}" srcOrd="0" destOrd="0" parTransId="{FB9638ED-C573-0D44-8F67-921F9101AC04}" sibTransId="{046363D6-F229-674B-8F32-B43591FCCBAC}"/>
    <dgm:cxn modelId="{0A373DD0-1810-964D-A116-39DF4F1F2CAD}" type="presOf" srcId="{21AF7422-5FE5-384D-965E-5C5E09358486}" destId="{A25B446E-F4FF-DC4B-A551-0AD9AB97C146}" srcOrd="0" destOrd="0" presId="urn:microsoft.com/office/officeart/2009/3/layout/CircleRelationship"/>
    <dgm:cxn modelId="{5D02C270-1702-A54D-80CF-7A0835484293}" type="presOf" srcId="{A08CD383-0D3D-6942-92BA-107F32DAECE6}" destId="{05F85F3C-F913-DA44-A503-902C670A2CF6}" srcOrd="0" destOrd="0" presId="urn:microsoft.com/office/officeart/2009/3/layout/CircleRelationship"/>
    <dgm:cxn modelId="{E4458AD3-4178-CE4F-96F5-1D74698F1C9F}" type="presOf" srcId="{C761F311-D148-6F45-8410-87A3ABD41ACA}" destId="{FEEEC694-F887-6C4A-9A06-19EF3B5DFDCD}" srcOrd="0" destOrd="0" presId="urn:microsoft.com/office/officeart/2009/3/layout/CircleRelationship"/>
    <dgm:cxn modelId="{0670D258-5A7F-BF43-9996-F8580D3D492B}" srcId="{21AF7422-5FE5-384D-965E-5C5E09358486}" destId="{7CC3B49F-BBFD-9C4A-87A3-6FA00A3F1AFD}" srcOrd="1" destOrd="0" parTransId="{6A013A84-CC1B-DC40-AB6C-9738319C61BD}" sibTransId="{9F05EADE-2D90-9E43-B911-385209FAD53C}"/>
    <dgm:cxn modelId="{0FE59C92-5A26-984E-900B-8F6D009FEC19}" srcId="{925B0137-4A77-D34C-962F-BA139FFF878A}" destId="{21AF7422-5FE5-384D-965E-5C5E09358486}" srcOrd="0" destOrd="0" parTransId="{06919DF3-CAD2-0C4A-B002-701FA49DCEAA}" sibTransId="{0E177D6C-8233-0749-830B-0B2F4724E85F}"/>
    <dgm:cxn modelId="{2156A9D3-9888-7340-9795-5BCC3E02BBD5}" srcId="{21AF7422-5FE5-384D-965E-5C5E09358486}" destId="{C761F311-D148-6F45-8410-87A3ABD41ACA}" srcOrd="2" destOrd="0" parTransId="{105BBBA8-2CC2-5A48-8239-4FC943AC5C86}" sibTransId="{912E5B2D-B5BD-3E40-8ECD-945B25D3D9B3}"/>
    <dgm:cxn modelId="{CABA8918-C429-6D45-BFB6-A262A0FFB997}" type="presOf" srcId="{925B0137-4A77-D34C-962F-BA139FFF878A}" destId="{46F4AC41-8FFF-9F4B-B827-D384350BF920}" srcOrd="0" destOrd="0" presId="urn:microsoft.com/office/officeart/2009/3/layout/CircleRelationship"/>
    <dgm:cxn modelId="{6ACD7C2D-7EF2-534D-AEC0-5CDBC22EB177}" type="presParOf" srcId="{46F4AC41-8FFF-9F4B-B827-D384350BF920}" destId="{A25B446E-F4FF-DC4B-A551-0AD9AB97C146}" srcOrd="0" destOrd="0" presId="urn:microsoft.com/office/officeart/2009/3/layout/CircleRelationship"/>
    <dgm:cxn modelId="{67E231EF-526C-8D44-8467-EDA76D7DC2CD}" type="presParOf" srcId="{46F4AC41-8FFF-9F4B-B827-D384350BF920}" destId="{6FA41578-4E6F-3D43-B7D9-715371E1819F}" srcOrd="1" destOrd="0" presId="urn:microsoft.com/office/officeart/2009/3/layout/CircleRelationship"/>
    <dgm:cxn modelId="{2D83BAB2-7C81-A14B-93F9-B240EC222BF4}" type="presParOf" srcId="{46F4AC41-8FFF-9F4B-B827-D384350BF920}" destId="{6B946646-4691-CB4A-8E59-4C9F67C24538}" srcOrd="2" destOrd="0" presId="urn:microsoft.com/office/officeart/2009/3/layout/CircleRelationship"/>
    <dgm:cxn modelId="{F039C3B1-27A8-644E-920D-6660030C4CB6}" type="presParOf" srcId="{46F4AC41-8FFF-9F4B-B827-D384350BF920}" destId="{DC060C8A-84DB-2142-8A25-77B1AECD11E7}" srcOrd="3" destOrd="0" presId="urn:microsoft.com/office/officeart/2009/3/layout/CircleRelationship"/>
    <dgm:cxn modelId="{8BB13320-46B0-0E44-A08B-B140C91B3328}" type="presParOf" srcId="{46F4AC41-8FFF-9F4B-B827-D384350BF920}" destId="{1C23BA0E-A3B5-8E4D-B188-A1A0A57B7587}" srcOrd="4" destOrd="0" presId="urn:microsoft.com/office/officeart/2009/3/layout/CircleRelationship"/>
    <dgm:cxn modelId="{097F0E49-60D8-074F-A5BB-C9A10708DE4E}" type="presParOf" srcId="{46F4AC41-8FFF-9F4B-B827-D384350BF920}" destId="{BD539A28-8E8E-DC4F-947D-D1F8CA348B21}" srcOrd="5" destOrd="0" presId="urn:microsoft.com/office/officeart/2009/3/layout/CircleRelationship"/>
    <dgm:cxn modelId="{DBD61AAF-6D71-884E-AE57-8B57BB727697}" type="presParOf" srcId="{46F4AC41-8FFF-9F4B-B827-D384350BF920}" destId="{CF67ECFA-3DE1-1646-BBD8-77A74E0F9F66}" srcOrd="6" destOrd="0" presId="urn:microsoft.com/office/officeart/2009/3/layout/CircleRelationship"/>
    <dgm:cxn modelId="{65425785-EEBA-D344-86B0-BE5FAB0381F3}" type="presParOf" srcId="{46F4AC41-8FFF-9F4B-B827-D384350BF920}" destId="{05F85F3C-F913-DA44-A503-902C670A2CF6}" srcOrd="7" destOrd="0" presId="urn:microsoft.com/office/officeart/2009/3/layout/CircleRelationship"/>
    <dgm:cxn modelId="{8954E1C4-61B8-3440-A94A-3F9EFBCC5F86}" type="presParOf" srcId="{46F4AC41-8FFF-9F4B-B827-D384350BF920}" destId="{80D0A045-064C-5E41-8E62-F03024DE51F6}" srcOrd="8" destOrd="0" presId="urn:microsoft.com/office/officeart/2009/3/layout/CircleRelationship"/>
    <dgm:cxn modelId="{BE3598DA-6E9E-F342-B2F7-FC46E8D3E5C2}" type="presParOf" srcId="{80D0A045-064C-5E41-8E62-F03024DE51F6}" destId="{C6334CC0-3822-3346-9AE9-8DFB607EB93A}" srcOrd="0" destOrd="0" presId="urn:microsoft.com/office/officeart/2009/3/layout/CircleRelationship"/>
    <dgm:cxn modelId="{A0468645-56CA-114E-B6FA-911E5EDDF91E}" type="presParOf" srcId="{46F4AC41-8FFF-9F4B-B827-D384350BF920}" destId="{3C44147D-E742-4548-B403-08A3A9681A66}" srcOrd="9" destOrd="0" presId="urn:microsoft.com/office/officeart/2009/3/layout/CircleRelationship"/>
    <dgm:cxn modelId="{832E0C44-9254-4F4E-A945-3105B9319720}" type="presParOf" srcId="{3C44147D-E742-4548-B403-08A3A9681A66}" destId="{44050156-646F-894A-A1E1-288DAD8D008A}" srcOrd="0" destOrd="0" presId="urn:microsoft.com/office/officeart/2009/3/layout/CircleRelationship"/>
    <dgm:cxn modelId="{F1BEC891-9C38-EF4B-AF66-24A00A83B627}" type="presParOf" srcId="{46F4AC41-8FFF-9F4B-B827-D384350BF920}" destId="{5DB7AE2C-1ECF-7A49-B723-96E9AC6A33B3}" srcOrd="10" destOrd="0" presId="urn:microsoft.com/office/officeart/2009/3/layout/CircleRelationship"/>
    <dgm:cxn modelId="{4375C1A4-F766-FA4F-BAB3-9DB10E827593}" type="presParOf" srcId="{46F4AC41-8FFF-9F4B-B827-D384350BF920}" destId="{87EBF3D2-4E02-334F-B95A-EED08E05AC8B}" srcOrd="11" destOrd="0" presId="urn:microsoft.com/office/officeart/2009/3/layout/CircleRelationship"/>
    <dgm:cxn modelId="{8B056B76-E517-0642-AC48-1C5F1FF2DAE0}" type="presParOf" srcId="{87EBF3D2-4E02-334F-B95A-EED08E05AC8B}" destId="{77AB5B7D-BF5D-AB4C-AE20-EB18E90B86A5}" srcOrd="0" destOrd="0" presId="urn:microsoft.com/office/officeart/2009/3/layout/CircleRelationship"/>
    <dgm:cxn modelId="{0EAB3272-0921-A842-A85D-9EF317C1C116}" type="presParOf" srcId="{46F4AC41-8FFF-9F4B-B827-D384350BF920}" destId="{09B33CDB-6B61-4741-9268-E98A3954F532}" srcOrd="12" destOrd="0" presId="urn:microsoft.com/office/officeart/2009/3/layout/CircleRelationship"/>
    <dgm:cxn modelId="{EC40809F-C2A0-524E-AE60-D9D377F994CD}" type="presParOf" srcId="{09B33CDB-6B61-4741-9268-E98A3954F532}" destId="{DCBD808A-E6FD-C34C-902A-5DD1BC7EFF23}" srcOrd="0" destOrd="0" presId="urn:microsoft.com/office/officeart/2009/3/layout/CircleRelationship"/>
    <dgm:cxn modelId="{D3BBC0DF-AB03-FA46-8119-4C5D5DB09BB9}" type="presParOf" srcId="{46F4AC41-8FFF-9F4B-B827-D384350BF920}" destId="{86ECF765-79E0-F144-A79F-35DF2AC1C9B6}" srcOrd="13" destOrd="0" presId="urn:microsoft.com/office/officeart/2009/3/layout/CircleRelationship"/>
    <dgm:cxn modelId="{0F23F0B6-168C-8045-8A73-E0952D726EAB}" type="presParOf" srcId="{86ECF765-79E0-F144-A79F-35DF2AC1C9B6}" destId="{186C2794-6E11-7443-812C-45C8472FD7B5}" srcOrd="0" destOrd="0" presId="urn:microsoft.com/office/officeart/2009/3/layout/CircleRelationship"/>
    <dgm:cxn modelId="{89EA3D8E-4B76-EA42-AE82-987FF68AE678}" type="presParOf" srcId="{46F4AC41-8FFF-9F4B-B827-D384350BF920}" destId="{FEEEC694-F887-6C4A-9A06-19EF3B5DFDCD}" srcOrd="14" destOrd="0" presId="urn:microsoft.com/office/officeart/2009/3/layout/CircleRelationship"/>
    <dgm:cxn modelId="{B7B21DEA-EA7C-E149-8932-EFD13AD0AE6C}" type="presParOf" srcId="{46F4AC41-8FFF-9F4B-B827-D384350BF920}" destId="{4A1D8478-4D6B-8E45-A8BF-77D4AAD70EF8}" srcOrd="15" destOrd="0" presId="urn:microsoft.com/office/officeart/2009/3/layout/CircleRelationship"/>
    <dgm:cxn modelId="{81F7B9AA-4C61-FD4B-88E2-A8CFEABED13C}" type="presParOf" srcId="{4A1D8478-4D6B-8E45-A8BF-77D4AAD70EF8}" destId="{F474929C-CB6F-A445-87D2-EBAD8C9735D0}" srcOrd="0" destOrd="0" presId="urn:microsoft.com/office/officeart/2009/3/layout/CircleRelationship"/>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5B0137-4A77-D34C-962F-BA139FFF878A}" type="doc">
      <dgm:prSet loTypeId="urn:microsoft.com/office/officeart/2009/3/layout/CircleRelationship" loCatId="" qsTypeId="urn:microsoft.com/office/officeart/2005/8/quickstyle/simple4" qsCatId="simple" csTypeId="urn:microsoft.com/office/officeart/2005/8/colors/accent1_2" csCatId="accent1" phldr="1"/>
      <dgm:spPr/>
      <dgm:t>
        <a:bodyPr/>
        <a:lstStyle/>
        <a:p>
          <a:endParaRPr lang="en-US"/>
        </a:p>
      </dgm:t>
    </dgm:pt>
    <dgm:pt modelId="{21AF7422-5FE5-384D-965E-5C5E09358486}">
      <dgm:prSet phldrT="[Text]"/>
      <dgm:spPr/>
      <dgm:t>
        <a:bodyPr/>
        <a:lstStyle/>
        <a:p>
          <a:r>
            <a:rPr lang="en-US" dirty="0" smtClean="0"/>
            <a:t>Org A</a:t>
          </a:r>
          <a:endParaRPr lang="en-US" dirty="0"/>
        </a:p>
      </dgm:t>
    </dgm:pt>
    <dgm:pt modelId="{06919DF3-CAD2-0C4A-B002-701FA49DCEAA}" type="parTrans" cxnId="{0FE59C92-5A26-984E-900B-8F6D009FEC19}">
      <dgm:prSet/>
      <dgm:spPr/>
      <dgm:t>
        <a:bodyPr/>
        <a:lstStyle/>
        <a:p>
          <a:endParaRPr lang="en-US"/>
        </a:p>
      </dgm:t>
    </dgm:pt>
    <dgm:pt modelId="{0E177D6C-8233-0749-830B-0B2F4724E85F}" type="sibTrans" cxnId="{0FE59C92-5A26-984E-900B-8F6D009FEC19}">
      <dgm:prSet/>
      <dgm:spPr/>
      <dgm:t>
        <a:bodyPr/>
        <a:lstStyle/>
        <a:p>
          <a:endParaRPr lang="en-US"/>
        </a:p>
      </dgm:t>
    </dgm:pt>
    <dgm:pt modelId="{A08CD383-0D3D-6942-92BA-107F32DAECE6}">
      <dgm:prSet phldrT="[Text]"/>
      <dgm:spPr/>
      <dgm:t>
        <a:bodyPr/>
        <a:lstStyle/>
        <a:p>
          <a:r>
            <a:rPr lang="en-US" dirty="0" smtClean="0"/>
            <a:t>Org B</a:t>
          </a:r>
          <a:endParaRPr lang="en-US" dirty="0"/>
        </a:p>
      </dgm:t>
    </dgm:pt>
    <dgm:pt modelId="{FB9638ED-C573-0D44-8F67-921F9101AC04}" type="parTrans" cxnId="{48FBC134-6F7E-C34D-B5DD-EEFC1FF9270B}">
      <dgm:prSet/>
      <dgm:spPr/>
      <dgm:t>
        <a:bodyPr/>
        <a:lstStyle/>
        <a:p>
          <a:endParaRPr lang="en-US"/>
        </a:p>
      </dgm:t>
    </dgm:pt>
    <dgm:pt modelId="{046363D6-F229-674B-8F32-B43591FCCBAC}" type="sibTrans" cxnId="{48FBC134-6F7E-C34D-B5DD-EEFC1FF9270B}">
      <dgm:prSet/>
      <dgm:spPr/>
      <dgm:t>
        <a:bodyPr/>
        <a:lstStyle/>
        <a:p>
          <a:endParaRPr lang="en-US"/>
        </a:p>
      </dgm:t>
    </dgm:pt>
    <dgm:pt modelId="{7CC3B49F-BBFD-9C4A-87A3-6FA00A3F1AFD}">
      <dgm:prSet phldrT="[Text]"/>
      <dgm:spPr/>
      <dgm:t>
        <a:bodyPr/>
        <a:lstStyle/>
        <a:p>
          <a:r>
            <a:rPr lang="en-US" dirty="0" smtClean="0"/>
            <a:t>Org C</a:t>
          </a:r>
          <a:endParaRPr lang="en-US" dirty="0"/>
        </a:p>
      </dgm:t>
    </dgm:pt>
    <dgm:pt modelId="{6A013A84-CC1B-DC40-AB6C-9738319C61BD}" type="parTrans" cxnId="{0670D258-5A7F-BF43-9996-F8580D3D492B}">
      <dgm:prSet/>
      <dgm:spPr/>
      <dgm:t>
        <a:bodyPr/>
        <a:lstStyle/>
        <a:p>
          <a:endParaRPr lang="en-US"/>
        </a:p>
      </dgm:t>
    </dgm:pt>
    <dgm:pt modelId="{9F05EADE-2D90-9E43-B911-385209FAD53C}" type="sibTrans" cxnId="{0670D258-5A7F-BF43-9996-F8580D3D492B}">
      <dgm:prSet/>
      <dgm:spPr/>
      <dgm:t>
        <a:bodyPr/>
        <a:lstStyle/>
        <a:p>
          <a:endParaRPr lang="en-US"/>
        </a:p>
      </dgm:t>
    </dgm:pt>
    <dgm:pt modelId="{C761F311-D148-6F45-8410-87A3ABD41ACA}">
      <dgm:prSet phldrT="[Text]"/>
      <dgm:spPr/>
      <dgm:t>
        <a:bodyPr/>
        <a:lstStyle/>
        <a:p>
          <a:r>
            <a:rPr lang="en-US" dirty="0" err="1" smtClean="0"/>
            <a:t>OrgD</a:t>
          </a:r>
          <a:endParaRPr lang="en-US" dirty="0"/>
        </a:p>
      </dgm:t>
    </dgm:pt>
    <dgm:pt modelId="{105BBBA8-2CC2-5A48-8239-4FC943AC5C86}" type="parTrans" cxnId="{2156A9D3-9888-7340-9795-5BCC3E02BBD5}">
      <dgm:prSet/>
      <dgm:spPr/>
      <dgm:t>
        <a:bodyPr/>
        <a:lstStyle/>
        <a:p>
          <a:endParaRPr lang="en-US"/>
        </a:p>
      </dgm:t>
    </dgm:pt>
    <dgm:pt modelId="{912E5B2D-B5BD-3E40-8ECD-945B25D3D9B3}" type="sibTrans" cxnId="{2156A9D3-9888-7340-9795-5BCC3E02BBD5}">
      <dgm:prSet/>
      <dgm:spPr/>
      <dgm:t>
        <a:bodyPr/>
        <a:lstStyle/>
        <a:p>
          <a:endParaRPr lang="en-US"/>
        </a:p>
      </dgm:t>
    </dgm:pt>
    <dgm:pt modelId="{46F4AC41-8FFF-9F4B-B827-D384350BF920}" type="pres">
      <dgm:prSet presAssocID="{925B0137-4A77-D34C-962F-BA139FFF878A}" presName="Name0" presStyleCnt="0">
        <dgm:presLayoutVars>
          <dgm:chMax val="1"/>
          <dgm:chPref val="1"/>
        </dgm:presLayoutVars>
      </dgm:prSet>
      <dgm:spPr/>
      <dgm:t>
        <a:bodyPr/>
        <a:lstStyle/>
        <a:p>
          <a:endParaRPr lang="en-US"/>
        </a:p>
      </dgm:t>
    </dgm:pt>
    <dgm:pt modelId="{A25B446E-F4FF-DC4B-A551-0AD9AB97C146}" type="pres">
      <dgm:prSet presAssocID="{21AF7422-5FE5-384D-965E-5C5E09358486}" presName="Parent" presStyleLbl="node0" presStyleIdx="0" presStyleCnt="1">
        <dgm:presLayoutVars>
          <dgm:chMax val="5"/>
          <dgm:chPref val="5"/>
        </dgm:presLayoutVars>
      </dgm:prSet>
      <dgm:spPr/>
      <dgm:t>
        <a:bodyPr/>
        <a:lstStyle/>
        <a:p>
          <a:endParaRPr lang="en-US"/>
        </a:p>
      </dgm:t>
    </dgm:pt>
    <dgm:pt modelId="{6FA41578-4E6F-3D43-B7D9-715371E1819F}" type="pres">
      <dgm:prSet presAssocID="{21AF7422-5FE5-384D-965E-5C5E09358486}" presName="Accent1" presStyleLbl="node1" presStyleIdx="0" presStyleCnt="15"/>
      <dgm:spPr/>
    </dgm:pt>
    <dgm:pt modelId="{6B946646-4691-CB4A-8E59-4C9F67C24538}" type="pres">
      <dgm:prSet presAssocID="{21AF7422-5FE5-384D-965E-5C5E09358486}" presName="Accent2" presStyleLbl="node1" presStyleIdx="1" presStyleCnt="15"/>
      <dgm:spPr/>
    </dgm:pt>
    <dgm:pt modelId="{DC060C8A-84DB-2142-8A25-77B1AECD11E7}" type="pres">
      <dgm:prSet presAssocID="{21AF7422-5FE5-384D-965E-5C5E09358486}" presName="Accent3" presStyleLbl="node1" presStyleIdx="2" presStyleCnt="15"/>
      <dgm:spPr/>
    </dgm:pt>
    <dgm:pt modelId="{1C23BA0E-A3B5-8E4D-B188-A1A0A57B7587}" type="pres">
      <dgm:prSet presAssocID="{21AF7422-5FE5-384D-965E-5C5E09358486}" presName="Accent4" presStyleLbl="node1" presStyleIdx="3" presStyleCnt="15"/>
      <dgm:spPr/>
    </dgm:pt>
    <dgm:pt modelId="{BD539A28-8E8E-DC4F-947D-D1F8CA348B21}" type="pres">
      <dgm:prSet presAssocID="{21AF7422-5FE5-384D-965E-5C5E09358486}" presName="Accent5" presStyleLbl="node1" presStyleIdx="4" presStyleCnt="15"/>
      <dgm:spPr/>
    </dgm:pt>
    <dgm:pt modelId="{CF67ECFA-3DE1-1646-BBD8-77A74E0F9F66}" type="pres">
      <dgm:prSet presAssocID="{21AF7422-5FE5-384D-965E-5C5E09358486}" presName="Accent6" presStyleLbl="node1" presStyleIdx="5" presStyleCnt="15"/>
      <dgm:spPr/>
    </dgm:pt>
    <dgm:pt modelId="{05F85F3C-F913-DA44-A503-902C670A2CF6}" type="pres">
      <dgm:prSet presAssocID="{A08CD383-0D3D-6942-92BA-107F32DAECE6}" presName="Child1" presStyleLbl="node1" presStyleIdx="6" presStyleCnt="15">
        <dgm:presLayoutVars>
          <dgm:chMax val="0"/>
          <dgm:chPref val="0"/>
        </dgm:presLayoutVars>
      </dgm:prSet>
      <dgm:spPr/>
      <dgm:t>
        <a:bodyPr/>
        <a:lstStyle/>
        <a:p>
          <a:endParaRPr lang="en-US"/>
        </a:p>
      </dgm:t>
    </dgm:pt>
    <dgm:pt modelId="{80D0A045-064C-5E41-8E62-F03024DE51F6}" type="pres">
      <dgm:prSet presAssocID="{A08CD383-0D3D-6942-92BA-107F32DAECE6}" presName="Accent7" presStyleCnt="0"/>
      <dgm:spPr/>
    </dgm:pt>
    <dgm:pt modelId="{C6334CC0-3822-3346-9AE9-8DFB607EB93A}" type="pres">
      <dgm:prSet presAssocID="{A08CD383-0D3D-6942-92BA-107F32DAECE6}" presName="AccentHold1" presStyleLbl="node1" presStyleIdx="7" presStyleCnt="15"/>
      <dgm:spPr/>
    </dgm:pt>
    <dgm:pt modelId="{3C44147D-E742-4548-B403-08A3A9681A66}" type="pres">
      <dgm:prSet presAssocID="{A08CD383-0D3D-6942-92BA-107F32DAECE6}" presName="Accent8" presStyleCnt="0"/>
      <dgm:spPr/>
    </dgm:pt>
    <dgm:pt modelId="{44050156-646F-894A-A1E1-288DAD8D008A}" type="pres">
      <dgm:prSet presAssocID="{A08CD383-0D3D-6942-92BA-107F32DAECE6}" presName="AccentHold2" presStyleLbl="node1" presStyleIdx="8" presStyleCnt="15"/>
      <dgm:spPr/>
    </dgm:pt>
    <dgm:pt modelId="{5DB7AE2C-1ECF-7A49-B723-96E9AC6A33B3}" type="pres">
      <dgm:prSet presAssocID="{7CC3B49F-BBFD-9C4A-87A3-6FA00A3F1AFD}" presName="Child2" presStyleLbl="node1" presStyleIdx="9" presStyleCnt="15">
        <dgm:presLayoutVars>
          <dgm:chMax val="0"/>
          <dgm:chPref val="0"/>
        </dgm:presLayoutVars>
      </dgm:prSet>
      <dgm:spPr/>
      <dgm:t>
        <a:bodyPr/>
        <a:lstStyle/>
        <a:p>
          <a:endParaRPr lang="en-US"/>
        </a:p>
      </dgm:t>
    </dgm:pt>
    <dgm:pt modelId="{87EBF3D2-4E02-334F-B95A-EED08E05AC8B}" type="pres">
      <dgm:prSet presAssocID="{7CC3B49F-BBFD-9C4A-87A3-6FA00A3F1AFD}" presName="Accent9" presStyleCnt="0"/>
      <dgm:spPr/>
    </dgm:pt>
    <dgm:pt modelId="{77AB5B7D-BF5D-AB4C-AE20-EB18E90B86A5}" type="pres">
      <dgm:prSet presAssocID="{7CC3B49F-BBFD-9C4A-87A3-6FA00A3F1AFD}" presName="AccentHold1" presStyleLbl="node1" presStyleIdx="10" presStyleCnt="15"/>
      <dgm:spPr/>
    </dgm:pt>
    <dgm:pt modelId="{09B33CDB-6B61-4741-9268-E98A3954F532}" type="pres">
      <dgm:prSet presAssocID="{7CC3B49F-BBFD-9C4A-87A3-6FA00A3F1AFD}" presName="Accent10" presStyleCnt="0"/>
      <dgm:spPr/>
    </dgm:pt>
    <dgm:pt modelId="{DCBD808A-E6FD-C34C-902A-5DD1BC7EFF23}" type="pres">
      <dgm:prSet presAssocID="{7CC3B49F-BBFD-9C4A-87A3-6FA00A3F1AFD}" presName="AccentHold2" presStyleLbl="node1" presStyleIdx="11" presStyleCnt="15"/>
      <dgm:spPr/>
    </dgm:pt>
    <dgm:pt modelId="{86ECF765-79E0-F144-A79F-35DF2AC1C9B6}" type="pres">
      <dgm:prSet presAssocID="{7CC3B49F-BBFD-9C4A-87A3-6FA00A3F1AFD}" presName="Accent11" presStyleCnt="0"/>
      <dgm:spPr/>
    </dgm:pt>
    <dgm:pt modelId="{186C2794-6E11-7443-812C-45C8472FD7B5}" type="pres">
      <dgm:prSet presAssocID="{7CC3B49F-BBFD-9C4A-87A3-6FA00A3F1AFD}" presName="AccentHold3" presStyleLbl="node1" presStyleIdx="12" presStyleCnt="15"/>
      <dgm:spPr/>
    </dgm:pt>
    <dgm:pt modelId="{FEEEC694-F887-6C4A-9A06-19EF3B5DFDCD}" type="pres">
      <dgm:prSet presAssocID="{C761F311-D148-6F45-8410-87A3ABD41ACA}" presName="Child3" presStyleLbl="node1" presStyleIdx="13" presStyleCnt="15">
        <dgm:presLayoutVars>
          <dgm:chMax val="0"/>
          <dgm:chPref val="0"/>
        </dgm:presLayoutVars>
      </dgm:prSet>
      <dgm:spPr/>
      <dgm:t>
        <a:bodyPr/>
        <a:lstStyle/>
        <a:p>
          <a:endParaRPr lang="en-US"/>
        </a:p>
      </dgm:t>
    </dgm:pt>
    <dgm:pt modelId="{4A1D8478-4D6B-8E45-A8BF-77D4AAD70EF8}" type="pres">
      <dgm:prSet presAssocID="{C761F311-D148-6F45-8410-87A3ABD41ACA}" presName="Accent12" presStyleCnt="0"/>
      <dgm:spPr/>
    </dgm:pt>
    <dgm:pt modelId="{F474929C-CB6F-A445-87D2-EBAD8C9735D0}" type="pres">
      <dgm:prSet presAssocID="{C761F311-D148-6F45-8410-87A3ABD41ACA}" presName="AccentHold1" presStyleLbl="node1" presStyleIdx="14" presStyleCnt="15"/>
      <dgm:spPr/>
    </dgm:pt>
  </dgm:ptLst>
  <dgm:cxnLst>
    <dgm:cxn modelId="{48FBC134-6F7E-C34D-B5DD-EEFC1FF9270B}" srcId="{21AF7422-5FE5-384D-965E-5C5E09358486}" destId="{A08CD383-0D3D-6942-92BA-107F32DAECE6}" srcOrd="0" destOrd="0" parTransId="{FB9638ED-C573-0D44-8F67-921F9101AC04}" sibTransId="{046363D6-F229-674B-8F32-B43591FCCBAC}"/>
    <dgm:cxn modelId="{A63E4C81-3F6D-AD42-9E06-1CA0EE1BBBB3}" type="presOf" srcId="{21AF7422-5FE5-384D-965E-5C5E09358486}" destId="{A25B446E-F4FF-DC4B-A551-0AD9AB97C146}" srcOrd="0" destOrd="0" presId="urn:microsoft.com/office/officeart/2009/3/layout/CircleRelationship"/>
    <dgm:cxn modelId="{83ECBA47-A19F-BA46-B365-9BE9763E24B3}" type="presOf" srcId="{C761F311-D148-6F45-8410-87A3ABD41ACA}" destId="{FEEEC694-F887-6C4A-9A06-19EF3B5DFDCD}" srcOrd="0" destOrd="0" presId="urn:microsoft.com/office/officeart/2009/3/layout/CircleRelationship"/>
    <dgm:cxn modelId="{0670D258-5A7F-BF43-9996-F8580D3D492B}" srcId="{21AF7422-5FE5-384D-965E-5C5E09358486}" destId="{7CC3B49F-BBFD-9C4A-87A3-6FA00A3F1AFD}" srcOrd="1" destOrd="0" parTransId="{6A013A84-CC1B-DC40-AB6C-9738319C61BD}" sibTransId="{9F05EADE-2D90-9E43-B911-385209FAD53C}"/>
    <dgm:cxn modelId="{95F8A7D8-CEB8-0246-9BF9-B9C433EFB167}" type="presOf" srcId="{925B0137-4A77-D34C-962F-BA139FFF878A}" destId="{46F4AC41-8FFF-9F4B-B827-D384350BF920}" srcOrd="0" destOrd="0" presId="urn:microsoft.com/office/officeart/2009/3/layout/CircleRelationship"/>
    <dgm:cxn modelId="{0FE59C92-5A26-984E-900B-8F6D009FEC19}" srcId="{925B0137-4A77-D34C-962F-BA139FFF878A}" destId="{21AF7422-5FE5-384D-965E-5C5E09358486}" srcOrd="0" destOrd="0" parTransId="{06919DF3-CAD2-0C4A-B002-701FA49DCEAA}" sibTransId="{0E177D6C-8233-0749-830B-0B2F4724E85F}"/>
    <dgm:cxn modelId="{6856FF29-DF87-3C49-A7F9-CB82C78D5371}" type="presOf" srcId="{7CC3B49F-BBFD-9C4A-87A3-6FA00A3F1AFD}" destId="{5DB7AE2C-1ECF-7A49-B723-96E9AC6A33B3}" srcOrd="0" destOrd="0" presId="urn:microsoft.com/office/officeart/2009/3/layout/CircleRelationship"/>
    <dgm:cxn modelId="{F73994B9-11BB-6444-B220-BDFEEFB4F43E}" type="presOf" srcId="{A08CD383-0D3D-6942-92BA-107F32DAECE6}" destId="{05F85F3C-F913-DA44-A503-902C670A2CF6}" srcOrd="0" destOrd="0" presId="urn:microsoft.com/office/officeart/2009/3/layout/CircleRelationship"/>
    <dgm:cxn modelId="{2156A9D3-9888-7340-9795-5BCC3E02BBD5}" srcId="{21AF7422-5FE5-384D-965E-5C5E09358486}" destId="{C761F311-D148-6F45-8410-87A3ABD41ACA}" srcOrd="2" destOrd="0" parTransId="{105BBBA8-2CC2-5A48-8239-4FC943AC5C86}" sibTransId="{912E5B2D-B5BD-3E40-8ECD-945B25D3D9B3}"/>
    <dgm:cxn modelId="{11C580FA-75F1-914E-93CE-E6F205A0D335}" type="presParOf" srcId="{46F4AC41-8FFF-9F4B-B827-D384350BF920}" destId="{A25B446E-F4FF-DC4B-A551-0AD9AB97C146}" srcOrd="0" destOrd="0" presId="urn:microsoft.com/office/officeart/2009/3/layout/CircleRelationship"/>
    <dgm:cxn modelId="{B8D1D90D-BEE1-3E42-80A3-52EB8B940DDB}" type="presParOf" srcId="{46F4AC41-8FFF-9F4B-B827-D384350BF920}" destId="{6FA41578-4E6F-3D43-B7D9-715371E1819F}" srcOrd="1" destOrd="0" presId="urn:microsoft.com/office/officeart/2009/3/layout/CircleRelationship"/>
    <dgm:cxn modelId="{6530DEEF-67B3-914A-AEDF-AE7B1A4363ED}" type="presParOf" srcId="{46F4AC41-8FFF-9F4B-B827-D384350BF920}" destId="{6B946646-4691-CB4A-8E59-4C9F67C24538}" srcOrd="2" destOrd="0" presId="urn:microsoft.com/office/officeart/2009/3/layout/CircleRelationship"/>
    <dgm:cxn modelId="{00A6D68D-A726-364A-B496-6D1336E126F0}" type="presParOf" srcId="{46F4AC41-8FFF-9F4B-B827-D384350BF920}" destId="{DC060C8A-84DB-2142-8A25-77B1AECD11E7}" srcOrd="3" destOrd="0" presId="urn:microsoft.com/office/officeart/2009/3/layout/CircleRelationship"/>
    <dgm:cxn modelId="{EE8D56EF-A1DC-554F-8920-75D6DDE4E4D8}" type="presParOf" srcId="{46F4AC41-8FFF-9F4B-B827-D384350BF920}" destId="{1C23BA0E-A3B5-8E4D-B188-A1A0A57B7587}" srcOrd="4" destOrd="0" presId="urn:microsoft.com/office/officeart/2009/3/layout/CircleRelationship"/>
    <dgm:cxn modelId="{0769E064-9BE3-174A-8F0D-80849E0696F4}" type="presParOf" srcId="{46F4AC41-8FFF-9F4B-B827-D384350BF920}" destId="{BD539A28-8E8E-DC4F-947D-D1F8CA348B21}" srcOrd="5" destOrd="0" presId="urn:microsoft.com/office/officeart/2009/3/layout/CircleRelationship"/>
    <dgm:cxn modelId="{7291C294-5E67-134A-A130-18BD283C5CCC}" type="presParOf" srcId="{46F4AC41-8FFF-9F4B-B827-D384350BF920}" destId="{CF67ECFA-3DE1-1646-BBD8-77A74E0F9F66}" srcOrd="6" destOrd="0" presId="urn:microsoft.com/office/officeart/2009/3/layout/CircleRelationship"/>
    <dgm:cxn modelId="{A08234F4-7C4B-3941-9EBC-8F50669E0D72}" type="presParOf" srcId="{46F4AC41-8FFF-9F4B-B827-D384350BF920}" destId="{05F85F3C-F913-DA44-A503-902C670A2CF6}" srcOrd="7" destOrd="0" presId="urn:microsoft.com/office/officeart/2009/3/layout/CircleRelationship"/>
    <dgm:cxn modelId="{64D32102-C607-5048-9631-E680F69AB496}" type="presParOf" srcId="{46F4AC41-8FFF-9F4B-B827-D384350BF920}" destId="{80D0A045-064C-5E41-8E62-F03024DE51F6}" srcOrd="8" destOrd="0" presId="urn:microsoft.com/office/officeart/2009/3/layout/CircleRelationship"/>
    <dgm:cxn modelId="{6483FF5B-747E-0A41-A2C9-EBF10B78D99D}" type="presParOf" srcId="{80D0A045-064C-5E41-8E62-F03024DE51F6}" destId="{C6334CC0-3822-3346-9AE9-8DFB607EB93A}" srcOrd="0" destOrd="0" presId="urn:microsoft.com/office/officeart/2009/3/layout/CircleRelationship"/>
    <dgm:cxn modelId="{90561651-57FF-7D45-8243-22E883396BB6}" type="presParOf" srcId="{46F4AC41-8FFF-9F4B-B827-D384350BF920}" destId="{3C44147D-E742-4548-B403-08A3A9681A66}" srcOrd="9" destOrd="0" presId="urn:microsoft.com/office/officeart/2009/3/layout/CircleRelationship"/>
    <dgm:cxn modelId="{4B0BF5BB-3C7D-9E45-BD4B-4D314A1EB215}" type="presParOf" srcId="{3C44147D-E742-4548-B403-08A3A9681A66}" destId="{44050156-646F-894A-A1E1-288DAD8D008A}" srcOrd="0" destOrd="0" presId="urn:microsoft.com/office/officeart/2009/3/layout/CircleRelationship"/>
    <dgm:cxn modelId="{B1F9E0BF-6AC5-2140-93CF-A74CBC1E9249}" type="presParOf" srcId="{46F4AC41-8FFF-9F4B-B827-D384350BF920}" destId="{5DB7AE2C-1ECF-7A49-B723-96E9AC6A33B3}" srcOrd="10" destOrd="0" presId="urn:microsoft.com/office/officeart/2009/3/layout/CircleRelationship"/>
    <dgm:cxn modelId="{05D2FF23-102C-CB44-9EA7-67A484CCCB09}" type="presParOf" srcId="{46F4AC41-8FFF-9F4B-B827-D384350BF920}" destId="{87EBF3D2-4E02-334F-B95A-EED08E05AC8B}" srcOrd="11" destOrd="0" presId="urn:microsoft.com/office/officeart/2009/3/layout/CircleRelationship"/>
    <dgm:cxn modelId="{F52E0978-EE80-0F40-BD49-0E474A2AB420}" type="presParOf" srcId="{87EBF3D2-4E02-334F-B95A-EED08E05AC8B}" destId="{77AB5B7D-BF5D-AB4C-AE20-EB18E90B86A5}" srcOrd="0" destOrd="0" presId="urn:microsoft.com/office/officeart/2009/3/layout/CircleRelationship"/>
    <dgm:cxn modelId="{EB9C956C-88B0-264D-868A-BA2BFAB179CA}" type="presParOf" srcId="{46F4AC41-8FFF-9F4B-B827-D384350BF920}" destId="{09B33CDB-6B61-4741-9268-E98A3954F532}" srcOrd="12" destOrd="0" presId="urn:microsoft.com/office/officeart/2009/3/layout/CircleRelationship"/>
    <dgm:cxn modelId="{533522CD-669E-F041-B93F-E2F8D3552D33}" type="presParOf" srcId="{09B33CDB-6B61-4741-9268-E98A3954F532}" destId="{DCBD808A-E6FD-C34C-902A-5DD1BC7EFF23}" srcOrd="0" destOrd="0" presId="urn:microsoft.com/office/officeart/2009/3/layout/CircleRelationship"/>
    <dgm:cxn modelId="{679EDF33-8711-9C41-A96A-47AD96F841D2}" type="presParOf" srcId="{46F4AC41-8FFF-9F4B-B827-D384350BF920}" destId="{86ECF765-79E0-F144-A79F-35DF2AC1C9B6}" srcOrd="13" destOrd="0" presId="urn:microsoft.com/office/officeart/2009/3/layout/CircleRelationship"/>
    <dgm:cxn modelId="{A94304B9-9069-B041-9E49-8701CDD4A5AB}" type="presParOf" srcId="{86ECF765-79E0-F144-A79F-35DF2AC1C9B6}" destId="{186C2794-6E11-7443-812C-45C8472FD7B5}" srcOrd="0" destOrd="0" presId="urn:microsoft.com/office/officeart/2009/3/layout/CircleRelationship"/>
    <dgm:cxn modelId="{BF9415B7-326C-3F4D-B0DD-491B8C2212FF}" type="presParOf" srcId="{46F4AC41-8FFF-9F4B-B827-D384350BF920}" destId="{FEEEC694-F887-6C4A-9A06-19EF3B5DFDCD}" srcOrd="14" destOrd="0" presId="urn:microsoft.com/office/officeart/2009/3/layout/CircleRelationship"/>
    <dgm:cxn modelId="{B63B0559-6A26-584D-AAD7-DDD9A2B10B5F}" type="presParOf" srcId="{46F4AC41-8FFF-9F4B-B827-D384350BF920}" destId="{4A1D8478-4D6B-8E45-A8BF-77D4AAD70EF8}" srcOrd="15" destOrd="0" presId="urn:microsoft.com/office/officeart/2009/3/layout/CircleRelationship"/>
    <dgm:cxn modelId="{7281DC54-DC6D-9D47-B2D9-0769509740B8}" type="presParOf" srcId="{4A1D8478-4D6B-8E45-A8BF-77D4AAD70EF8}" destId="{F474929C-CB6F-A445-87D2-EBAD8C9735D0}"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D812C2-A615-A742-BC58-DDAA56174E19}" type="doc">
      <dgm:prSet loTypeId="urn:microsoft.com/office/officeart/2008/layout/NameandTitleOrganizationalChart" loCatId="" qsTypeId="urn:microsoft.com/office/officeart/2005/8/quickstyle/simple4" qsCatId="simple" csTypeId="urn:microsoft.com/office/officeart/2005/8/colors/accent1_2" csCatId="accent1" phldr="1"/>
      <dgm:spPr/>
      <dgm:t>
        <a:bodyPr/>
        <a:lstStyle/>
        <a:p>
          <a:endParaRPr lang="en-US"/>
        </a:p>
      </dgm:t>
    </dgm:pt>
    <dgm:pt modelId="{7BE64A6C-2956-2448-B761-D8899A5E5255}">
      <dgm:prSet phldrT="[Text]"/>
      <dgm:spPr/>
      <dgm:t>
        <a:bodyPr/>
        <a:lstStyle/>
        <a:p>
          <a:r>
            <a:rPr lang="en-US" dirty="0" smtClean="0"/>
            <a:t>FitSM-1</a:t>
          </a:r>
          <a:endParaRPr lang="en-US" dirty="0"/>
        </a:p>
      </dgm:t>
    </dgm:pt>
    <dgm:pt modelId="{E823FB20-06A3-C849-AA23-1A5E3409DF27}" type="parTrans" cxnId="{5B3CBF4A-C6F8-7C44-84AF-41ED4325C753}">
      <dgm:prSet/>
      <dgm:spPr/>
      <dgm:t>
        <a:bodyPr/>
        <a:lstStyle/>
        <a:p>
          <a:endParaRPr lang="en-US"/>
        </a:p>
      </dgm:t>
    </dgm:pt>
    <dgm:pt modelId="{85BA7349-05DD-E14E-B6F3-698BC8CE2845}" type="sibTrans" cxnId="{5B3CBF4A-C6F8-7C44-84AF-41ED4325C753}">
      <dgm:prSet/>
      <dgm:spPr/>
      <dgm:t>
        <a:bodyPr/>
        <a:lstStyle/>
        <a:p>
          <a:r>
            <a:rPr lang="en-US" dirty="0" smtClean="0"/>
            <a:t>Requirements</a:t>
          </a:r>
          <a:endParaRPr lang="en-US" dirty="0"/>
        </a:p>
      </dgm:t>
    </dgm:pt>
    <dgm:pt modelId="{A4A426E0-C5D0-CD44-B051-9AC9F649C4D7}" type="asst">
      <dgm:prSet phldrT="[Text]"/>
      <dgm:spPr/>
      <dgm:t>
        <a:bodyPr/>
        <a:lstStyle/>
        <a:p>
          <a:r>
            <a:rPr lang="en-US" dirty="0" smtClean="0"/>
            <a:t>FitSM-0</a:t>
          </a:r>
          <a:endParaRPr lang="en-US" dirty="0"/>
        </a:p>
      </dgm:t>
    </dgm:pt>
    <dgm:pt modelId="{3C2B1928-715F-3047-B36F-618C0B9C5BD4}" type="parTrans" cxnId="{C190F2CD-5D18-7744-985F-3B87B7FF74A4}">
      <dgm:prSet/>
      <dgm:spPr/>
      <dgm:t>
        <a:bodyPr/>
        <a:lstStyle/>
        <a:p>
          <a:endParaRPr lang="en-US"/>
        </a:p>
      </dgm:t>
    </dgm:pt>
    <dgm:pt modelId="{BD103609-F536-AB4A-B8EA-2CF8EED411A7}" type="sibTrans" cxnId="{C190F2CD-5D18-7744-985F-3B87B7FF74A4}">
      <dgm:prSet/>
      <dgm:spPr/>
      <dgm:t>
        <a:bodyPr/>
        <a:lstStyle/>
        <a:p>
          <a:r>
            <a:rPr lang="en-US" dirty="0" smtClean="0"/>
            <a:t>Terms</a:t>
          </a:r>
          <a:endParaRPr lang="en-US" dirty="0"/>
        </a:p>
      </dgm:t>
    </dgm:pt>
    <dgm:pt modelId="{CFB7236E-2CF9-F142-A5CA-5E2322F8B7E1}">
      <dgm:prSet phldrT="[Text]"/>
      <dgm:spPr/>
      <dgm:t>
        <a:bodyPr/>
        <a:lstStyle/>
        <a:p>
          <a:r>
            <a:rPr lang="en-US" dirty="0" smtClean="0"/>
            <a:t>FitSM-2</a:t>
          </a:r>
          <a:endParaRPr lang="en-US" dirty="0"/>
        </a:p>
      </dgm:t>
    </dgm:pt>
    <dgm:pt modelId="{260C0B83-F8D7-8245-ADE2-7AE9DB9EF20C}" type="parTrans" cxnId="{6907B253-3D30-F44A-AA73-FD7D88476050}">
      <dgm:prSet/>
      <dgm:spPr/>
      <dgm:t>
        <a:bodyPr/>
        <a:lstStyle/>
        <a:p>
          <a:endParaRPr lang="en-US"/>
        </a:p>
      </dgm:t>
    </dgm:pt>
    <dgm:pt modelId="{84FBD4C4-154E-544F-B375-E11A02814484}" type="sibTrans" cxnId="{6907B253-3D30-F44A-AA73-FD7D88476050}">
      <dgm:prSet/>
      <dgm:spPr/>
      <dgm:t>
        <a:bodyPr/>
        <a:lstStyle/>
        <a:p>
          <a:r>
            <a:rPr lang="en-US" dirty="0" smtClean="0"/>
            <a:t>Activities</a:t>
          </a:r>
          <a:endParaRPr lang="en-US" dirty="0"/>
        </a:p>
      </dgm:t>
    </dgm:pt>
    <dgm:pt modelId="{CC71BAED-EFAC-534A-9CDF-DBF9040B5B67}">
      <dgm:prSet phldrT="[Text]"/>
      <dgm:spPr/>
      <dgm:t>
        <a:bodyPr/>
        <a:lstStyle/>
        <a:p>
          <a:r>
            <a:rPr lang="en-US" dirty="0" smtClean="0"/>
            <a:t>FitSM-3</a:t>
          </a:r>
          <a:endParaRPr lang="en-US" dirty="0"/>
        </a:p>
      </dgm:t>
    </dgm:pt>
    <dgm:pt modelId="{E3C1F43B-5FAF-2349-A507-1D1404D82207}" type="parTrans" cxnId="{1B2FB278-3367-6447-840A-58E0C3593770}">
      <dgm:prSet/>
      <dgm:spPr/>
      <dgm:t>
        <a:bodyPr/>
        <a:lstStyle/>
        <a:p>
          <a:endParaRPr lang="en-US"/>
        </a:p>
      </dgm:t>
    </dgm:pt>
    <dgm:pt modelId="{1E82E4D7-CAB8-3741-8DB7-705634B0E08C}" type="sibTrans" cxnId="{1B2FB278-3367-6447-840A-58E0C3593770}">
      <dgm:prSet/>
      <dgm:spPr/>
      <dgm:t>
        <a:bodyPr/>
        <a:lstStyle/>
        <a:p>
          <a:r>
            <a:rPr lang="en-US" dirty="0" smtClean="0"/>
            <a:t>Roles</a:t>
          </a:r>
          <a:endParaRPr lang="en-US" dirty="0"/>
        </a:p>
      </dgm:t>
    </dgm:pt>
    <dgm:pt modelId="{2AEF687D-8175-5F4A-BCA5-F5693C4BF781}">
      <dgm:prSet phldrT="[Text]"/>
      <dgm:spPr/>
      <dgm:t>
        <a:bodyPr/>
        <a:lstStyle/>
        <a:p>
          <a:r>
            <a:rPr lang="en-US" dirty="0" smtClean="0"/>
            <a:t>FitSM-4</a:t>
          </a:r>
          <a:endParaRPr lang="en-US" dirty="0"/>
        </a:p>
      </dgm:t>
    </dgm:pt>
    <dgm:pt modelId="{3F000EBF-37C3-B041-BB4E-18ECD02AAEA5}" type="parTrans" cxnId="{F4906712-8E64-3049-94A9-6A5E56729B6E}">
      <dgm:prSet/>
      <dgm:spPr/>
      <dgm:t>
        <a:bodyPr/>
        <a:lstStyle/>
        <a:p>
          <a:endParaRPr lang="en-US"/>
        </a:p>
      </dgm:t>
    </dgm:pt>
    <dgm:pt modelId="{FA9DA4DF-9AF4-334F-8D13-20D2C99867DF}" type="sibTrans" cxnId="{F4906712-8E64-3049-94A9-6A5E56729B6E}">
      <dgm:prSet/>
      <dgm:spPr/>
      <dgm:t>
        <a:bodyPr/>
        <a:lstStyle/>
        <a:p>
          <a:r>
            <a:rPr lang="en-US" dirty="0" smtClean="0"/>
            <a:t>Supporting docs &amp; templates</a:t>
          </a:r>
          <a:endParaRPr lang="en-US" dirty="0"/>
        </a:p>
      </dgm:t>
    </dgm:pt>
    <dgm:pt modelId="{36D42235-9621-3747-8E7F-F3AC4AFC223B}">
      <dgm:prSet phldrT="[Text]"/>
      <dgm:spPr/>
      <dgm:t>
        <a:bodyPr/>
        <a:lstStyle/>
        <a:p>
          <a:r>
            <a:rPr lang="en-US" dirty="0" smtClean="0"/>
            <a:t>FitSM-5</a:t>
          </a:r>
          <a:endParaRPr lang="en-US" dirty="0"/>
        </a:p>
      </dgm:t>
    </dgm:pt>
    <dgm:pt modelId="{78CAB598-ED7A-C249-9A03-C2F32A177CC3}" type="parTrans" cxnId="{C17B3591-0B0A-CB47-A429-04784F2E653A}">
      <dgm:prSet/>
      <dgm:spPr/>
      <dgm:t>
        <a:bodyPr/>
        <a:lstStyle/>
        <a:p>
          <a:endParaRPr lang="en-US"/>
        </a:p>
      </dgm:t>
    </dgm:pt>
    <dgm:pt modelId="{FF880414-6E86-4342-8281-F1A147BD222E}" type="sibTrans" cxnId="{C17B3591-0B0A-CB47-A429-04784F2E653A}">
      <dgm:prSet/>
      <dgm:spPr/>
      <dgm:t>
        <a:bodyPr/>
        <a:lstStyle/>
        <a:p>
          <a:r>
            <a:rPr lang="en-US" dirty="0" smtClean="0"/>
            <a:t>Implementation guidance</a:t>
          </a:r>
          <a:endParaRPr lang="en-US" dirty="0"/>
        </a:p>
      </dgm:t>
    </dgm:pt>
    <dgm:pt modelId="{5DE216D8-98E9-4D4B-8E0D-078626C1400E}" type="pres">
      <dgm:prSet presAssocID="{4FD812C2-A615-A742-BC58-DDAA56174E19}" presName="hierChild1" presStyleCnt="0">
        <dgm:presLayoutVars>
          <dgm:orgChart val="1"/>
          <dgm:chPref val="1"/>
          <dgm:dir/>
          <dgm:animOne val="branch"/>
          <dgm:animLvl val="lvl"/>
          <dgm:resizeHandles/>
        </dgm:presLayoutVars>
      </dgm:prSet>
      <dgm:spPr/>
      <dgm:t>
        <a:bodyPr/>
        <a:lstStyle/>
        <a:p>
          <a:endParaRPr lang="en-US"/>
        </a:p>
      </dgm:t>
    </dgm:pt>
    <dgm:pt modelId="{97BA0163-BAFA-004E-9C5A-74D0F06C9B76}" type="pres">
      <dgm:prSet presAssocID="{7BE64A6C-2956-2448-B761-D8899A5E5255}" presName="hierRoot1" presStyleCnt="0">
        <dgm:presLayoutVars>
          <dgm:hierBranch val="init"/>
        </dgm:presLayoutVars>
      </dgm:prSet>
      <dgm:spPr/>
    </dgm:pt>
    <dgm:pt modelId="{8C24701C-CF59-CB43-A892-8449AB3D657C}" type="pres">
      <dgm:prSet presAssocID="{7BE64A6C-2956-2448-B761-D8899A5E5255}" presName="rootComposite1" presStyleCnt="0"/>
      <dgm:spPr/>
    </dgm:pt>
    <dgm:pt modelId="{EBB51B38-D91E-AE4D-A842-2858933DE17E}" type="pres">
      <dgm:prSet presAssocID="{7BE64A6C-2956-2448-B761-D8899A5E5255}" presName="rootText1" presStyleLbl="node0" presStyleIdx="0" presStyleCnt="1">
        <dgm:presLayoutVars>
          <dgm:chMax/>
          <dgm:chPref val="3"/>
        </dgm:presLayoutVars>
      </dgm:prSet>
      <dgm:spPr/>
      <dgm:t>
        <a:bodyPr/>
        <a:lstStyle/>
        <a:p>
          <a:endParaRPr lang="en-US"/>
        </a:p>
      </dgm:t>
    </dgm:pt>
    <dgm:pt modelId="{EDFC50DF-B4FC-5546-BF56-A2518279EBA4}" type="pres">
      <dgm:prSet presAssocID="{7BE64A6C-2956-2448-B761-D8899A5E5255}" presName="titleText1" presStyleLbl="fgAcc0" presStyleIdx="0" presStyleCnt="1">
        <dgm:presLayoutVars>
          <dgm:chMax val="0"/>
          <dgm:chPref val="0"/>
        </dgm:presLayoutVars>
      </dgm:prSet>
      <dgm:spPr/>
      <dgm:t>
        <a:bodyPr/>
        <a:lstStyle/>
        <a:p>
          <a:endParaRPr lang="en-US"/>
        </a:p>
      </dgm:t>
    </dgm:pt>
    <dgm:pt modelId="{A4DA2CE8-A407-0F4B-8B43-109A9BEABB5D}" type="pres">
      <dgm:prSet presAssocID="{7BE64A6C-2956-2448-B761-D8899A5E5255}" presName="rootConnector1" presStyleLbl="node1" presStyleIdx="0" presStyleCnt="4"/>
      <dgm:spPr/>
      <dgm:t>
        <a:bodyPr/>
        <a:lstStyle/>
        <a:p>
          <a:endParaRPr lang="en-US"/>
        </a:p>
      </dgm:t>
    </dgm:pt>
    <dgm:pt modelId="{A5C8DC5D-D452-624B-9EE8-E877AFA752B4}" type="pres">
      <dgm:prSet presAssocID="{7BE64A6C-2956-2448-B761-D8899A5E5255}" presName="hierChild2" presStyleCnt="0"/>
      <dgm:spPr/>
    </dgm:pt>
    <dgm:pt modelId="{B6D5410E-A745-B741-9A4A-03D08E0726D4}" type="pres">
      <dgm:prSet presAssocID="{260C0B83-F8D7-8245-ADE2-7AE9DB9EF20C}" presName="Name37" presStyleLbl="parChTrans1D2" presStyleIdx="0" presStyleCnt="5"/>
      <dgm:spPr/>
      <dgm:t>
        <a:bodyPr/>
        <a:lstStyle/>
        <a:p>
          <a:endParaRPr lang="en-US"/>
        </a:p>
      </dgm:t>
    </dgm:pt>
    <dgm:pt modelId="{0406B2B2-03DF-9F49-813C-6B84F9D2ACCA}" type="pres">
      <dgm:prSet presAssocID="{CFB7236E-2CF9-F142-A5CA-5E2322F8B7E1}" presName="hierRoot2" presStyleCnt="0">
        <dgm:presLayoutVars>
          <dgm:hierBranch val="init"/>
        </dgm:presLayoutVars>
      </dgm:prSet>
      <dgm:spPr/>
    </dgm:pt>
    <dgm:pt modelId="{E5A7646D-F6AC-B746-A854-C19FF617F3AA}" type="pres">
      <dgm:prSet presAssocID="{CFB7236E-2CF9-F142-A5CA-5E2322F8B7E1}" presName="rootComposite" presStyleCnt="0"/>
      <dgm:spPr/>
    </dgm:pt>
    <dgm:pt modelId="{6BBCFDB3-4F28-AC4F-BF36-35E22645C118}" type="pres">
      <dgm:prSet presAssocID="{CFB7236E-2CF9-F142-A5CA-5E2322F8B7E1}" presName="rootText" presStyleLbl="node1" presStyleIdx="0" presStyleCnt="4">
        <dgm:presLayoutVars>
          <dgm:chMax/>
          <dgm:chPref val="3"/>
        </dgm:presLayoutVars>
      </dgm:prSet>
      <dgm:spPr/>
      <dgm:t>
        <a:bodyPr/>
        <a:lstStyle/>
        <a:p>
          <a:endParaRPr lang="en-US"/>
        </a:p>
      </dgm:t>
    </dgm:pt>
    <dgm:pt modelId="{0B2DEF3E-BF0A-8346-8CB4-F30F50F0641A}" type="pres">
      <dgm:prSet presAssocID="{CFB7236E-2CF9-F142-A5CA-5E2322F8B7E1}" presName="titleText2" presStyleLbl="fgAcc1" presStyleIdx="0" presStyleCnt="4">
        <dgm:presLayoutVars>
          <dgm:chMax val="0"/>
          <dgm:chPref val="0"/>
        </dgm:presLayoutVars>
      </dgm:prSet>
      <dgm:spPr/>
      <dgm:t>
        <a:bodyPr/>
        <a:lstStyle/>
        <a:p>
          <a:endParaRPr lang="en-US"/>
        </a:p>
      </dgm:t>
    </dgm:pt>
    <dgm:pt modelId="{E8514EF9-44D2-BF4A-B834-A90EBED906A2}" type="pres">
      <dgm:prSet presAssocID="{CFB7236E-2CF9-F142-A5CA-5E2322F8B7E1}" presName="rootConnector" presStyleLbl="node2" presStyleIdx="0" presStyleCnt="0"/>
      <dgm:spPr/>
      <dgm:t>
        <a:bodyPr/>
        <a:lstStyle/>
        <a:p>
          <a:endParaRPr lang="en-US"/>
        </a:p>
      </dgm:t>
    </dgm:pt>
    <dgm:pt modelId="{9A96913F-F579-164C-9D92-2F055DC43427}" type="pres">
      <dgm:prSet presAssocID="{CFB7236E-2CF9-F142-A5CA-5E2322F8B7E1}" presName="hierChild4" presStyleCnt="0"/>
      <dgm:spPr/>
    </dgm:pt>
    <dgm:pt modelId="{CF7F594D-DA77-6D46-A714-7EB20FDC9299}" type="pres">
      <dgm:prSet presAssocID="{CFB7236E-2CF9-F142-A5CA-5E2322F8B7E1}" presName="hierChild5" presStyleCnt="0"/>
      <dgm:spPr/>
    </dgm:pt>
    <dgm:pt modelId="{FB4C2EB0-E298-8D4E-B1F2-AA4973666DD6}" type="pres">
      <dgm:prSet presAssocID="{E3C1F43B-5FAF-2349-A507-1D1404D82207}" presName="Name37" presStyleLbl="parChTrans1D2" presStyleIdx="1" presStyleCnt="5"/>
      <dgm:spPr/>
      <dgm:t>
        <a:bodyPr/>
        <a:lstStyle/>
        <a:p>
          <a:endParaRPr lang="en-US"/>
        </a:p>
      </dgm:t>
    </dgm:pt>
    <dgm:pt modelId="{E6DBA3D4-01EC-6F4D-B6CD-F4326D5FB90B}" type="pres">
      <dgm:prSet presAssocID="{CC71BAED-EFAC-534A-9CDF-DBF9040B5B67}" presName="hierRoot2" presStyleCnt="0">
        <dgm:presLayoutVars>
          <dgm:hierBranch val="init"/>
        </dgm:presLayoutVars>
      </dgm:prSet>
      <dgm:spPr/>
    </dgm:pt>
    <dgm:pt modelId="{AA82347C-B357-8748-8625-A4FCC182BFBE}" type="pres">
      <dgm:prSet presAssocID="{CC71BAED-EFAC-534A-9CDF-DBF9040B5B67}" presName="rootComposite" presStyleCnt="0"/>
      <dgm:spPr/>
    </dgm:pt>
    <dgm:pt modelId="{CCFE0E84-1814-4A4F-917D-FF618524A35F}" type="pres">
      <dgm:prSet presAssocID="{CC71BAED-EFAC-534A-9CDF-DBF9040B5B67}" presName="rootText" presStyleLbl="node1" presStyleIdx="1" presStyleCnt="4">
        <dgm:presLayoutVars>
          <dgm:chMax/>
          <dgm:chPref val="3"/>
        </dgm:presLayoutVars>
      </dgm:prSet>
      <dgm:spPr/>
      <dgm:t>
        <a:bodyPr/>
        <a:lstStyle/>
        <a:p>
          <a:endParaRPr lang="en-US"/>
        </a:p>
      </dgm:t>
    </dgm:pt>
    <dgm:pt modelId="{521C9CE9-F236-2948-AF63-0EBD43B3678C}" type="pres">
      <dgm:prSet presAssocID="{CC71BAED-EFAC-534A-9CDF-DBF9040B5B67}" presName="titleText2" presStyleLbl="fgAcc1" presStyleIdx="1" presStyleCnt="4">
        <dgm:presLayoutVars>
          <dgm:chMax val="0"/>
          <dgm:chPref val="0"/>
        </dgm:presLayoutVars>
      </dgm:prSet>
      <dgm:spPr/>
      <dgm:t>
        <a:bodyPr/>
        <a:lstStyle/>
        <a:p>
          <a:endParaRPr lang="en-US"/>
        </a:p>
      </dgm:t>
    </dgm:pt>
    <dgm:pt modelId="{C16EF516-1197-894E-AB86-F042DA1F5E37}" type="pres">
      <dgm:prSet presAssocID="{CC71BAED-EFAC-534A-9CDF-DBF9040B5B67}" presName="rootConnector" presStyleLbl="node2" presStyleIdx="0" presStyleCnt="0"/>
      <dgm:spPr/>
      <dgm:t>
        <a:bodyPr/>
        <a:lstStyle/>
        <a:p>
          <a:endParaRPr lang="en-US"/>
        </a:p>
      </dgm:t>
    </dgm:pt>
    <dgm:pt modelId="{0A8EB995-37F4-CC47-8D90-79431EB1EBD6}" type="pres">
      <dgm:prSet presAssocID="{CC71BAED-EFAC-534A-9CDF-DBF9040B5B67}" presName="hierChild4" presStyleCnt="0"/>
      <dgm:spPr/>
    </dgm:pt>
    <dgm:pt modelId="{BDCD7C49-D31E-5D4F-A952-8C6B3581E542}" type="pres">
      <dgm:prSet presAssocID="{CC71BAED-EFAC-534A-9CDF-DBF9040B5B67}" presName="hierChild5" presStyleCnt="0"/>
      <dgm:spPr/>
    </dgm:pt>
    <dgm:pt modelId="{802C2B88-C87B-3549-8E45-A93751BEEE7A}" type="pres">
      <dgm:prSet presAssocID="{3F000EBF-37C3-B041-BB4E-18ECD02AAEA5}" presName="Name37" presStyleLbl="parChTrans1D2" presStyleIdx="2" presStyleCnt="5"/>
      <dgm:spPr/>
      <dgm:t>
        <a:bodyPr/>
        <a:lstStyle/>
        <a:p>
          <a:endParaRPr lang="en-US"/>
        </a:p>
      </dgm:t>
    </dgm:pt>
    <dgm:pt modelId="{F61E8B46-8CD3-1D40-90D5-2536B5A5363C}" type="pres">
      <dgm:prSet presAssocID="{2AEF687D-8175-5F4A-BCA5-F5693C4BF781}" presName="hierRoot2" presStyleCnt="0">
        <dgm:presLayoutVars>
          <dgm:hierBranch val="init"/>
        </dgm:presLayoutVars>
      </dgm:prSet>
      <dgm:spPr/>
    </dgm:pt>
    <dgm:pt modelId="{B4C6BC31-48D9-BB43-9FEB-C26015EF6E9C}" type="pres">
      <dgm:prSet presAssocID="{2AEF687D-8175-5F4A-BCA5-F5693C4BF781}" presName="rootComposite" presStyleCnt="0"/>
      <dgm:spPr/>
    </dgm:pt>
    <dgm:pt modelId="{14E901CE-92BF-D147-BECC-6DD862508A95}" type="pres">
      <dgm:prSet presAssocID="{2AEF687D-8175-5F4A-BCA5-F5693C4BF781}" presName="rootText" presStyleLbl="node1" presStyleIdx="2" presStyleCnt="4">
        <dgm:presLayoutVars>
          <dgm:chMax/>
          <dgm:chPref val="3"/>
        </dgm:presLayoutVars>
      </dgm:prSet>
      <dgm:spPr/>
      <dgm:t>
        <a:bodyPr/>
        <a:lstStyle/>
        <a:p>
          <a:endParaRPr lang="en-US"/>
        </a:p>
      </dgm:t>
    </dgm:pt>
    <dgm:pt modelId="{31A4A083-CBBA-9149-B625-436E5F411D05}" type="pres">
      <dgm:prSet presAssocID="{2AEF687D-8175-5F4A-BCA5-F5693C4BF781}" presName="titleText2" presStyleLbl="fgAcc1" presStyleIdx="2" presStyleCnt="4" custScaleY="209366" custLinFactNeighborY="57708">
        <dgm:presLayoutVars>
          <dgm:chMax val="0"/>
          <dgm:chPref val="0"/>
        </dgm:presLayoutVars>
      </dgm:prSet>
      <dgm:spPr/>
      <dgm:t>
        <a:bodyPr/>
        <a:lstStyle/>
        <a:p>
          <a:endParaRPr lang="en-US"/>
        </a:p>
      </dgm:t>
    </dgm:pt>
    <dgm:pt modelId="{B96F80B4-F555-3E44-B965-44C31E3BEDCA}" type="pres">
      <dgm:prSet presAssocID="{2AEF687D-8175-5F4A-BCA5-F5693C4BF781}" presName="rootConnector" presStyleLbl="node2" presStyleIdx="0" presStyleCnt="0"/>
      <dgm:spPr/>
      <dgm:t>
        <a:bodyPr/>
        <a:lstStyle/>
        <a:p>
          <a:endParaRPr lang="en-US"/>
        </a:p>
      </dgm:t>
    </dgm:pt>
    <dgm:pt modelId="{D913FCF0-4DE0-E243-91B5-35427213FC42}" type="pres">
      <dgm:prSet presAssocID="{2AEF687D-8175-5F4A-BCA5-F5693C4BF781}" presName="hierChild4" presStyleCnt="0"/>
      <dgm:spPr/>
    </dgm:pt>
    <dgm:pt modelId="{40A584FE-B3EF-AE42-9CE9-4657D96A984D}" type="pres">
      <dgm:prSet presAssocID="{2AEF687D-8175-5F4A-BCA5-F5693C4BF781}" presName="hierChild5" presStyleCnt="0"/>
      <dgm:spPr/>
    </dgm:pt>
    <dgm:pt modelId="{A0A462E7-0A7C-7249-A9F4-21F8D1BF2DD3}" type="pres">
      <dgm:prSet presAssocID="{78CAB598-ED7A-C249-9A03-C2F32A177CC3}" presName="Name37" presStyleLbl="parChTrans1D2" presStyleIdx="3" presStyleCnt="5"/>
      <dgm:spPr/>
      <dgm:t>
        <a:bodyPr/>
        <a:lstStyle/>
        <a:p>
          <a:endParaRPr lang="en-US"/>
        </a:p>
      </dgm:t>
    </dgm:pt>
    <dgm:pt modelId="{474BDB24-E33C-7D42-B16D-82DA4D6C1F9C}" type="pres">
      <dgm:prSet presAssocID="{36D42235-9621-3747-8E7F-F3AC4AFC223B}" presName="hierRoot2" presStyleCnt="0">
        <dgm:presLayoutVars>
          <dgm:hierBranch val="init"/>
        </dgm:presLayoutVars>
      </dgm:prSet>
      <dgm:spPr/>
    </dgm:pt>
    <dgm:pt modelId="{BF4CE467-F4CE-BB49-A849-30289ABAB18C}" type="pres">
      <dgm:prSet presAssocID="{36D42235-9621-3747-8E7F-F3AC4AFC223B}" presName="rootComposite" presStyleCnt="0"/>
      <dgm:spPr/>
    </dgm:pt>
    <dgm:pt modelId="{F6546B61-C038-8742-A3A8-0CD4A3B3A096}" type="pres">
      <dgm:prSet presAssocID="{36D42235-9621-3747-8E7F-F3AC4AFC223B}" presName="rootText" presStyleLbl="node1" presStyleIdx="3" presStyleCnt="4">
        <dgm:presLayoutVars>
          <dgm:chMax/>
          <dgm:chPref val="3"/>
        </dgm:presLayoutVars>
      </dgm:prSet>
      <dgm:spPr/>
      <dgm:t>
        <a:bodyPr/>
        <a:lstStyle/>
        <a:p>
          <a:endParaRPr lang="en-US"/>
        </a:p>
      </dgm:t>
    </dgm:pt>
    <dgm:pt modelId="{29F639E3-2564-2B45-B44A-475DB0A478DB}" type="pres">
      <dgm:prSet presAssocID="{36D42235-9621-3747-8E7F-F3AC4AFC223B}" presName="titleText2" presStyleLbl="fgAcc1" presStyleIdx="3" presStyleCnt="4" custScaleY="190135" custLinFactNeighborY="62517">
        <dgm:presLayoutVars>
          <dgm:chMax val="0"/>
          <dgm:chPref val="0"/>
        </dgm:presLayoutVars>
      </dgm:prSet>
      <dgm:spPr/>
      <dgm:t>
        <a:bodyPr/>
        <a:lstStyle/>
        <a:p>
          <a:endParaRPr lang="en-US"/>
        </a:p>
      </dgm:t>
    </dgm:pt>
    <dgm:pt modelId="{95012269-E21E-0343-8ED5-BC7705DFF2C3}" type="pres">
      <dgm:prSet presAssocID="{36D42235-9621-3747-8E7F-F3AC4AFC223B}" presName="rootConnector" presStyleLbl="node2" presStyleIdx="0" presStyleCnt="0"/>
      <dgm:spPr/>
      <dgm:t>
        <a:bodyPr/>
        <a:lstStyle/>
        <a:p>
          <a:endParaRPr lang="en-US"/>
        </a:p>
      </dgm:t>
    </dgm:pt>
    <dgm:pt modelId="{27669398-7F7B-044F-B0C8-2A0D5F622C47}" type="pres">
      <dgm:prSet presAssocID="{36D42235-9621-3747-8E7F-F3AC4AFC223B}" presName="hierChild4" presStyleCnt="0"/>
      <dgm:spPr/>
    </dgm:pt>
    <dgm:pt modelId="{B2DAA2DD-512E-1B46-BFAF-4630BFBCC24B}" type="pres">
      <dgm:prSet presAssocID="{36D42235-9621-3747-8E7F-F3AC4AFC223B}" presName="hierChild5" presStyleCnt="0"/>
      <dgm:spPr/>
    </dgm:pt>
    <dgm:pt modelId="{FF32D542-16A4-B449-A09A-D969A77E7BB1}" type="pres">
      <dgm:prSet presAssocID="{7BE64A6C-2956-2448-B761-D8899A5E5255}" presName="hierChild3" presStyleCnt="0"/>
      <dgm:spPr/>
    </dgm:pt>
    <dgm:pt modelId="{854F1B22-641A-FC46-9B62-C4A3439C2726}" type="pres">
      <dgm:prSet presAssocID="{3C2B1928-715F-3047-B36F-618C0B9C5BD4}" presName="Name96" presStyleLbl="parChTrans1D2" presStyleIdx="4" presStyleCnt="5"/>
      <dgm:spPr/>
      <dgm:t>
        <a:bodyPr/>
        <a:lstStyle/>
        <a:p>
          <a:endParaRPr lang="en-US"/>
        </a:p>
      </dgm:t>
    </dgm:pt>
    <dgm:pt modelId="{0FE48810-461F-2343-8ED6-93BFBA7A8E53}" type="pres">
      <dgm:prSet presAssocID="{A4A426E0-C5D0-CD44-B051-9AC9F649C4D7}" presName="hierRoot3" presStyleCnt="0">
        <dgm:presLayoutVars>
          <dgm:hierBranch val="init"/>
        </dgm:presLayoutVars>
      </dgm:prSet>
      <dgm:spPr/>
    </dgm:pt>
    <dgm:pt modelId="{BD95A69C-7F1A-0645-B421-9083DF154768}" type="pres">
      <dgm:prSet presAssocID="{A4A426E0-C5D0-CD44-B051-9AC9F649C4D7}" presName="rootComposite3" presStyleCnt="0"/>
      <dgm:spPr/>
    </dgm:pt>
    <dgm:pt modelId="{E2847EFB-C651-C84F-A028-92D2A1D839AF}" type="pres">
      <dgm:prSet presAssocID="{A4A426E0-C5D0-CD44-B051-9AC9F649C4D7}" presName="rootText3" presStyleLbl="asst1" presStyleIdx="0" presStyleCnt="1">
        <dgm:presLayoutVars>
          <dgm:chPref val="3"/>
        </dgm:presLayoutVars>
      </dgm:prSet>
      <dgm:spPr/>
      <dgm:t>
        <a:bodyPr/>
        <a:lstStyle/>
        <a:p>
          <a:endParaRPr lang="en-US"/>
        </a:p>
      </dgm:t>
    </dgm:pt>
    <dgm:pt modelId="{B7481DDF-672A-1F47-9536-036DABD02163}" type="pres">
      <dgm:prSet presAssocID="{A4A426E0-C5D0-CD44-B051-9AC9F649C4D7}" presName="titleText3" presStyleLbl="fgAcc2" presStyleIdx="0" presStyleCnt="1">
        <dgm:presLayoutVars>
          <dgm:chMax val="0"/>
          <dgm:chPref val="0"/>
        </dgm:presLayoutVars>
      </dgm:prSet>
      <dgm:spPr/>
      <dgm:t>
        <a:bodyPr/>
        <a:lstStyle/>
        <a:p>
          <a:endParaRPr lang="en-US"/>
        </a:p>
      </dgm:t>
    </dgm:pt>
    <dgm:pt modelId="{12807B9B-7AFB-2746-9B45-91999C43DD40}" type="pres">
      <dgm:prSet presAssocID="{A4A426E0-C5D0-CD44-B051-9AC9F649C4D7}" presName="rootConnector3" presStyleLbl="asst1" presStyleIdx="0" presStyleCnt="1"/>
      <dgm:spPr/>
      <dgm:t>
        <a:bodyPr/>
        <a:lstStyle/>
        <a:p>
          <a:endParaRPr lang="en-US"/>
        </a:p>
      </dgm:t>
    </dgm:pt>
    <dgm:pt modelId="{10AFA306-703F-E340-8E63-31C0AD95E8C8}" type="pres">
      <dgm:prSet presAssocID="{A4A426E0-C5D0-CD44-B051-9AC9F649C4D7}" presName="hierChild6" presStyleCnt="0"/>
      <dgm:spPr/>
    </dgm:pt>
    <dgm:pt modelId="{EF97CEAE-9324-1544-B0A5-0FDB11C8C3AE}" type="pres">
      <dgm:prSet presAssocID="{A4A426E0-C5D0-CD44-B051-9AC9F649C4D7}" presName="hierChild7" presStyleCnt="0"/>
      <dgm:spPr/>
    </dgm:pt>
  </dgm:ptLst>
  <dgm:cxnLst>
    <dgm:cxn modelId="{C190F2CD-5D18-7744-985F-3B87B7FF74A4}" srcId="{7BE64A6C-2956-2448-B761-D8899A5E5255}" destId="{A4A426E0-C5D0-CD44-B051-9AC9F649C4D7}" srcOrd="0" destOrd="0" parTransId="{3C2B1928-715F-3047-B36F-618C0B9C5BD4}" sibTransId="{BD103609-F536-AB4A-B8EA-2CF8EED411A7}"/>
    <dgm:cxn modelId="{C17B3591-0B0A-CB47-A429-04784F2E653A}" srcId="{7BE64A6C-2956-2448-B761-D8899A5E5255}" destId="{36D42235-9621-3747-8E7F-F3AC4AFC223B}" srcOrd="4" destOrd="0" parTransId="{78CAB598-ED7A-C249-9A03-C2F32A177CC3}" sibTransId="{FF880414-6E86-4342-8281-F1A147BD222E}"/>
    <dgm:cxn modelId="{A75EC0CD-775F-7440-8746-CB7F71EF034E}" type="presOf" srcId="{7BE64A6C-2956-2448-B761-D8899A5E5255}" destId="{A4DA2CE8-A407-0F4B-8B43-109A9BEABB5D}" srcOrd="1" destOrd="0" presId="urn:microsoft.com/office/officeart/2008/layout/NameandTitleOrganizationalChart"/>
    <dgm:cxn modelId="{674E3516-9196-1C47-BEC2-0B02A0F382D0}" type="presOf" srcId="{78CAB598-ED7A-C249-9A03-C2F32A177CC3}" destId="{A0A462E7-0A7C-7249-A9F4-21F8D1BF2DD3}" srcOrd="0" destOrd="0" presId="urn:microsoft.com/office/officeart/2008/layout/NameandTitleOrganizationalChart"/>
    <dgm:cxn modelId="{5B2BFDF1-3783-1442-9E60-F9B40DBD6C38}" type="presOf" srcId="{85BA7349-05DD-E14E-B6F3-698BC8CE2845}" destId="{EDFC50DF-B4FC-5546-BF56-A2518279EBA4}" srcOrd="0" destOrd="0" presId="urn:microsoft.com/office/officeart/2008/layout/NameandTitleOrganizationalChart"/>
    <dgm:cxn modelId="{52580F9E-BA5B-A142-B8AB-5BEE0C08E911}" type="presOf" srcId="{CFB7236E-2CF9-F142-A5CA-5E2322F8B7E1}" destId="{E8514EF9-44D2-BF4A-B834-A90EBED906A2}" srcOrd="1" destOrd="0" presId="urn:microsoft.com/office/officeart/2008/layout/NameandTitleOrganizationalChart"/>
    <dgm:cxn modelId="{323008D7-C95C-3246-A8CF-E0A600F1A49F}" type="presOf" srcId="{A4A426E0-C5D0-CD44-B051-9AC9F649C4D7}" destId="{12807B9B-7AFB-2746-9B45-91999C43DD40}" srcOrd="1" destOrd="0" presId="urn:microsoft.com/office/officeart/2008/layout/NameandTitleOrganizationalChart"/>
    <dgm:cxn modelId="{3EE45C52-2DA3-1F43-9D19-A907DA8AB9F0}" type="presOf" srcId="{36D42235-9621-3747-8E7F-F3AC4AFC223B}" destId="{95012269-E21E-0343-8ED5-BC7705DFF2C3}" srcOrd="1" destOrd="0" presId="urn:microsoft.com/office/officeart/2008/layout/NameandTitleOrganizationalChart"/>
    <dgm:cxn modelId="{C29E9199-1F4D-A44B-AF29-FB0DEE680B58}" type="presOf" srcId="{1E82E4D7-CAB8-3741-8DB7-705634B0E08C}" destId="{521C9CE9-F236-2948-AF63-0EBD43B3678C}" srcOrd="0" destOrd="0" presId="urn:microsoft.com/office/officeart/2008/layout/NameandTitleOrganizationalChart"/>
    <dgm:cxn modelId="{6907B253-3D30-F44A-AA73-FD7D88476050}" srcId="{7BE64A6C-2956-2448-B761-D8899A5E5255}" destId="{CFB7236E-2CF9-F142-A5CA-5E2322F8B7E1}" srcOrd="1" destOrd="0" parTransId="{260C0B83-F8D7-8245-ADE2-7AE9DB9EF20C}" sibTransId="{84FBD4C4-154E-544F-B375-E11A02814484}"/>
    <dgm:cxn modelId="{F4906712-8E64-3049-94A9-6A5E56729B6E}" srcId="{7BE64A6C-2956-2448-B761-D8899A5E5255}" destId="{2AEF687D-8175-5F4A-BCA5-F5693C4BF781}" srcOrd="3" destOrd="0" parTransId="{3F000EBF-37C3-B041-BB4E-18ECD02AAEA5}" sibTransId="{FA9DA4DF-9AF4-334F-8D13-20D2C99867DF}"/>
    <dgm:cxn modelId="{E9FE6963-9EB3-E942-B499-07A24348DC9E}" type="presOf" srcId="{BD103609-F536-AB4A-B8EA-2CF8EED411A7}" destId="{B7481DDF-672A-1F47-9536-036DABD02163}" srcOrd="0" destOrd="0" presId="urn:microsoft.com/office/officeart/2008/layout/NameandTitleOrganizationalChart"/>
    <dgm:cxn modelId="{AB1B0DAA-9FA5-7348-B23D-4534C9701841}" type="presOf" srcId="{FF880414-6E86-4342-8281-F1A147BD222E}" destId="{29F639E3-2564-2B45-B44A-475DB0A478DB}" srcOrd="0" destOrd="0" presId="urn:microsoft.com/office/officeart/2008/layout/NameandTitleOrganizationalChart"/>
    <dgm:cxn modelId="{24112A0B-1F23-3048-A541-6CF421306B85}" type="presOf" srcId="{CC71BAED-EFAC-534A-9CDF-DBF9040B5B67}" destId="{C16EF516-1197-894E-AB86-F042DA1F5E37}" srcOrd="1" destOrd="0" presId="urn:microsoft.com/office/officeart/2008/layout/NameandTitleOrganizationalChart"/>
    <dgm:cxn modelId="{7122F5B4-EACC-9942-BE2A-22BBABB47C96}" type="presOf" srcId="{3F000EBF-37C3-B041-BB4E-18ECD02AAEA5}" destId="{802C2B88-C87B-3549-8E45-A93751BEEE7A}" srcOrd="0" destOrd="0" presId="urn:microsoft.com/office/officeart/2008/layout/NameandTitleOrganizationalChart"/>
    <dgm:cxn modelId="{9E871E08-8319-B84C-B629-1CB972C0C4CC}" type="presOf" srcId="{36D42235-9621-3747-8E7F-F3AC4AFC223B}" destId="{F6546B61-C038-8742-A3A8-0CD4A3B3A096}" srcOrd="0" destOrd="0" presId="urn:microsoft.com/office/officeart/2008/layout/NameandTitleOrganizationalChart"/>
    <dgm:cxn modelId="{BCB1FF53-8B19-CB45-9C7D-7EFFF8CD9789}" type="presOf" srcId="{CC71BAED-EFAC-534A-9CDF-DBF9040B5B67}" destId="{CCFE0E84-1814-4A4F-917D-FF618524A35F}" srcOrd="0" destOrd="0" presId="urn:microsoft.com/office/officeart/2008/layout/NameandTitleOrganizationalChart"/>
    <dgm:cxn modelId="{EE01C7A7-E09B-A145-BDA3-69778AD17FAF}" type="presOf" srcId="{A4A426E0-C5D0-CD44-B051-9AC9F649C4D7}" destId="{E2847EFB-C651-C84F-A028-92D2A1D839AF}" srcOrd="0" destOrd="0" presId="urn:microsoft.com/office/officeart/2008/layout/NameandTitleOrganizationalChart"/>
    <dgm:cxn modelId="{A5D9482A-1693-814D-B228-ADB0C8611D6F}" type="presOf" srcId="{CFB7236E-2CF9-F142-A5CA-5E2322F8B7E1}" destId="{6BBCFDB3-4F28-AC4F-BF36-35E22645C118}" srcOrd="0" destOrd="0" presId="urn:microsoft.com/office/officeart/2008/layout/NameandTitleOrganizationalChart"/>
    <dgm:cxn modelId="{76137850-7159-4E4B-BAD5-69BA9F05B33D}" type="presOf" srcId="{3C2B1928-715F-3047-B36F-618C0B9C5BD4}" destId="{854F1B22-641A-FC46-9B62-C4A3439C2726}" srcOrd="0" destOrd="0" presId="urn:microsoft.com/office/officeart/2008/layout/NameandTitleOrganizationalChart"/>
    <dgm:cxn modelId="{5B3CBF4A-C6F8-7C44-84AF-41ED4325C753}" srcId="{4FD812C2-A615-A742-BC58-DDAA56174E19}" destId="{7BE64A6C-2956-2448-B761-D8899A5E5255}" srcOrd="0" destOrd="0" parTransId="{E823FB20-06A3-C849-AA23-1A5E3409DF27}" sibTransId="{85BA7349-05DD-E14E-B6F3-698BC8CE2845}"/>
    <dgm:cxn modelId="{386B422D-7F10-9745-98D9-2B3B83F3D871}" type="presOf" srcId="{84FBD4C4-154E-544F-B375-E11A02814484}" destId="{0B2DEF3E-BF0A-8346-8CB4-F30F50F0641A}" srcOrd="0" destOrd="0" presId="urn:microsoft.com/office/officeart/2008/layout/NameandTitleOrganizationalChart"/>
    <dgm:cxn modelId="{5CD144C6-7EEE-8A45-B41F-6992C329E913}" type="presOf" srcId="{E3C1F43B-5FAF-2349-A507-1D1404D82207}" destId="{FB4C2EB0-E298-8D4E-B1F2-AA4973666DD6}" srcOrd="0" destOrd="0" presId="urn:microsoft.com/office/officeart/2008/layout/NameandTitleOrganizationalChart"/>
    <dgm:cxn modelId="{003E999A-22FB-BB4B-9E4A-8CD0EA544B2E}" type="presOf" srcId="{7BE64A6C-2956-2448-B761-D8899A5E5255}" destId="{EBB51B38-D91E-AE4D-A842-2858933DE17E}" srcOrd="0" destOrd="0" presId="urn:microsoft.com/office/officeart/2008/layout/NameandTitleOrganizationalChart"/>
    <dgm:cxn modelId="{A178184A-9E46-4540-AF94-9A7EEE3026D6}" type="presOf" srcId="{4FD812C2-A615-A742-BC58-DDAA56174E19}" destId="{5DE216D8-98E9-4D4B-8E0D-078626C1400E}" srcOrd="0" destOrd="0" presId="urn:microsoft.com/office/officeart/2008/layout/NameandTitleOrganizationalChart"/>
    <dgm:cxn modelId="{81CAB80F-3FF0-5444-B6FD-4571BA07EFA6}" type="presOf" srcId="{2AEF687D-8175-5F4A-BCA5-F5693C4BF781}" destId="{14E901CE-92BF-D147-BECC-6DD862508A95}" srcOrd="0" destOrd="0" presId="urn:microsoft.com/office/officeart/2008/layout/NameandTitleOrganizationalChart"/>
    <dgm:cxn modelId="{F5FDB9DC-776D-5344-858A-3F101EF1DB03}" type="presOf" srcId="{260C0B83-F8D7-8245-ADE2-7AE9DB9EF20C}" destId="{B6D5410E-A745-B741-9A4A-03D08E0726D4}" srcOrd="0" destOrd="0" presId="urn:microsoft.com/office/officeart/2008/layout/NameandTitleOrganizationalChart"/>
    <dgm:cxn modelId="{11A084B8-E052-D64D-B1C6-97DCFC1FF0B9}" type="presOf" srcId="{FA9DA4DF-9AF4-334F-8D13-20D2C99867DF}" destId="{31A4A083-CBBA-9149-B625-436E5F411D05}" srcOrd="0" destOrd="0" presId="urn:microsoft.com/office/officeart/2008/layout/NameandTitleOrganizationalChart"/>
    <dgm:cxn modelId="{3E6654EE-B5D8-AC4F-9826-CAA3F2D3F156}" type="presOf" srcId="{2AEF687D-8175-5F4A-BCA5-F5693C4BF781}" destId="{B96F80B4-F555-3E44-B965-44C31E3BEDCA}" srcOrd="1" destOrd="0" presId="urn:microsoft.com/office/officeart/2008/layout/NameandTitleOrganizationalChart"/>
    <dgm:cxn modelId="{1B2FB278-3367-6447-840A-58E0C3593770}" srcId="{7BE64A6C-2956-2448-B761-D8899A5E5255}" destId="{CC71BAED-EFAC-534A-9CDF-DBF9040B5B67}" srcOrd="2" destOrd="0" parTransId="{E3C1F43B-5FAF-2349-A507-1D1404D82207}" sibTransId="{1E82E4D7-CAB8-3741-8DB7-705634B0E08C}"/>
    <dgm:cxn modelId="{F324F77B-B94D-AE48-B33B-1DDECA9406E9}" type="presParOf" srcId="{5DE216D8-98E9-4D4B-8E0D-078626C1400E}" destId="{97BA0163-BAFA-004E-9C5A-74D0F06C9B76}" srcOrd="0" destOrd="0" presId="urn:microsoft.com/office/officeart/2008/layout/NameandTitleOrganizationalChart"/>
    <dgm:cxn modelId="{4B30FD03-3920-EE4F-B230-4B6438AAA885}" type="presParOf" srcId="{97BA0163-BAFA-004E-9C5A-74D0F06C9B76}" destId="{8C24701C-CF59-CB43-A892-8449AB3D657C}" srcOrd="0" destOrd="0" presId="urn:microsoft.com/office/officeart/2008/layout/NameandTitleOrganizationalChart"/>
    <dgm:cxn modelId="{EAB98B9B-ABA6-3047-AC80-68E46BBDEC8D}" type="presParOf" srcId="{8C24701C-CF59-CB43-A892-8449AB3D657C}" destId="{EBB51B38-D91E-AE4D-A842-2858933DE17E}" srcOrd="0" destOrd="0" presId="urn:microsoft.com/office/officeart/2008/layout/NameandTitleOrganizationalChart"/>
    <dgm:cxn modelId="{7EAD9C68-0B55-F344-838E-3D7E6A656808}" type="presParOf" srcId="{8C24701C-CF59-CB43-A892-8449AB3D657C}" destId="{EDFC50DF-B4FC-5546-BF56-A2518279EBA4}" srcOrd="1" destOrd="0" presId="urn:microsoft.com/office/officeart/2008/layout/NameandTitleOrganizationalChart"/>
    <dgm:cxn modelId="{18C7FE93-3F19-2E4A-96C7-C4E6F8120118}" type="presParOf" srcId="{8C24701C-CF59-CB43-A892-8449AB3D657C}" destId="{A4DA2CE8-A407-0F4B-8B43-109A9BEABB5D}" srcOrd="2" destOrd="0" presId="urn:microsoft.com/office/officeart/2008/layout/NameandTitleOrganizationalChart"/>
    <dgm:cxn modelId="{2CDEC059-4757-1F41-8A91-3F2B56D95AC9}" type="presParOf" srcId="{97BA0163-BAFA-004E-9C5A-74D0F06C9B76}" destId="{A5C8DC5D-D452-624B-9EE8-E877AFA752B4}" srcOrd="1" destOrd="0" presId="urn:microsoft.com/office/officeart/2008/layout/NameandTitleOrganizationalChart"/>
    <dgm:cxn modelId="{6BBCAD32-F060-C048-89A7-7DC3229C61A1}" type="presParOf" srcId="{A5C8DC5D-D452-624B-9EE8-E877AFA752B4}" destId="{B6D5410E-A745-B741-9A4A-03D08E0726D4}" srcOrd="0" destOrd="0" presId="urn:microsoft.com/office/officeart/2008/layout/NameandTitleOrganizationalChart"/>
    <dgm:cxn modelId="{C95ED474-0DCA-EE40-8F7E-1BB1628CAF08}" type="presParOf" srcId="{A5C8DC5D-D452-624B-9EE8-E877AFA752B4}" destId="{0406B2B2-03DF-9F49-813C-6B84F9D2ACCA}" srcOrd="1" destOrd="0" presId="urn:microsoft.com/office/officeart/2008/layout/NameandTitleOrganizationalChart"/>
    <dgm:cxn modelId="{0D517F5D-554F-B64B-9D1E-29EF214BE08E}" type="presParOf" srcId="{0406B2B2-03DF-9F49-813C-6B84F9D2ACCA}" destId="{E5A7646D-F6AC-B746-A854-C19FF617F3AA}" srcOrd="0" destOrd="0" presId="urn:microsoft.com/office/officeart/2008/layout/NameandTitleOrganizationalChart"/>
    <dgm:cxn modelId="{242A4694-E632-DC49-AEF6-97A54266551E}" type="presParOf" srcId="{E5A7646D-F6AC-B746-A854-C19FF617F3AA}" destId="{6BBCFDB3-4F28-AC4F-BF36-35E22645C118}" srcOrd="0" destOrd="0" presId="urn:microsoft.com/office/officeart/2008/layout/NameandTitleOrganizationalChart"/>
    <dgm:cxn modelId="{023E51D3-D719-C049-8EC7-51980186FBD8}" type="presParOf" srcId="{E5A7646D-F6AC-B746-A854-C19FF617F3AA}" destId="{0B2DEF3E-BF0A-8346-8CB4-F30F50F0641A}" srcOrd="1" destOrd="0" presId="urn:microsoft.com/office/officeart/2008/layout/NameandTitleOrganizationalChart"/>
    <dgm:cxn modelId="{58DAEEAE-F4EE-5046-B4F5-E77739E468FE}" type="presParOf" srcId="{E5A7646D-F6AC-B746-A854-C19FF617F3AA}" destId="{E8514EF9-44D2-BF4A-B834-A90EBED906A2}" srcOrd="2" destOrd="0" presId="urn:microsoft.com/office/officeart/2008/layout/NameandTitleOrganizationalChart"/>
    <dgm:cxn modelId="{26C54F38-06DD-5A45-9EB5-F98E146B0ED1}" type="presParOf" srcId="{0406B2B2-03DF-9F49-813C-6B84F9D2ACCA}" destId="{9A96913F-F579-164C-9D92-2F055DC43427}" srcOrd="1" destOrd="0" presId="urn:microsoft.com/office/officeart/2008/layout/NameandTitleOrganizationalChart"/>
    <dgm:cxn modelId="{E0913C47-06B8-A744-8849-8F40ECFADD91}" type="presParOf" srcId="{0406B2B2-03DF-9F49-813C-6B84F9D2ACCA}" destId="{CF7F594D-DA77-6D46-A714-7EB20FDC9299}" srcOrd="2" destOrd="0" presId="urn:microsoft.com/office/officeart/2008/layout/NameandTitleOrganizationalChart"/>
    <dgm:cxn modelId="{47EE3CED-E879-FC47-A359-11B1D04B1ADF}" type="presParOf" srcId="{A5C8DC5D-D452-624B-9EE8-E877AFA752B4}" destId="{FB4C2EB0-E298-8D4E-B1F2-AA4973666DD6}" srcOrd="2" destOrd="0" presId="urn:microsoft.com/office/officeart/2008/layout/NameandTitleOrganizationalChart"/>
    <dgm:cxn modelId="{400ED75E-E7C9-9243-92F2-C7BF756BD25F}" type="presParOf" srcId="{A5C8DC5D-D452-624B-9EE8-E877AFA752B4}" destId="{E6DBA3D4-01EC-6F4D-B6CD-F4326D5FB90B}" srcOrd="3" destOrd="0" presId="urn:microsoft.com/office/officeart/2008/layout/NameandTitleOrganizationalChart"/>
    <dgm:cxn modelId="{B9D1EC38-8EE7-A746-AE96-A1DB8C8507AC}" type="presParOf" srcId="{E6DBA3D4-01EC-6F4D-B6CD-F4326D5FB90B}" destId="{AA82347C-B357-8748-8625-A4FCC182BFBE}" srcOrd="0" destOrd="0" presId="urn:microsoft.com/office/officeart/2008/layout/NameandTitleOrganizationalChart"/>
    <dgm:cxn modelId="{0D64DAFD-7EC8-3947-B0DF-32AB0488366B}" type="presParOf" srcId="{AA82347C-B357-8748-8625-A4FCC182BFBE}" destId="{CCFE0E84-1814-4A4F-917D-FF618524A35F}" srcOrd="0" destOrd="0" presId="urn:microsoft.com/office/officeart/2008/layout/NameandTitleOrganizationalChart"/>
    <dgm:cxn modelId="{2C8C6BB4-D41C-3D40-B27C-21F002BD4EBD}" type="presParOf" srcId="{AA82347C-B357-8748-8625-A4FCC182BFBE}" destId="{521C9CE9-F236-2948-AF63-0EBD43B3678C}" srcOrd="1" destOrd="0" presId="urn:microsoft.com/office/officeart/2008/layout/NameandTitleOrganizationalChart"/>
    <dgm:cxn modelId="{CC4D45B7-4066-1A45-AEED-D27EC0B468F7}" type="presParOf" srcId="{AA82347C-B357-8748-8625-A4FCC182BFBE}" destId="{C16EF516-1197-894E-AB86-F042DA1F5E37}" srcOrd="2" destOrd="0" presId="urn:microsoft.com/office/officeart/2008/layout/NameandTitleOrganizationalChart"/>
    <dgm:cxn modelId="{76C78637-047E-0845-AEDB-7228DDA65B89}" type="presParOf" srcId="{E6DBA3D4-01EC-6F4D-B6CD-F4326D5FB90B}" destId="{0A8EB995-37F4-CC47-8D90-79431EB1EBD6}" srcOrd="1" destOrd="0" presId="urn:microsoft.com/office/officeart/2008/layout/NameandTitleOrganizationalChart"/>
    <dgm:cxn modelId="{84AE29C7-16D2-444C-887C-3D6E4CBE3713}" type="presParOf" srcId="{E6DBA3D4-01EC-6F4D-B6CD-F4326D5FB90B}" destId="{BDCD7C49-D31E-5D4F-A952-8C6B3581E542}" srcOrd="2" destOrd="0" presId="urn:microsoft.com/office/officeart/2008/layout/NameandTitleOrganizationalChart"/>
    <dgm:cxn modelId="{101E47C8-614F-1C4E-BF48-D25847B9D7FD}" type="presParOf" srcId="{A5C8DC5D-D452-624B-9EE8-E877AFA752B4}" destId="{802C2B88-C87B-3549-8E45-A93751BEEE7A}" srcOrd="4" destOrd="0" presId="urn:microsoft.com/office/officeart/2008/layout/NameandTitleOrganizationalChart"/>
    <dgm:cxn modelId="{836C63E3-6C7C-EE4D-BB98-CCD59B6552CA}" type="presParOf" srcId="{A5C8DC5D-D452-624B-9EE8-E877AFA752B4}" destId="{F61E8B46-8CD3-1D40-90D5-2536B5A5363C}" srcOrd="5" destOrd="0" presId="urn:microsoft.com/office/officeart/2008/layout/NameandTitleOrganizationalChart"/>
    <dgm:cxn modelId="{68D7C0D4-4846-0E4D-BD28-FEE57EA26329}" type="presParOf" srcId="{F61E8B46-8CD3-1D40-90D5-2536B5A5363C}" destId="{B4C6BC31-48D9-BB43-9FEB-C26015EF6E9C}" srcOrd="0" destOrd="0" presId="urn:microsoft.com/office/officeart/2008/layout/NameandTitleOrganizationalChart"/>
    <dgm:cxn modelId="{9717C1D6-B2F3-3545-9D2C-16D07A77AF7C}" type="presParOf" srcId="{B4C6BC31-48D9-BB43-9FEB-C26015EF6E9C}" destId="{14E901CE-92BF-D147-BECC-6DD862508A95}" srcOrd="0" destOrd="0" presId="urn:microsoft.com/office/officeart/2008/layout/NameandTitleOrganizationalChart"/>
    <dgm:cxn modelId="{185123B5-6DE3-F440-BCA7-67A4435C4AA7}" type="presParOf" srcId="{B4C6BC31-48D9-BB43-9FEB-C26015EF6E9C}" destId="{31A4A083-CBBA-9149-B625-436E5F411D05}" srcOrd="1" destOrd="0" presId="urn:microsoft.com/office/officeart/2008/layout/NameandTitleOrganizationalChart"/>
    <dgm:cxn modelId="{620C7657-872C-A341-9D4D-2F1360347C8D}" type="presParOf" srcId="{B4C6BC31-48D9-BB43-9FEB-C26015EF6E9C}" destId="{B96F80B4-F555-3E44-B965-44C31E3BEDCA}" srcOrd="2" destOrd="0" presId="urn:microsoft.com/office/officeart/2008/layout/NameandTitleOrganizationalChart"/>
    <dgm:cxn modelId="{7C30220A-2D5A-CF43-9A0F-A3997359E6BE}" type="presParOf" srcId="{F61E8B46-8CD3-1D40-90D5-2536B5A5363C}" destId="{D913FCF0-4DE0-E243-91B5-35427213FC42}" srcOrd="1" destOrd="0" presId="urn:microsoft.com/office/officeart/2008/layout/NameandTitleOrganizationalChart"/>
    <dgm:cxn modelId="{DB9D2A1B-F879-4946-A8AF-F7D848F71617}" type="presParOf" srcId="{F61E8B46-8CD3-1D40-90D5-2536B5A5363C}" destId="{40A584FE-B3EF-AE42-9CE9-4657D96A984D}" srcOrd="2" destOrd="0" presId="urn:microsoft.com/office/officeart/2008/layout/NameandTitleOrganizationalChart"/>
    <dgm:cxn modelId="{A63A8CBC-5B44-8848-BD0F-A7D8E9B2FDBA}" type="presParOf" srcId="{A5C8DC5D-D452-624B-9EE8-E877AFA752B4}" destId="{A0A462E7-0A7C-7249-A9F4-21F8D1BF2DD3}" srcOrd="6" destOrd="0" presId="urn:microsoft.com/office/officeart/2008/layout/NameandTitleOrganizationalChart"/>
    <dgm:cxn modelId="{28DF71E8-DF62-5345-BF83-4F124F300F6B}" type="presParOf" srcId="{A5C8DC5D-D452-624B-9EE8-E877AFA752B4}" destId="{474BDB24-E33C-7D42-B16D-82DA4D6C1F9C}" srcOrd="7" destOrd="0" presId="urn:microsoft.com/office/officeart/2008/layout/NameandTitleOrganizationalChart"/>
    <dgm:cxn modelId="{F795B3A6-C997-1740-A526-246B66AC3C04}" type="presParOf" srcId="{474BDB24-E33C-7D42-B16D-82DA4D6C1F9C}" destId="{BF4CE467-F4CE-BB49-A849-30289ABAB18C}" srcOrd="0" destOrd="0" presId="urn:microsoft.com/office/officeart/2008/layout/NameandTitleOrganizationalChart"/>
    <dgm:cxn modelId="{F5335E3F-144D-E649-A64D-6276D4CE39B7}" type="presParOf" srcId="{BF4CE467-F4CE-BB49-A849-30289ABAB18C}" destId="{F6546B61-C038-8742-A3A8-0CD4A3B3A096}" srcOrd="0" destOrd="0" presId="urn:microsoft.com/office/officeart/2008/layout/NameandTitleOrganizationalChart"/>
    <dgm:cxn modelId="{03690A42-FCE3-EE45-BCA6-E36BC4D3C5B4}" type="presParOf" srcId="{BF4CE467-F4CE-BB49-A849-30289ABAB18C}" destId="{29F639E3-2564-2B45-B44A-475DB0A478DB}" srcOrd="1" destOrd="0" presId="urn:microsoft.com/office/officeart/2008/layout/NameandTitleOrganizationalChart"/>
    <dgm:cxn modelId="{DC22B133-2BEB-C346-809E-10617EB3FA80}" type="presParOf" srcId="{BF4CE467-F4CE-BB49-A849-30289ABAB18C}" destId="{95012269-E21E-0343-8ED5-BC7705DFF2C3}" srcOrd="2" destOrd="0" presId="urn:microsoft.com/office/officeart/2008/layout/NameandTitleOrganizationalChart"/>
    <dgm:cxn modelId="{C21ECE8D-A994-F94A-896B-4386AB3C5D46}" type="presParOf" srcId="{474BDB24-E33C-7D42-B16D-82DA4D6C1F9C}" destId="{27669398-7F7B-044F-B0C8-2A0D5F622C47}" srcOrd="1" destOrd="0" presId="urn:microsoft.com/office/officeart/2008/layout/NameandTitleOrganizationalChart"/>
    <dgm:cxn modelId="{FC686ED4-570E-D048-BE4C-B1F68DDA86A6}" type="presParOf" srcId="{474BDB24-E33C-7D42-B16D-82DA4D6C1F9C}" destId="{B2DAA2DD-512E-1B46-BFAF-4630BFBCC24B}" srcOrd="2" destOrd="0" presId="urn:microsoft.com/office/officeart/2008/layout/NameandTitleOrganizationalChart"/>
    <dgm:cxn modelId="{22FCC4F9-60F5-5F4E-B543-629AFC1092ED}" type="presParOf" srcId="{97BA0163-BAFA-004E-9C5A-74D0F06C9B76}" destId="{FF32D542-16A4-B449-A09A-D969A77E7BB1}" srcOrd="2" destOrd="0" presId="urn:microsoft.com/office/officeart/2008/layout/NameandTitleOrganizationalChart"/>
    <dgm:cxn modelId="{47A054B8-8615-7940-A833-89EE9C31063F}" type="presParOf" srcId="{FF32D542-16A4-B449-A09A-D969A77E7BB1}" destId="{854F1B22-641A-FC46-9B62-C4A3439C2726}" srcOrd="0" destOrd="0" presId="urn:microsoft.com/office/officeart/2008/layout/NameandTitleOrganizationalChart"/>
    <dgm:cxn modelId="{6AD1624D-970D-1C46-81AB-56E41B336BC3}" type="presParOf" srcId="{FF32D542-16A4-B449-A09A-D969A77E7BB1}" destId="{0FE48810-461F-2343-8ED6-93BFBA7A8E53}" srcOrd="1" destOrd="0" presId="urn:microsoft.com/office/officeart/2008/layout/NameandTitleOrganizationalChart"/>
    <dgm:cxn modelId="{3176FE5F-92A9-B440-BA3C-E3936DA08E04}" type="presParOf" srcId="{0FE48810-461F-2343-8ED6-93BFBA7A8E53}" destId="{BD95A69C-7F1A-0645-B421-9083DF154768}" srcOrd="0" destOrd="0" presId="urn:microsoft.com/office/officeart/2008/layout/NameandTitleOrganizationalChart"/>
    <dgm:cxn modelId="{2DA9BBE3-7E59-0B49-89A2-EBAEFB3300CD}" type="presParOf" srcId="{BD95A69C-7F1A-0645-B421-9083DF154768}" destId="{E2847EFB-C651-C84F-A028-92D2A1D839AF}" srcOrd="0" destOrd="0" presId="urn:microsoft.com/office/officeart/2008/layout/NameandTitleOrganizationalChart"/>
    <dgm:cxn modelId="{52F99EC3-6015-CE47-9EC5-163EA27F1829}" type="presParOf" srcId="{BD95A69C-7F1A-0645-B421-9083DF154768}" destId="{B7481DDF-672A-1F47-9536-036DABD02163}" srcOrd="1" destOrd="0" presId="urn:microsoft.com/office/officeart/2008/layout/NameandTitleOrganizationalChart"/>
    <dgm:cxn modelId="{6B3487AB-34DF-824E-9223-6C4A4DF9B744}" type="presParOf" srcId="{BD95A69C-7F1A-0645-B421-9083DF154768}" destId="{12807B9B-7AFB-2746-9B45-91999C43DD40}" srcOrd="2" destOrd="0" presId="urn:microsoft.com/office/officeart/2008/layout/NameandTitleOrganizationalChart"/>
    <dgm:cxn modelId="{1C6642EB-0305-4E45-98AB-244896312634}" type="presParOf" srcId="{0FE48810-461F-2343-8ED6-93BFBA7A8E53}" destId="{10AFA306-703F-E340-8E63-31C0AD95E8C8}" srcOrd="1" destOrd="0" presId="urn:microsoft.com/office/officeart/2008/layout/NameandTitleOrganizationalChart"/>
    <dgm:cxn modelId="{8F65A777-1330-5A46-ADAF-F1C65564B337}" type="presParOf" srcId="{0FE48810-461F-2343-8ED6-93BFBA7A8E53}" destId="{EF97CEAE-9324-1544-B0A5-0FDB11C8C3AE}"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D812C2-A615-A742-BC58-DDAA56174E19}" type="doc">
      <dgm:prSet loTypeId="urn:microsoft.com/office/officeart/2008/layout/NameandTitleOrganizationalChart" loCatId="" qsTypeId="urn:microsoft.com/office/officeart/2005/8/quickstyle/simple4" qsCatId="simple" csTypeId="urn:microsoft.com/office/officeart/2005/8/colors/accent1_2" csCatId="accent1" phldr="1"/>
      <dgm:spPr/>
      <dgm:t>
        <a:bodyPr/>
        <a:lstStyle/>
        <a:p>
          <a:endParaRPr lang="en-US"/>
        </a:p>
      </dgm:t>
    </dgm:pt>
    <dgm:pt modelId="{7BE64A6C-2956-2448-B761-D8899A5E5255}">
      <dgm:prSet phldrT="[Text]"/>
      <dgm:spPr/>
      <dgm:t>
        <a:bodyPr/>
        <a:lstStyle/>
        <a:p>
          <a:r>
            <a:rPr lang="en-US" dirty="0" smtClean="0"/>
            <a:t>FitSM-1</a:t>
          </a:r>
          <a:endParaRPr lang="en-US" dirty="0"/>
        </a:p>
      </dgm:t>
    </dgm:pt>
    <dgm:pt modelId="{E823FB20-06A3-C849-AA23-1A5E3409DF27}" type="parTrans" cxnId="{5B3CBF4A-C6F8-7C44-84AF-41ED4325C753}">
      <dgm:prSet/>
      <dgm:spPr/>
      <dgm:t>
        <a:bodyPr/>
        <a:lstStyle/>
        <a:p>
          <a:endParaRPr lang="en-US"/>
        </a:p>
      </dgm:t>
    </dgm:pt>
    <dgm:pt modelId="{85BA7349-05DD-E14E-B6F3-698BC8CE2845}" type="sibTrans" cxnId="{5B3CBF4A-C6F8-7C44-84AF-41ED4325C753}">
      <dgm:prSet/>
      <dgm:spPr/>
      <dgm:t>
        <a:bodyPr/>
        <a:lstStyle/>
        <a:p>
          <a:r>
            <a:rPr lang="en-US" dirty="0" smtClean="0"/>
            <a:t>Requirements</a:t>
          </a:r>
          <a:endParaRPr lang="en-US" dirty="0"/>
        </a:p>
      </dgm:t>
    </dgm:pt>
    <dgm:pt modelId="{A4A426E0-C5D0-CD44-B051-9AC9F649C4D7}" type="asst">
      <dgm:prSet phldrT="[Text]"/>
      <dgm:spPr/>
      <dgm:t>
        <a:bodyPr/>
        <a:lstStyle/>
        <a:p>
          <a:r>
            <a:rPr lang="en-US" dirty="0" smtClean="0"/>
            <a:t>FitSM-0</a:t>
          </a:r>
          <a:endParaRPr lang="en-US" dirty="0"/>
        </a:p>
      </dgm:t>
    </dgm:pt>
    <dgm:pt modelId="{3C2B1928-715F-3047-B36F-618C0B9C5BD4}" type="parTrans" cxnId="{C190F2CD-5D18-7744-985F-3B87B7FF74A4}">
      <dgm:prSet/>
      <dgm:spPr/>
      <dgm:t>
        <a:bodyPr/>
        <a:lstStyle/>
        <a:p>
          <a:endParaRPr lang="en-US"/>
        </a:p>
      </dgm:t>
    </dgm:pt>
    <dgm:pt modelId="{BD103609-F536-AB4A-B8EA-2CF8EED411A7}" type="sibTrans" cxnId="{C190F2CD-5D18-7744-985F-3B87B7FF74A4}">
      <dgm:prSet/>
      <dgm:spPr/>
      <dgm:t>
        <a:bodyPr/>
        <a:lstStyle/>
        <a:p>
          <a:r>
            <a:rPr lang="en-US" dirty="0" smtClean="0"/>
            <a:t>Terms</a:t>
          </a:r>
          <a:endParaRPr lang="en-US" dirty="0"/>
        </a:p>
      </dgm:t>
    </dgm:pt>
    <dgm:pt modelId="{CFB7236E-2CF9-F142-A5CA-5E2322F8B7E1}">
      <dgm:prSet phldrT="[Text]"/>
      <dgm:spPr/>
      <dgm:t>
        <a:bodyPr/>
        <a:lstStyle/>
        <a:p>
          <a:r>
            <a:rPr lang="en-US" dirty="0" smtClean="0"/>
            <a:t>FitSM-2</a:t>
          </a:r>
          <a:endParaRPr lang="en-US" dirty="0"/>
        </a:p>
      </dgm:t>
    </dgm:pt>
    <dgm:pt modelId="{260C0B83-F8D7-8245-ADE2-7AE9DB9EF20C}" type="parTrans" cxnId="{6907B253-3D30-F44A-AA73-FD7D88476050}">
      <dgm:prSet/>
      <dgm:spPr/>
      <dgm:t>
        <a:bodyPr/>
        <a:lstStyle/>
        <a:p>
          <a:endParaRPr lang="en-US"/>
        </a:p>
      </dgm:t>
    </dgm:pt>
    <dgm:pt modelId="{84FBD4C4-154E-544F-B375-E11A02814484}" type="sibTrans" cxnId="{6907B253-3D30-F44A-AA73-FD7D88476050}">
      <dgm:prSet/>
      <dgm:spPr/>
      <dgm:t>
        <a:bodyPr/>
        <a:lstStyle/>
        <a:p>
          <a:r>
            <a:rPr lang="en-US" dirty="0" smtClean="0"/>
            <a:t>Activities</a:t>
          </a:r>
          <a:endParaRPr lang="en-US" dirty="0"/>
        </a:p>
      </dgm:t>
    </dgm:pt>
    <dgm:pt modelId="{CC71BAED-EFAC-534A-9CDF-DBF9040B5B67}">
      <dgm:prSet phldrT="[Text]"/>
      <dgm:spPr/>
      <dgm:t>
        <a:bodyPr/>
        <a:lstStyle/>
        <a:p>
          <a:r>
            <a:rPr lang="en-US" dirty="0" smtClean="0"/>
            <a:t>FitSM-3</a:t>
          </a:r>
          <a:endParaRPr lang="en-US" dirty="0"/>
        </a:p>
      </dgm:t>
    </dgm:pt>
    <dgm:pt modelId="{E3C1F43B-5FAF-2349-A507-1D1404D82207}" type="parTrans" cxnId="{1B2FB278-3367-6447-840A-58E0C3593770}">
      <dgm:prSet/>
      <dgm:spPr/>
      <dgm:t>
        <a:bodyPr/>
        <a:lstStyle/>
        <a:p>
          <a:endParaRPr lang="en-US"/>
        </a:p>
      </dgm:t>
    </dgm:pt>
    <dgm:pt modelId="{1E82E4D7-CAB8-3741-8DB7-705634B0E08C}" type="sibTrans" cxnId="{1B2FB278-3367-6447-840A-58E0C3593770}">
      <dgm:prSet/>
      <dgm:spPr/>
      <dgm:t>
        <a:bodyPr/>
        <a:lstStyle/>
        <a:p>
          <a:r>
            <a:rPr lang="en-US" dirty="0" smtClean="0"/>
            <a:t>Roles</a:t>
          </a:r>
          <a:endParaRPr lang="en-US" dirty="0"/>
        </a:p>
      </dgm:t>
    </dgm:pt>
    <dgm:pt modelId="{2AEF687D-8175-5F4A-BCA5-F5693C4BF781}">
      <dgm:prSet phldrT="[Text]"/>
      <dgm:spPr/>
      <dgm:t>
        <a:bodyPr/>
        <a:lstStyle/>
        <a:p>
          <a:r>
            <a:rPr lang="en-US" dirty="0" smtClean="0"/>
            <a:t>FitSM-4</a:t>
          </a:r>
          <a:endParaRPr lang="en-US" dirty="0"/>
        </a:p>
      </dgm:t>
    </dgm:pt>
    <dgm:pt modelId="{3F000EBF-37C3-B041-BB4E-18ECD02AAEA5}" type="parTrans" cxnId="{F4906712-8E64-3049-94A9-6A5E56729B6E}">
      <dgm:prSet/>
      <dgm:spPr/>
      <dgm:t>
        <a:bodyPr/>
        <a:lstStyle/>
        <a:p>
          <a:endParaRPr lang="en-US"/>
        </a:p>
      </dgm:t>
    </dgm:pt>
    <dgm:pt modelId="{FA9DA4DF-9AF4-334F-8D13-20D2C99867DF}" type="sibTrans" cxnId="{F4906712-8E64-3049-94A9-6A5E56729B6E}">
      <dgm:prSet/>
      <dgm:spPr/>
      <dgm:t>
        <a:bodyPr/>
        <a:lstStyle/>
        <a:p>
          <a:r>
            <a:rPr lang="en-US" dirty="0" smtClean="0"/>
            <a:t>Supporting docs &amp; templates</a:t>
          </a:r>
          <a:endParaRPr lang="en-US" dirty="0"/>
        </a:p>
      </dgm:t>
    </dgm:pt>
    <dgm:pt modelId="{36D42235-9621-3747-8E7F-F3AC4AFC223B}">
      <dgm:prSet phldrT="[Text]"/>
      <dgm:spPr/>
      <dgm:t>
        <a:bodyPr/>
        <a:lstStyle/>
        <a:p>
          <a:r>
            <a:rPr lang="en-US" dirty="0" smtClean="0"/>
            <a:t>FitSM-5</a:t>
          </a:r>
          <a:endParaRPr lang="en-US" dirty="0"/>
        </a:p>
      </dgm:t>
    </dgm:pt>
    <dgm:pt modelId="{78CAB598-ED7A-C249-9A03-C2F32A177CC3}" type="parTrans" cxnId="{C17B3591-0B0A-CB47-A429-04784F2E653A}">
      <dgm:prSet/>
      <dgm:spPr/>
      <dgm:t>
        <a:bodyPr/>
        <a:lstStyle/>
        <a:p>
          <a:endParaRPr lang="en-US"/>
        </a:p>
      </dgm:t>
    </dgm:pt>
    <dgm:pt modelId="{FF880414-6E86-4342-8281-F1A147BD222E}" type="sibTrans" cxnId="{C17B3591-0B0A-CB47-A429-04784F2E653A}">
      <dgm:prSet/>
      <dgm:spPr/>
      <dgm:t>
        <a:bodyPr/>
        <a:lstStyle/>
        <a:p>
          <a:r>
            <a:rPr lang="en-US" dirty="0" smtClean="0"/>
            <a:t>Implementation guidance</a:t>
          </a:r>
          <a:endParaRPr lang="en-US" dirty="0"/>
        </a:p>
      </dgm:t>
    </dgm:pt>
    <dgm:pt modelId="{5DE216D8-98E9-4D4B-8E0D-078626C1400E}" type="pres">
      <dgm:prSet presAssocID="{4FD812C2-A615-A742-BC58-DDAA56174E19}" presName="hierChild1" presStyleCnt="0">
        <dgm:presLayoutVars>
          <dgm:orgChart val="1"/>
          <dgm:chPref val="1"/>
          <dgm:dir/>
          <dgm:animOne val="branch"/>
          <dgm:animLvl val="lvl"/>
          <dgm:resizeHandles/>
        </dgm:presLayoutVars>
      </dgm:prSet>
      <dgm:spPr/>
      <dgm:t>
        <a:bodyPr/>
        <a:lstStyle/>
        <a:p>
          <a:endParaRPr lang="en-US"/>
        </a:p>
      </dgm:t>
    </dgm:pt>
    <dgm:pt modelId="{97BA0163-BAFA-004E-9C5A-74D0F06C9B76}" type="pres">
      <dgm:prSet presAssocID="{7BE64A6C-2956-2448-B761-D8899A5E5255}" presName="hierRoot1" presStyleCnt="0">
        <dgm:presLayoutVars>
          <dgm:hierBranch val="init"/>
        </dgm:presLayoutVars>
      </dgm:prSet>
      <dgm:spPr/>
    </dgm:pt>
    <dgm:pt modelId="{8C24701C-CF59-CB43-A892-8449AB3D657C}" type="pres">
      <dgm:prSet presAssocID="{7BE64A6C-2956-2448-B761-D8899A5E5255}" presName="rootComposite1" presStyleCnt="0"/>
      <dgm:spPr/>
    </dgm:pt>
    <dgm:pt modelId="{EBB51B38-D91E-AE4D-A842-2858933DE17E}" type="pres">
      <dgm:prSet presAssocID="{7BE64A6C-2956-2448-B761-D8899A5E5255}" presName="rootText1" presStyleLbl="node0" presStyleIdx="0" presStyleCnt="1">
        <dgm:presLayoutVars>
          <dgm:chMax/>
          <dgm:chPref val="3"/>
        </dgm:presLayoutVars>
      </dgm:prSet>
      <dgm:spPr/>
      <dgm:t>
        <a:bodyPr/>
        <a:lstStyle/>
        <a:p>
          <a:endParaRPr lang="en-US"/>
        </a:p>
      </dgm:t>
    </dgm:pt>
    <dgm:pt modelId="{EDFC50DF-B4FC-5546-BF56-A2518279EBA4}" type="pres">
      <dgm:prSet presAssocID="{7BE64A6C-2956-2448-B761-D8899A5E5255}" presName="titleText1" presStyleLbl="fgAcc0" presStyleIdx="0" presStyleCnt="1">
        <dgm:presLayoutVars>
          <dgm:chMax val="0"/>
          <dgm:chPref val="0"/>
        </dgm:presLayoutVars>
      </dgm:prSet>
      <dgm:spPr/>
      <dgm:t>
        <a:bodyPr/>
        <a:lstStyle/>
        <a:p>
          <a:endParaRPr lang="en-US"/>
        </a:p>
      </dgm:t>
    </dgm:pt>
    <dgm:pt modelId="{A4DA2CE8-A407-0F4B-8B43-109A9BEABB5D}" type="pres">
      <dgm:prSet presAssocID="{7BE64A6C-2956-2448-B761-D8899A5E5255}" presName="rootConnector1" presStyleLbl="node1" presStyleIdx="0" presStyleCnt="4"/>
      <dgm:spPr/>
      <dgm:t>
        <a:bodyPr/>
        <a:lstStyle/>
        <a:p>
          <a:endParaRPr lang="en-US"/>
        </a:p>
      </dgm:t>
    </dgm:pt>
    <dgm:pt modelId="{A5C8DC5D-D452-624B-9EE8-E877AFA752B4}" type="pres">
      <dgm:prSet presAssocID="{7BE64A6C-2956-2448-B761-D8899A5E5255}" presName="hierChild2" presStyleCnt="0"/>
      <dgm:spPr/>
    </dgm:pt>
    <dgm:pt modelId="{B6D5410E-A745-B741-9A4A-03D08E0726D4}" type="pres">
      <dgm:prSet presAssocID="{260C0B83-F8D7-8245-ADE2-7AE9DB9EF20C}" presName="Name37" presStyleLbl="parChTrans1D2" presStyleIdx="0" presStyleCnt="5"/>
      <dgm:spPr/>
      <dgm:t>
        <a:bodyPr/>
        <a:lstStyle/>
        <a:p>
          <a:endParaRPr lang="en-US"/>
        </a:p>
      </dgm:t>
    </dgm:pt>
    <dgm:pt modelId="{0406B2B2-03DF-9F49-813C-6B84F9D2ACCA}" type="pres">
      <dgm:prSet presAssocID="{CFB7236E-2CF9-F142-A5CA-5E2322F8B7E1}" presName="hierRoot2" presStyleCnt="0">
        <dgm:presLayoutVars>
          <dgm:hierBranch val="init"/>
        </dgm:presLayoutVars>
      </dgm:prSet>
      <dgm:spPr/>
    </dgm:pt>
    <dgm:pt modelId="{E5A7646D-F6AC-B746-A854-C19FF617F3AA}" type="pres">
      <dgm:prSet presAssocID="{CFB7236E-2CF9-F142-A5CA-5E2322F8B7E1}" presName="rootComposite" presStyleCnt="0"/>
      <dgm:spPr/>
    </dgm:pt>
    <dgm:pt modelId="{6BBCFDB3-4F28-AC4F-BF36-35E22645C118}" type="pres">
      <dgm:prSet presAssocID="{CFB7236E-2CF9-F142-A5CA-5E2322F8B7E1}" presName="rootText" presStyleLbl="node1" presStyleIdx="0" presStyleCnt="4">
        <dgm:presLayoutVars>
          <dgm:chMax/>
          <dgm:chPref val="3"/>
        </dgm:presLayoutVars>
      </dgm:prSet>
      <dgm:spPr/>
      <dgm:t>
        <a:bodyPr/>
        <a:lstStyle/>
        <a:p>
          <a:endParaRPr lang="en-US"/>
        </a:p>
      </dgm:t>
    </dgm:pt>
    <dgm:pt modelId="{0B2DEF3E-BF0A-8346-8CB4-F30F50F0641A}" type="pres">
      <dgm:prSet presAssocID="{CFB7236E-2CF9-F142-A5CA-5E2322F8B7E1}" presName="titleText2" presStyleLbl="fgAcc1" presStyleIdx="0" presStyleCnt="4">
        <dgm:presLayoutVars>
          <dgm:chMax val="0"/>
          <dgm:chPref val="0"/>
        </dgm:presLayoutVars>
      </dgm:prSet>
      <dgm:spPr/>
      <dgm:t>
        <a:bodyPr/>
        <a:lstStyle/>
        <a:p>
          <a:endParaRPr lang="en-US"/>
        </a:p>
      </dgm:t>
    </dgm:pt>
    <dgm:pt modelId="{E8514EF9-44D2-BF4A-B834-A90EBED906A2}" type="pres">
      <dgm:prSet presAssocID="{CFB7236E-2CF9-F142-A5CA-5E2322F8B7E1}" presName="rootConnector" presStyleLbl="node2" presStyleIdx="0" presStyleCnt="0"/>
      <dgm:spPr/>
      <dgm:t>
        <a:bodyPr/>
        <a:lstStyle/>
        <a:p>
          <a:endParaRPr lang="en-US"/>
        </a:p>
      </dgm:t>
    </dgm:pt>
    <dgm:pt modelId="{9A96913F-F579-164C-9D92-2F055DC43427}" type="pres">
      <dgm:prSet presAssocID="{CFB7236E-2CF9-F142-A5CA-5E2322F8B7E1}" presName="hierChild4" presStyleCnt="0"/>
      <dgm:spPr/>
    </dgm:pt>
    <dgm:pt modelId="{CF7F594D-DA77-6D46-A714-7EB20FDC9299}" type="pres">
      <dgm:prSet presAssocID="{CFB7236E-2CF9-F142-A5CA-5E2322F8B7E1}" presName="hierChild5" presStyleCnt="0"/>
      <dgm:spPr/>
    </dgm:pt>
    <dgm:pt modelId="{FB4C2EB0-E298-8D4E-B1F2-AA4973666DD6}" type="pres">
      <dgm:prSet presAssocID="{E3C1F43B-5FAF-2349-A507-1D1404D82207}" presName="Name37" presStyleLbl="parChTrans1D2" presStyleIdx="1" presStyleCnt="5"/>
      <dgm:spPr/>
      <dgm:t>
        <a:bodyPr/>
        <a:lstStyle/>
        <a:p>
          <a:endParaRPr lang="en-US"/>
        </a:p>
      </dgm:t>
    </dgm:pt>
    <dgm:pt modelId="{E6DBA3D4-01EC-6F4D-B6CD-F4326D5FB90B}" type="pres">
      <dgm:prSet presAssocID="{CC71BAED-EFAC-534A-9CDF-DBF9040B5B67}" presName="hierRoot2" presStyleCnt="0">
        <dgm:presLayoutVars>
          <dgm:hierBranch val="init"/>
        </dgm:presLayoutVars>
      </dgm:prSet>
      <dgm:spPr/>
    </dgm:pt>
    <dgm:pt modelId="{AA82347C-B357-8748-8625-A4FCC182BFBE}" type="pres">
      <dgm:prSet presAssocID="{CC71BAED-EFAC-534A-9CDF-DBF9040B5B67}" presName="rootComposite" presStyleCnt="0"/>
      <dgm:spPr/>
    </dgm:pt>
    <dgm:pt modelId="{CCFE0E84-1814-4A4F-917D-FF618524A35F}" type="pres">
      <dgm:prSet presAssocID="{CC71BAED-EFAC-534A-9CDF-DBF9040B5B67}" presName="rootText" presStyleLbl="node1" presStyleIdx="1" presStyleCnt="4">
        <dgm:presLayoutVars>
          <dgm:chMax/>
          <dgm:chPref val="3"/>
        </dgm:presLayoutVars>
      </dgm:prSet>
      <dgm:spPr/>
      <dgm:t>
        <a:bodyPr/>
        <a:lstStyle/>
        <a:p>
          <a:endParaRPr lang="en-US"/>
        </a:p>
      </dgm:t>
    </dgm:pt>
    <dgm:pt modelId="{521C9CE9-F236-2948-AF63-0EBD43B3678C}" type="pres">
      <dgm:prSet presAssocID="{CC71BAED-EFAC-534A-9CDF-DBF9040B5B67}" presName="titleText2" presStyleLbl="fgAcc1" presStyleIdx="1" presStyleCnt="4">
        <dgm:presLayoutVars>
          <dgm:chMax val="0"/>
          <dgm:chPref val="0"/>
        </dgm:presLayoutVars>
      </dgm:prSet>
      <dgm:spPr/>
      <dgm:t>
        <a:bodyPr/>
        <a:lstStyle/>
        <a:p>
          <a:endParaRPr lang="en-US"/>
        </a:p>
      </dgm:t>
    </dgm:pt>
    <dgm:pt modelId="{C16EF516-1197-894E-AB86-F042DA1F5E37}" type="pres">
      <dgm:prSet presAssocID="{CC71BAED-EFAC-534A-9CDF-DBF9040B5B67}" presName="rootConnector" presStyleLbl="node2" presStyleIdx="0" presStyleCnt="0"/>
      <dgm:spPr/>
      <dgm:t>
        <a:bodyPr/>
        <a:lstStyle/>
        <a:p>
          <a:endParaRPr lang="en-US"/>
        </a:p>
      </dgm:t>
    </dgm:pt>
    <dgm:pt modelId="{0A8EB995-37F4-CC47-8D90-79431EB1EBD6}" type="pres">
      <dgm:prSet presAssocID="{CC71BAED-EFAC-534A-9CDF-DBF9040B5B67}" presName="hierChild4" presStyleCnt="0"/>
      <dgm:spPr/>
    </dgm:pt>
    <dgm:pt modelId="{BDCD7C49-D31E-5D4F-A952-8C6B3581E542}" type="pres">
      <dgm:prSet presAssocID="{CC71BAED-EFAC-534A-9CDF-DBF9040B5B67}" presName="hierChild5" presStyleCnt="0"/>
      <dgm:spPr/>
    </dgm:pt>
    <dgm:pt modelId="{802C2B88-C87B-3549-8E45-A93751BEEE7A}" type="pres">
      <dgm:prSet presAssocID="{3F000EBF-37C3-B041-BB4E-18ECD02AAEA5}" presName="Name37" presStyleLbl="parChTrans1D2" presStyleIdx="2" presStyleCnt="5"/>
      <dgm:spPr/>
      <dgm:t>
        <a:bodyPr/>
        <a:lstStyle/>
        <a:p>
          <a:endParaRPr lang="en-US"/>
        </a:p>
      </dgm:t>
    </dgm:pt>
    <dgm:pt modelId="{F61E8B46-8CD3-1D40-90D5-2536B5A5363C}" type="pres">
      <dgm:prSet presAssocID="{2AEF687D-8175-5F4A-BCA5-F5693C4BF781}" presName="hierRoot2" presStyleCnt="0">
        <dgm:presLayoutVars>
          <dgm:hierBranch val="init"/>
        </dgm:presLayoutVars>
      </dgm:prSet>
      <dgm:spPr/>
    </dgm:pt>
    <dgm:pt modelId="{B4C6BC31-48D9-BB43-9FEB-C26015EF6E9C}" type="pres">
      <dgm:prSet presAssocID="{2AEF687D-8175-5F4A-BCA5-F5693C4BF781}" presName="rootComposite" presStyleCnt="0"/>
      <dgm:spPr/>
    </dgm:pt>
    <dgm:pt modelId="{14E901CE-92BF-D147-BECC-6DD862508A95}" type="pres">
      <dgm:prSet presAssocID="{2AEF687D-8175-5F4A-BCA5-F5693C4BF781}" presName="rootText" presStyleLbl="node1" presStyleIdx="2" presStyleCnt="4">
        <dgm:presLayoutVars>
          <dgm:chMax/>
          <dgm:chPref val="3"/>
        </dgm:presLayoutVars>
      </dgm:prSet>
      <dgm:spPr/>
      <dgm:t>
        <a:bodyPr/>
        <a:lstStyle/>
        <a:p>
          <a:endParaRPr lang="en-US"/>
        </a:p>
      </dgm:t>
    </dgm:pt>
    <dgm:pt modelId="{31A4A083-CBBA-9149-B625-436E5F411D05}" type="pres">
      <dgm:prSet presAssocID="{2AEF687D-8175-5F4A-BCA5-F5693C4BF781}" presName="titleText2" presStyleLbl="fgAcc1" presStyleIdx="2" presStyleCnt="4" custScaleY="209366" custLinFactNeighborY="57708">
        <dgm:presLayoutVars>
          <dgm:chMax val="0"/>
          <dgm:chPref val="0"/>
        </dgm:presLayoutVars>
      </dgm:prSet>
      <dgm:spPr/>
      <dgm:t>
        <a:bodyPr/>
        <a:lstStyle/>
        <a:p>
          <a:endParaRPr lang="en-US"/>
        </a:p>
      </dgm:t>
    </dgm:pt>
    <dgm:pt modelId="{B96F80B4-F555-3E44-B965-44C31E3BEDCA}" type="pres">
      <dgm:prSet presAssocID="{2AEF687D-8175-5F4A-BCA5-F5693C4BF781}" presName="rootConnector" presStyleLbl="node2" presStyleIdx="0" presStyleCnt="0"/>
      <dgm:spPr/>
      <dgm:t>
        <a:bodyPr/>
        <a:lstStyle/>
        <a:p>
          <a:endParaRPr lang="en-US"/>
        </a:p>
      </dgm:t>
    </dgm:pt>
    <dgm:pt modelId="{D913FCF0-4DE0-E243-91B5-35427213FC42}" type="pres">
      <dgm:prSet presAssocID="{2AEF687D-8175-5F4A-BCA5-F5693C4BF781}" presName="hierChild4" presStyleCnt="0"/>
      <dgm:spPr/>
    </dgm:pt>
    <dgm:pt modelId="{40A584FE-B3EF-AE42-9CE9-4657D96A984D}" type="pres">
      <dgm:prSet presAssocID="{2AEF687D-8175-5F4A-BCA5-F5693C4BF781}" presName="hierChild5" presStyleCnt="0"/>
      <dgm:spPr/>
    </dgm:pt>
    <dgm:pt modelId="{A0A462E7-0A7C-7249-A9F4-21F8D1BF2DD3}" type="pres">
      <dgm:prSet presAssocID="{78CAB598-ED7A-C249-9A03-C2F32A177CC3}" presName="Name37" presStyleLbl="parChTrans1D2" presStyleIdx="3" presStyleCnt="5"/>
      <dgm:spPr/>
      <dgm:t>
        <a:bodyPr/>
        <a:lstStyle/>
        <a:p>
          <a:endParaRPr lang="en-US"/>
        </a:p>
      </dgm:t>
    </dgm:pt>
    <dgm:pt modelId="{474BDB24-E33C-7D42-B16D-82DA4D6C1F9C}" type="pres">
      <dgm:prSet presAssocID="{36D42235-9621-3747-8E7F-F3AC4AFC223B}" presName="hierRoot2" presStyleCnt="0">
        <dgm:presLayoutVars>
          <dgm:hierBranch val="init"/>
        </dgm:presLayoutVars>
      </dgm:prSet>
      <dgm:spPr/>
    </dgm:pt>
    <dgm:pt modelId="{BF4CE467-F4CE-BB49-A849-30289ABAB18C}" type="pres">
      <dgm:prSet presAssocID="{36D42235-9621-3747-8E7F-F3AC4AFC223B}" presName="rootComposite" presStyleCnt="0"/>
      <dgm:spPr/>
    </dgm:pt>
    <dgm:pt modelId="{F6546B61-C038-8742-A3A8-0CD4A3B3A096}" type="pres">
      <dgm:prSet presAssocID="{36D42235-9621-3747-8E7F-F3AC4AFC223B}" presName="rootText" presStyleLbl="node1" presStyleIdx="3" presStyleCnt="4">
        <dgm:presLayoutVars>
          <dgm:chMax/>
          <dgm:chPref val="3"/>
        </dgm:presLayoutVars>
      </dgm:prSet>
      <dgm:spPr/>
      <dgm:t>
        <a:bodyPr/>
        <a:lstStyle/>
        <a:p>
          <a:endParaRPr lang="en-US"/>
        </a:p>
      </dgm:t>
    </dgm:pt>
    <dgm:pt modelId="{29F639E3-2564-2B45-B44A-475DB0A478DB}" type="pres">
      <dgm:prSet presAssocID="{36D42235-9621-3747-8E7F-F3AC4AFC223B}" presName="titleText2" presStyleLbl="fgAcc1" presStyleIdx="3" presStyleCnt="4" custScaleY="190135" custLinFactNeighborY="62517">
        <dgm:presLayoutVars>
          <dgm:chMax val="0"/>
          <dgm:chPref val="0"/>
        </dgm:presLayoutVars>
      </dgm:prSet>
      <dgm:spPr/>
      <dgm:t>
        <a:bodyPr/>
        <a:lstStyle/>
        <a:p>
          <a:endParaRPr lang="en-US"/>
        </a:p>
      </dgm:t>
    </dgm:pt>
    <dgm:pt modelId="{95012269-E21E-0343-8ED5-BC7705DFF2C3}" type="pres">
      <dgm:prSet presAssocID="{36D42235-9621-3747-8E7F-F3AC4AFC223B}" presName="rootConnector" presStyleLbl="node2" presStyleIdx="0" presStyleCnt="0"/>
      <dgm:spPr/>
      <dgm:t>
        <a:bodyPr/>
        <a:lstStyle/>
        <a:p>
          <a:endParaRPr lang="en-US"/>
        </a:p>
      </dgm:t>
    </dgm:pt>
    <dgm:pt modelId="{27669398-7F7B-044F-B0C8-2A0D5F622C47}" type="pres">
      <dgm:prSet presAssocID="{36D42235-9621-3747-8E7F-F3AC4AFC223B}" presName="hierChild4" presStyleCnt="0"/>
      <dgm:spPr/>
    </dgm:pt>
    <dgm:pt modelId="{B2DAA2DD-512E-1B46-BFAF-4630BFBCC24B}" type="pres">
      <dgm:prSet presAssocID="{36D42235-9621-3747-8E7F-F3AC4AFC223B}" presName="hierChild5" presStyleCnt="0"/>
      <dgm:spPr/>
    </dgm:pt>
    <dgm:pt modelId="{FF32D542-16A4-B449-A09A-D969A77E7BB1}" type="pres">
      <dgm:prSet presAssocID="{7BE64A6C-2956-2448-B761-D8899A5E5255}" presName="hierChild3" presStyleCnt="0"/>
      <dgm:spPr/>
    </dgm:pt>
    <dgm:pt modelId="{854F1B22-641A-FC46-9B62-C4A3439C2726}" type="pres">
      <dgm:prSet presAssocID="{3C2B1928-715F-3047-B36F-618C0B9C5BD4}" presName="Name96" presStyleLbl="parChTrans1D2" presStyleIdx="4" presStyleCnt="5"/>
      <dgm:spPr/>
      <dgm:t>
        <a:bodyPr/>
        <a:lstStyle/>
        <a:p>
          <a:endParaRPr lang="en-US"/>
        </a:p>
      </dgm:t>
    </dgm:pt>
    <dgm:pt modelId="{0FE48810-461F-2343-8ED6-93BFBA7A8E53}" type="pres">
      <dgm:prSet presAssocID="{A4A426E0-C5D0-CD44-B051-9AC9F649C4D7}" presName="hierRoot3" presStyleCnt="0">
        <dgm:presLayoutVars>
          <dgm:hierBranch val="init"/>
        </dgm:presLayoutVars>
      </dgm:prSet>
      <dgm:spPr/>
    </dgm:pt>
    <dgm:pt modelId="{BD95A69C-7F1A-0645-B421-9083DF154768}" type="pres">
      <dgm:prSet presAssocID="{A4A426E0-C5D0-CD44-B051-9AC9F649C4D7}" presName="rootComposite3" presStyleCnt="0"/>
      <dgm:spPr/>
    </dgm:pt>
    <dgm:pt modelId="{E2847EFB-C651-C84F-A028-92D2A1D839AF}" type="pres">
      <dgm:prSet presAssocID="{A4A426E0-C5D0-CD44-B051-9AC9F649C4D7}" presName="rootText3" presStyleLbl="asst1" presStyleIdx="0" presStyleCnt="1">
        <dgm:presLayoutVars>
          <dgm:chPref val="3"/>
        </dgm:presLayoutVars>
      </dgm:prSet>
      <dgm:spPr/>
      <dgm:t>
        <a:bodyPr/>
        <a:lstStyle/>
        <a:p>
          <a:endParaRPr lang="en-US"/>
        </a:p>
      </dgm:t>
    </dgm:pt>
    <dgm:pt modelId="{B7481DDF-672A-1F47-9536-036DABD02163}" type="pres">
      <dgm:prSet presAssocID="{A4A426E0-C5D0-CD44-B051-9AC9F649C4D7}" presName="titleText3" presStyleLbl="fgAcc2" presStyleIdx="0" presStyleCnt="1">
        <dgm:presLayoutVars>
          <dgm:chMax val="0"/>
          <dgm:chPref val="0"/>
        </dgm:presLayoutVars>
      </dgm:prSet>
      <dgm:spPr/>
      <dgm:t>
        <a:bodyPr/>
        <a:lstStyle/>
        <a:p>
          <a:endParaRPr lang="en-US"/>
        </a:p>
      </dgm:t>
    </dgm:pt>
    <dgm:pt modelId="{12807B9B-7AFB-2746-9B45-91999C43DD40}" type="pres">
      <dgm:prSet presAssocID="{A4A426E0-C5D0-CD44-B051-9AC9F649C4D7}" presName="rootConnector3" presStyleLbl="asst1" presStyleIdx="0" presStyleCnt="1"/>
      <dgm:spPr/>
      <dgm:t>
        <a:bodyPr/>
        <a:lstStyle/>
        <a:p>
          <a:endParaRPr lang="en-US"/>
        </a:p>
      </dgm:t>
    </dgm:pt>
    <dgm:pt modelId="{10AFA306-703F-E340-8E63-31C0AD95E8C8}" type="pres">
      <dgm:prSet presAssocID="{A4A426E0-C5D0-CD44-B051-9AC9F649C4D7}" presName="hierChild6" presStyleCnt="0"/>
      <dgm:spPr/>
    </dgm:pt>
    <dgm:pt modelId="{EF97CEAE-9324-1544-B0A5-0FDB11C8C3AE}" type="pres">
      <dgm:prSet presAssocID="{A4A426E0-C5D0-CD44-B051-9AC9F649C4D7}" presName="hierChild7" presStyleCnt="0"/>
      <dgm:spPr/>
    </dgm:pt>
  </dgm:ptLst>
  <dgm:cxnLst>
    <dgm:cxn modelId="{92C97881-619B-C54F-BCF3-6BB834618B05}" type="presOf" srcId="{2AEF687D-8175-5F4A-BCA5-F5693C4BF781}" destId="{B96F80B4-F555-3E44-B965-44C31E3BEDCA}" srcOrd="1" destOrd="0" presId="urn:microsoft.com/office/officeart/2008/layout/NameandTitleOrganizationalChart"/>
    <dgm:cxn modelId="{C52F1DC7-EAC4-8940-A522-6BBF2C460318}" type="presOf" srcId="{3C2B1928-715F-3047-B36F-618C0B9C5BD4}" destId="{854F1B22-641A-FC46-9B62-C4A3439C2726}" srcOrd="0" destOrd="0" presId="urn:microsoft.com/office/officeart/2008/layout/NameandTitleOrganizationalChart"/>
    <dgm:cxn modelId="{E943C8ED-DA62-AE41-AB50-665BD02BCC87}" type="presOf" srcId="{36D42235-9621-3747-8E7F-F3AC4AFC223B}" destId="{95012269-E21E-0343-8ED5-BC7705DFF2C3}" srcOrd="1" destOrd="0" presId="urn:microsoft.com/office/officeart/2008/layout/NameandTitleOrganizationalChart"/>
    <dgm:cxn modelId="{5E33922A-CDF6-2C43-97FC-533D25E2C915}" type="presOf" srcId="{FA9DA4DF-9AF4-334F-8D13-20D2C99867DF}" destId="{31A4A083-CBBA-9149-B625-436E5F411D05}" srcOrd="0" destOrd="0" presId="urn:microsoft.com/office/officeart/2008/layout/NameandTitleOrganizationalChart"/>
    <dgm:cxn modelId="{0E5999DF-FF51-024D-BDEB-A81D2D74E33F}" type="presOf" srcId="{7BE64A6C-2956-2448-B761-D8899A5E5255}" destId="{A4DA2CE8-A407-0F4B-8B43-109A9BEABB5D}" srcOrd="1" destOrd="0" presId="urn:microsoft.com/office/officeart/2008/layout/NameandTitleOrganizationalChart"/>
    <dgm:cxn modelId="{2174DE72-2D49-6046-87E1-F7B95D2650FE}" type="presOf" srcId="{A4A426E0-C5D0-CD44-B051-9AC9F649C4D7}" destId="{E2847EFB-C651-C84F-A028-92D2A1D839AF}" srcOrd="0" destOrd="0" presId="urn:microsoft.com/office/officeart/2008/layout/NameandTitleOrganizationalChart"/>
    <dgm:cxn modelId="{A978F5E9-B4AD-8442-B7EF-CC7C3D353338}" type="presOf" srcId="{1E82E4D7-CAB8-3741-8DB7-705634B0E08C}" destId="{521C9CE9-F236-2948-AF63-0EBD43B3678C}" srcOrd="0" destOrd="0" presId="urn:microsoft.com/office/officeart/2008/layout/NameandTitleOrganizationalChart"/>
    <dgm:cxn modelId="{CA37EB7D-9EDB-5946-9850-74BB331ED679}" type="presOf" srcId="{CFB7236E-2CF9-F142-A5CA-5E2322F8B7E1}" destId="{6BBCFDB3-4F28-AC4F-BF36-35E22645C118}" srcOrd="0" destOrd="0" presId="urn:microsoft.com/office/officeart/2008/layout/NameandTitleOrganizationalChart"/>
    <dgm:cxn modelId="{6907B253-3D30-F44A-AA73-FD7D88476050}" srcId="{7BE64A6C-2956-2448-B761-D8899A5E5255}" destId="{CFB7236E-2CF9-F142-A5CA-5E2322F8B7E1}" srcOrd="1" destOrd="0" parTransId="{260C0B83-F8D7-8245-ADE2-7AE9DB9EF20C}" sibTransId="{84FBD4C4-154E-544F-B375-E11A02814484}"/>
    <dgm:cxn modelId="{538D7DA1-8CF9-724F-B4B9-A7106D25581D}" type="presOf" srcId="{260C0B83-F8D7-8245-ADE2-7AE9DB9EF20C}" destId="{B6D5410E-A745-B741-9A4A-03D08E0726D4}" srcOrd="0" destOrd="0" presId="urn:microsoft.com/office/officeart/2008/layout/NameandTitleOrganizationalChart"/>
    <dgm:cxn modelId="{5B3CBF4A-C6F8-7C44-84AF-41ED4325C753}" srcId="{4FD812C2-A615-A742-BC58-DDAA56174E19}" destId="{7BE64A6C-2956-2448-B761-D8899A5E5255}" srcOrd="0" destOrd="0" parTransId="{E823FB20-06A3-C849-AA23-1A5E3409DF27}" sibTransId="{85BA7349-05DD-E14E-B6F3-698BC8CE2845}"/>
    <dgm:cxn modelId="{C190F2CD-5D18-7744-985F-3B87B7FF74A4}" srcId="{7BE64A6C-2956-2448-B761-D8899A5E5255}" destId="{A4A426E0-C5D0-CD44-B051-9AC9F649C4D7}" srcOrd="0" destOrd="0" parTransId="{3C2B1928-715F-3047-B36F-618C0B9C5BD4}" sibTransId="{BD103609-F536-AB4A-B8EA-2CF8EED411A7}"/>
    <dgm:cxn modelId="{6F77251C-23C7-814A-AEB6-C12E27C4E534}" type="presOf" srcId="{78CAB598-ED7A-C249-9A03-C2F32A177CC3}" destId="{A0A462E7-0A7C-7249-A9F4-21F8D1BF2DD3}" srcOrd="0" destOrd="0" presId="urn:microsoft.com/office/officeart/2008/layout/NameandTitleOrganizationalChart"/>
    <dgm:cxn modelId="{C17B3591-0B0A-CB47-A429-04784F2E653A}" srcId="{7BE64A6C-2956-2448-B761-D8899A5E5255}" destId="{36D42235-9621-3747-8E7F-F3AC4AFC223B}" srcOrd="4" destOrd="0" parTransId="{78CAB598-ED7A-C249-9A03-C2F32A177CC3}" sibTransId="{FF880414-6E86-4342-8281-F1A147BD222E}"/>
    <dgm:cxn modelId="{FB5FF550-2B4C-5D40-9289-22B99E61304B}" type="presOf" srcId="{2AEF687D-8175-5F4A-BCA5-F5693C4BF781}" destId="{14E901CE-92BF-D147-BECC-6DD862508A95}" srcOrd="0" destOrd="0" presId="urn:microsoft.com/office/officeart/2008/layout/NameandTitleOrganizationalChart"/>
    <dgm:cxn modelId="{FBE3B8B0-240E-594A-BB61-1EE5EF815B75}" type="presOf" srcId="{4FD812C2-A615-A742-BC58-DDAA56174E19}" destId="{5DE216D8-98E9-4D4B-8E0D-078626C1400E}" srcOrd="0" destOrd="0" presId="urn:microsoft.com/office/officeart/2008/layout/NameandTitleOrganizationalChart"/>
    <dgm:cxn modelId="{52A11D73-91B5-0347-A76E-D165D74CAAC9}" type="presOf" srcId="{7BE64A6C-2956-2448-B761-D8899A5E5255}" destId="{EBB51B38-D91E-AE4D-A842-2858933DE17E}" srcOrd="0" destOrd="0" presId="urn:microsoft.com/office/officeart/2008/layout/NameandTitleOrganizationalChart"/>
    <dgm:cxn modelId="{863D195E-4952-494A-A768-735E5C4A248C}" type="presOf" srcId="{CC71BAED-EFAC-534A-9CDF-DBF9040B5B67}" destId="{CCFE0E84-1814-4A4F-917D-FF618524A35F}" srcOrd="0" destOrd="0" presId="urn:microsoft.com/office/officeart/2008/layout/NameandTitleOrganizationalChart"/>
    <dgm:cxn modelId="{90952B02-82CD-FF4B-BCF5-7E8064335968}" type="presOf" srcId="{36D42235-9621-3747-8E7F-F3AC4AFC223B}" destId="{F6546B61-C038-8742-A3A8-0CD4A3B3A096}" srcOrd="0" destOrd="0" presId="urn:microsoft.com/office/officeart/2008/layout/NameandTitleOrganizationalChart"/>
    <dgm:cxn modelId="{D968566D-EDBB-9644-9D1A-C8BD3C5BBD9D}" type="presOf" srcId="{E3C1F43B-5FAF-2349-A507-1D1404D82207}" destId="{FB4C2EB0-E298-8D4E-B1F2-AA4973666DD6}" srcOrd="0" destOrd="0" presId="urn:microsoft.com/office/officeart/2008/layout/NameandTitleOrganizationalChart"/>
    <dgm:cxn modelId="{0875045C-80D4-8042-85E8-3D1BAD53CE6C}" type="presOf" srcId="{CC71BAED-EFAC-534A-9CDF-DBF9040B5B67}" destId="{C16EF516-1197-894E-AB86-F042DA1F5E37}" srcOrd="1" destOrd="0" presId="urn:microsoft.com/office/officeart/2008/layout/NameandTitleOrganizationalChart"/>
    <dgm:cxn modelId="{65AB1CD7-4B54-3241-8ADB-31752D6BC078}" type="presOf" srcId="{CFB7236E-2CF9-F142-A5CA-5E2322F8B7E1}" destId="{E8514EF9-44D2-BF4A-B834-A90EBED906A2}" srcOrd="1" destOrd="0" presId="urn:microsoft.com/office/officeart/2008/layout/NameandTitleOrganizationalChart"/>
    <dgm:cxn modelId="{73F349B0-D3E2-8B42-AF75-A1271EE4A60F}" type="presOf" srcId="{BD103609-F536-AB4A-B8EA-2CF8EED411A7}" destId="{B7481DDF-672A-1F47-9536-036DABD02163}" srcOrd="0" destOrd="0" presId="urn:microsoft.com/office/officeart/2008/layout/NameandTitleOrganizationalChart"/>
    <dgm:cxn modelId="{10FAAF68-4589-8D44-A292-51AE3B8F8D9B}" type="presOf" srcId="{3F000EBF-37C3-B041-BB4E-18ECD02AAEA5}" destId="{802C2B88-C87B-3549-8E45-A93751BEEE7A}" srcOrd="0" destOrd="0" presId="urn:microsoft.com/office/officeart/2008/layout/NameandTitleOrganizationalChart"/>
    <dgm:cxn modelId="{8E93BFD1-488D-EC43-9EFC-8570BFA2742A}" type="presOf" srcId="{A4A426E0-C5D0-CD44-B051-9AC9F649C4D7}" destId="{12807B9B-7AFB-2746-9B45-91999C43DD40}" srcOrd="1" destOrd="0" presId="urn:microsoft.com/office/officeart/2008/layout/NameandTitleOrganizationalChart"/>
    <dgm:cxn modelId="{E0B4E1D6-5313-174B-8A08-E301D92C8AC1}" type="presOf" srcId="{85BA7349-05DD-E14E-B6F3-698BC8CE2845}" destId="{EDFC50DF-B4FC-5546-BF56-A2518279EBA4}" srcOrd="0" destOrd="0" presId="urn:microsoft.com/office/officeart/2008/layout/NameandTitleOrganizationalChart"/>
    <dgm:cxn modelId="{F4906712-8E64-3049-94A9-6A5E56729B6E}" srcId="{7BE64A6C-2956-2448-B761-D8899A5E5255}" destId="{2AEF687D-8175-5F4A-BCA5-F5693C4BF781}" srcOrd="3" destOrd="0" parTransId="{3F000EBF-37C3-B041-BB4E-18ECD02AAEA5}" sibTransId="{FA9DA4DF-9AF4-334F-8D13-20D2C99867DF}"/>
    <dgm:cxn modelId="{7FBBD9AF-B4B8-914A-B020-6146B71BF1F7}" type="presOf" srcId="{84FBD4C4-154E-544F-B375-E11A02814484}" destId="{0B2DEF3E-BF0A-8346-8CB4-F30F50F0641A}" srcOrd="0" destOrd="0" presId="urn:microsoft.com/office/officeart/2008/layout/NameandTitleOrganizationalChart"/>
    <dgm:cxn modelId="{C0E4B008-BA99-374F-8B9B-5AD5495C2EA4}" type="presOf" srcId="{FF880414-6E86-4342-8281-F1A147BD222E}" destId="{29F639E3-2564-2B45-B44A-475DB0A478DB}" srcOrd="0" destOrd="0" presId="urn:microsoft.com/office/officeart/2008/layout/NameandTitleOrganizationalChart"/>
    <dgm:cxn modelId="{1B2FB278-3367-6447-840A-58E0C3593770}" srcId="{7BE64A6C-2956-2448-B761-D8899A5E5255}" destId="{CC71BAED-EFAC-534A-9CDF-DBF9040B5B67}" srcOrd="2" destOrd="0" parTransId="{E3C1F43B-5FAF-2349-A507-1D1404D82207}" sibTransId="{1E82E4D7-CAB8-3741-8DB7-705634B0E08C}"/>
    <dgm:cxn modelId="{3E67F4CF-7356-D849-B331-20C6EC0C2C0A}" type="presParOf" srcId="{5DE216D8-98E9-4D4B-8E0D-078626C1400E}" destId="{97BA0163-BAFA-004E-9C5A-74D0F06C9B76}" srcOrd="0" destOrd="0" presId="urn:microsoft.com/office/officeart/2008/layout/NameandTitleOrganizationalChart"/>
    <dgm:cxn modelId="{046EF5FA-474C-064D-ADEE-668A6FCFD586}" type="presParOf" srcId="{97BA0163-BAFA-004E-9C5A-74D0F06C9B76}" destId="{8C24701C-CF59-CB43-A892-8449AB3D657C}" srcOrd="0" destOrd="0" presId="urn:microsoft.com/office/officeart/2008/layout/NameandTitleOrganizationalChart"/>
    <dgm:cxn modelId="{43922A01-63A7-5943-B1E9-7B5F69166B90}" type="presParOf" srcId="{8C24701C-CF59-CB43-A892-8449AB3D657C}" destId="{EBB51B38-D91E-AE4D-A842-2858933DE17E}" srcOrd="0" destOrd="0" presId="urn:microsoft.com/office/officeart/2008/layout/NameandTitleOrganizationalChart"/>
    <dgm:cxn modelId="{D60C79DB-7E70-934A-8163-FC2307AF2EAA}" type="presParOf" srcId="{8C24701C-CF59-CB43-A892-8449AB3D657C}" destId="{EDFC50DF-B4FC-5546-BF56-A2518279EBA4}" srcOrd="1" destOrd="0" presId="urn:microsoft.com/office/officeart/2008/layout/NameandTitleOrganizationalChart"/>
    <dgm:cxn modelId="{1793F822-5FE7-DD40-A68F-6CC02938E299}" type="presParOf" srcId="{8C24701C-CF59-CB43-A892-8449AB3D657C}" destId="{A4DA2CE8-A407-0F4B-8B43-109A9BEABB5D}" srcOrd="2" destOrd="0" presId="urn:microsoft.com/office/officeart/2008/layout/NameandTitleOrganizationalChart"/>
    <dgm:cxn modelId="{F1C44D15-71BA-B444-810C-30A75AA5AEC8}" type="presParOf" srcId="{97BA0163-BAFA-004E-9C5A-74D0F06C9B76}" destId="{A5C8DC5D-D452-624B-9EE8-E877AFA752B4}" srcOrd="1" destOrd="0" presId="urn:microsoft.com/office/officeart/2008/layout/NameandTitleOrganizationalChart"/>
    <dgm:cxn modelId="{0AF586A9-D1D0-9747-AF85-530506496F06}" type="presParOf" srcId="{A5C8DC5D-D452-624B-9EE8-E877AFA752B4}" destId="{B6D5410E-A745-B741-9A4A-03D08E0726D4}" srcOrd="0" destOrd="0" presId="urn:microsoft.com/office/officeart/2008/layout/NameandTitleOrganizationalChart"/>
    <dgm:cxn modelId="{805B2A14-CF3E-5D42-B6BA-E2266277DEB0}" type="presParOf" srcId="{A5C8DC5D-D452-624B-9EE8-E877AFA752B4}" destId="{0406B2B2-03DF-9F49-813C-6B84F9D2ACCA}" srcOrd="1" destOrd="0" presId="urn:microsoft.com/office/officeart/2008/layout/NameandTitleOrganizationalChart"/>
    <dgm:cxn modelId="{42F89E59-1D38-5142-A260-8A733B54F921}" type="presParOf" srcId="{0406B2B2-03DF-9F49-813C-6B84F9D2ACCA}" destId="{E5A7646D-F6AC-B746-A854-C19FF617F3AA}" srcOrd="0" destOrd="0" presId="urn:microsoft.com/office/officeart/2008/layout/NameandTitleOrganizationalChart"/>
    <dgm:cxn modelId="{5C89C924-697C-B74C-804B-BC1A361315F6}" type="presParOf" srcId="{E5A7646D-F6AC-B746-A854-C19FF617F3AA}" destId="{6BBCFDB3-4F28-AC4F-BF36-35E22645C118}" srcOrd="0" destOrd="0" presId="urn:microsoft.com/office/officeart/2008/layout/NameandTitleOrganizationalChart"/>
    <dgm:cxn modelId="{07529EBE-6D2C-5249-8834-B9CEBB0012D3}" type="presParOf" srcId="{E5A7646D-F6AC-B746-A854-C19FF617F3AA}" destId="{0B2DEF3E-BF0A-8346-8CB4-F30F50F0641A}" srcOrd="1" destOrd="0" presId="urn:microsoft.com/office/officeart/2008/layout/NameandTitleOrganizationalChart"/>
    <dgm:cxn modelId="{D11699CF-2F91-9E4A-AD5F-18817B1FF1CA}" type="presParOf" srcId="{E5A7646D-F6AC-B746-A854-C19FF617F3AA}" destId="{E8514EF9-44D2-BF4A-B834-A90EBED906A2}" srcOrd="2" destOrd="0" presId="urn:microsoft.com/office/officeart/2008/layout/NameandTitleOrganizationalChart"/>
    <dgm:cxn modelId="{9A8198D4-8539-5C4E-B541-5D47AF134D56}" type="presParOf" srcId="{0406B2B2-03DF-9F49-813C-6B84F9D2ACCA}" destId="{9A96913F-F579-164C-9D92-2F055DC43427}" srcOrd="1" destOrd="0" presId="urn:microsoft.com/office/officeart/2008/layout/NameandTitleOrganizationalChart"/>
    <dgm:cxn modelId="{04913E56-8775-474E-A0F9-4CCEADFDD681}" type="presParOf" srcId="{0406B2B2-03DF-9F49-813C-6B84F9D2ACCA}" destId="{CF7F594D-DA77-6D46-A714-7EB20FDC9299}" srcOrd="2" destOrd="0" presId="urn:microsoft.com/office/officeart/2008/layout/NameandTitleOrganizationalChart"/>
    <dgm:cxn modelId="{D2AA0672-96BB-A640-801A-0D5028087F18}" type="presParOf" srcId="{A5C8DC5D-D452-624B-9EE8-E877AFA752B4}" destId="{FB4C2EB0-E298-8D4E-B1F2-AA4973666DD6}" srcOrd="2" destOrd="0" presId="urn:microsoft.com/office/officeart/2008/layout/NameandTitleOrganizationalChart"/>
    <dgm:cxn modelId="{17759027-3282-AC48-82A5-A8428D3E7B00}" type="presParOf" srcId="{A5C8DC5D-D452-624B-9EE8-E877AFA752B4}" destId="{E6DBA3D4-01EC-6F4D-B6CD-F4326D5FB90B}" srcOrd="3" destOrd="0" presId="urn:microsoft.com/office/officeart/2008/layout/NameandTitleOrganizationalChart"/>
    <dgm:cxn modelId="{B1188160-5912-FE43-B0BD-07EA9D20C0B9}" type="presParOf" srcId="{E6DBA3D4-01EC-6F4D-B6CD-F4326D5FB90B}" destId="{AA82347C-B357-8748-8625-A4FCC182BFBE}" srcOrd="0" destOrd="0" presId="urn:microsoft.com/office/officeart/2008/layout/NameandTitleOrganizationalChart"/>
    <dgm:cxn modelId="{7DB678DF-D1DD-A845-AFD5-3F4B352B9806}" type="presParOf" srcId="{AA82347C-B357-8748-8625-A4FCC182BFBE}" destId="{CCFE0E84-1814-4A4F-917D-FF618524A35F}" srcOrd="0" destOrd="0" presId="urn:microsoft.com/office/officeart/2008/layout/NameandTitleOrganizationalChart"/>
    <dgm:cxn modelId="{A05BDEF4-9C26-574F-845A-0A30F2D99E39}" type="presParOf" srcId="{AA82347C-B357-8748-8625-A4FCC182BFBE}" destId="{521C9CE9-F236-2948-AF63-0EBD43B3678C}" srcOrd="1" destOrd="0" presId="urn:microsoft.com/office/officeart/2008/layout/NameandTitleOrganizationalChart"/>
    <dgm:cxn modelId="{0D3A0FC0-4C68-094A-957B-E72B3B76B5EE}" type="presParOf" srcId="{AA82347C-B357-8748-8625-A4FCC182BFBE}" destId="{C16EF516-1197-894E-AB86-F042DA1F5E37}" srcOrd="2" destOrd="0" presId="urn:microsoft.com/office/officeart/2008/layout/NameandTitleOrganizationalChart"/>
    <dgm:cxn modelId="{525E708D-BF5F-564F-9386-8432EAA23A3D}" type="presParOf" srcId="{E6DBA3D4-01EC-6F4D-B6CD-F4326D5FB90B}" destId="{0A8EB995-37F4-CC47-8D90-79431EB1EBD6}" srcOrd="1" destOrd="0" presId="urn:microsoft.com/office/officeart/2008/layout/NameandTitleOrganizationalChart"/>
    <dgm:cxn modelId="{597835F6-7ECA-414A-A188-7A63A47EE8BD}" type="presParOf" srcId="{E6DBA3D4-01EC-6F4D-B6CD-F4326D5FB90B}" destId="{BDCD7C49-D31E-5D4F-A952-8C6B3581E542}" srcOrd="2" destOrd="0" presId="urn:microsoft.com/office/officeart/2008/layout/NameandTitleOrganizationalChart"/>
    <dgm:cxn modelId="{510472B6-2053-104D-B7CC-B96F4F9E2E63}" type="presParOf" srcId="{A5C8DC5D-D452-624B-9EE8-E877AFA752B4}" destId="{802C2B88-C87B-3549-8E45-A93751BEEE7A}" srcOrd="4" destOrd="0" presId="urn:microsoft.com/office/officeart/2008/layout/NameandTitleOrganizationalChart"/>
    <dgm:cxn modelId="{632E75FC-94FC-E545-82C8-F83CA622F46D}" type="presParOf" srcId="{A5C8DC5D-D452-624B-9EE8-E877AFA752B4}" destId="{F61E8B46-8CD3-1D40-90D5-2536B5A5363C}" srcOrd="5" destOrd="0" presId="urn:microsoft.com/office/officeart/2008/layout/NameandTitleOrganizationalChart"/>
    <dgm:cxn modelId="{A4DF750D-BDF3-CD4D-BA99-2186091AD68C}" type="presParOf" srcId="{F61E8B46-8CD3-1D40-90D5-2536B5A5363C}" destId="{B4C6BC31-48D9-BB43-9FEB-C26015EF6E9C}" srcOrd="0" destOrd="0" presId="urn:microsoft.com/office/officeart/2008/layout/NameandTitleOrganizationalChart"/>
    <dgm:cxn modelId="{E9E5DECD-9D68-D643-A4B9-0E6A6EBE6656}" type="presParOf" srcId="{B4C6BC31-48D9-BB43-9FEB-C26015EF6E9C}" destId="{14E901CE-92BF-D147-BECC-6DD862508A95}" srcOrd="0" destOrd="0" presId="urn:microsoft.com/office/officeart/2008/layout/NameandTitleOrganizationalChart"/>
    <dgm:cxn modelId="{FEF17F39-DADA-BB40-B83F-A8469F11D4E5}" type="presParOf" srcId="{B4C6BC31-48D9-BB43-9FEB-C26015EF6E9C}" destId="{31A4A083-CBBA-9149-B625-436E5F411D05}" srcOrd="1" destOrd="0" presId="urn:microsoft.com/office/officeart/2008/layout/NameandTitleOrganizationalChart"/>
    <dgm:cxn modelId="{16C1BBB1-E4E7-7049-A523-11FA5FA4F94B}" type="presParOf" srcId="{B4C6BC31-48D9-BB43-9FEB-C26015EF6E9C}" destId="{B96F80B4-F555-3E44-B965-44C31E3BEDCA}" srcOrd="2" destOrd="0" presId="urn:microsoft.com/office/officeart/2008/layout/NameandTitleOrganizationalChart"/>
    <dgm:cxn modelId="{7F1BF7BC-D036-3441-9CEA-0FA8AD1785F0}" type="presParOf" srcId="{F61E8B46-8CD3-1D40-90D5-2536B5A5363C}" destId="{D913FCF0-4DE0-E243-91B5-35427213FC42}" srcOrd="1" destOrd="0" presId="urn:microsoft.com/office/officeart/2008/layout/NameandTitleOrganizationalChart"/>
    <dgm:cxn modelId="{D3D9059C-F3D3-A544-97B4-3C064E2009D7}" type="presParOf" srcId="{F61E8B46-8CD3-1D40-90D5-2536B5A5363C}" destId="{40A584FE-B3EF-AE42-9CE9-4657D96A984D}" srcOrd="2" destOrd="0" presId="urn:microsoft.com/office/officeart/2008/layout/NameandTitleOrganizationalChart"/>
    <dgm:cxn modelId="{6E1BD591-4850-5745-A2D1-892BF8D47285}" type="presParOf" srcId="{A5C8DC5D-D452-624B-9EE8-E877AFA752B4}" destId="{A0A462E7-0A7C-7249-A9F4-21F8D1BF2DD3}" srcOrd="6" destOrd="0" presId="urn:microsoft.com/office/officeart/2008/layout/NameandTitleOrganizationalChart"/>
    <dgm:cxn modelId="{3295C723-ECB6-4441-AD80-63252AB02BA2}" type="presParOf" srcId="{A5C8DC5D-D452-624B-9EE8-E877AFA752B4}" destId="{474BDB24-E33C-7D42-B16D-82DA4D6C1F9C}" srcOrd="7" destOrd="0" presId="urn:microsoft.com/office/officeart/2008/layout/NameandTitleOrganizationalChart"/>
    <dgm:cxn modelId="{3EF677A2-4465-AE42-965F-92059BA4F350}" type="presParOf" srcId="{474BDB24-E33C-7D42-B16D-82DA4D6C1F9C}" destId="{BF4CE467-F4CE-BB49-A849-30289ABAB18C}" srcOrd="0" destOrd="0" presId="urn:microsoft.com/office/officeart/2008/layout/NameandTitleOrganizationalChart"/>
    <dgm:cxn modelId="{DFAD71D0-6E7F-1347-AF8B-9DB4B9A3347E}" type="presParOf" srcId="{BF4CE467-F4CE-BB49-A849-30289ABAB18C}" destId="{F6546B61-C038-8742-A3A8-0CD4A3B3A096}" srcOrd="0" destOrd="0" presId="urn:microsoft.com/office/officeart/2008/layout/NameandTitleOrganizationalChart"/>
    <dgm:cxn modelId="{2E995D54-7952-E74B-A684-CE1E61C9A6C2}" type="presParOf" srcId="{BF4CE467-F4CE-BB49-A849-30289ABAB18C}" destId="{29F639E3-2564-2B45-B44A-475DB0A478DB}" srcOrd="1" destOrd="0" presId="urn:microsoft.com/office/officeart/2008/layout/NameandTitleOrganizationalChart"/>
    <dgm:cxn modelId="{39D172C4-D3FC-E349-9DAD-5D8AB4D229E3}" type="presParOf" srcId="{BF4CE467-F4CE-BB49-A849-30289ABAB18C}" destId="{95012269-E21E-0343-8ED5-BC7705DFF2C3}" srcOrd="2" destOrd="0" presId="urn:microsoft.com/office/officeart/2008/layout/NameandTitleOrganizationalChart"/>
    <dgm:cxn modelId="{348A17C1-6098-0F41-8350-E670D64D1B00}" type="presParOf" srcId="{474BDB24-E33C-7D42-B16D-82DA4D6C1F9C}" destId="{27669398-7F7B-044F-B0C8-2A0D5F622C47}" srcOrd="1" destOrd="0" presId="urn:microsoft.com/office/officeart/2008/layout/NameandTitleOrganizationalChart"/>
    <dgm:cxn modelId="{B2811C4A-89BC-C841-9B7C-540609FAC304}" type="presParOf" srcId="{474BDB24-E33C-7D42-B16D-82DA4D6C1F9C}" destId="{B2DAA2DD-512E-1B46-BFAF-4630BFBCC24B}" srcOrd="2" destOrd="0" presId="urn:microsoft.com/office/officeart/2008/layout/NameandTitleOrganizationalChart"/>
    <dgm:cxn modelId="{773FD457-216C-BF4C-9921-4E363BED6985}" type="presParOf" srcId="{97BA0163-BAFA-004E-9C5A-74D0F06C9B76}" destId="{FF32D542-16A4-B449-A09A-D969A77E7BB1}" srcOrd="2" destOrd="0" presId="urn:microsoft.com/office/officeart/2008/layout/NameandTitleOrganizationalChart"/>
    <dgm:cxn modelId="{B34EAB38-3088-3441-BAED-8E454266934F}" type="presParOf" srcId="{FF32D542-16A4-B449-A09A-D969A77E7BB1}" destId="{854F1B22-641A-FC46-9B62-C4A3439C2726}" srcOrd="0" destOrd="0" presId="urn:microsoft.com/office/officeart/2008/layout/NameandTitleOrganizationalChart"/>
    <dgm:cxn modelId="{27641601-A39B-7449-9B6F-91B82478AD13}" type="presParOf" srcId="{FF32D542-16A4-B449-A09A-D969A77E7BB1}" destId="{0FE48810-461F-2343-8ED6-93BFBA7A8E53}" srcOrd="1" destOrd="0" presId="urn:microsoft.com/office/officeart/2008/layout/NameandTitleOrganizationalChart"/>
    <dgm:cxn modelId="{827C71E3-3D61-6648-A8FD-CC805D8BAC17}" type="presParOf" srcId="{0FE48810-461F-2343-8ED6-93BFBA7A8E53}" destId="{BD95A69C-7F1A-0645-B421-9083DF154768}" srcOrd="0" destOrd="0" presId="urn:microsoft.com/office/officeart/2008/layout/NameandTitleOrganizationalChart"/>
    <dgm:cxn modelId="{B33DD81B-FDC5-8F4C-8103-859E4936C62D}" type="presParOf" srcId="{BD95A69C-7F1A-0645-B421-9083DF154768}" destId="{E2847EFB-C651-C84F-A028-92D2A1D839AF}" srcOrd="0" destOrd="0" presId="urn:microsoft.com/office/officeart/2008/layout/NameandTitleOrganizationalChart"/>
    <dgm:cxn modelId="{05E1CC25-CE50-824F-85EE-D14EB0BE4A5F}" type="presParOf" srcId="{BD95A69C-7F1A-0645-B421-9083DF154768}" destId="{B7481DDF-672A-1F47-9536-036DABD02163}" srcOrd="1" destOrd="0" presId="urn:microsoft.com/office/officeart/2008/layout/NameandTitleOrganizationalChart"/>
    <dgm:cxn modelId="{270CB597-A37E-164A-83FB-7CC1330B0259}" type="presParOf" srcId="{BD95A69C-7F1A-0645-B421-9083DF154768}" destId="{12807B9B-7AFB-2746-9B45-91999C43DD40}" srcOrd="2" destOrd="0" presId="urn:microsoft.com/office/officeart/2008/layout/NameandTitleOrganizationalChart"/>
    <dgm:cxn modelId="{A0A0262E-606F-3145-A8E5-AC878D5D56D5}" type="presParOf" srcId="{0FE48810-461F-2343-8ED6-93BFBA7A8E53}" destId="{10AFA306-703F-E340-8E63-31C0AD95E8C8}" srcOrd="1" destOrd="0" presId="urn:microsoft.com/office/officeart/2008/layout/NameandTitleOrganizationalChart"/>
    <dgm:cxn modelId="{99D2E04E-C3AD-4940-82D5-225A2F4CBB83}" type="presParOf" srcId="{0FE48810-461F-2343-8ED6-93BFBA7A8E53}" destId="{EF97CEAE-9324-1544-B0A5-0FDB11C8C3AE}"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4BD41DF-5B90-C942-93F8-3EC86ABE0FB0}" type="doc">
      <dgm:prSet loTypeId="urn:microsoft.com/office/officeart/2005/8/layout/process1" loCatId="" qsTypeId="urn:microsoft.com/office/officeart/2005/8/quickstyle/simple4" qsCatId="simple" csTypeId="urn:microsoft.com/office/officeart/2005/8/colors/colorful4" csCatId="colorful" phldr="1"/>
      <dgm:spPr/>
      <dgm:t>
        <a:bodyPr/>
        <a:lstStyle/>
        <a:p>
          <a:endParaRPr lang="en-US"/>
        </a:p>
      </dgm:t>
    </dgm:pt>
    <dgm:pt modelId="{C5DD3CD9-5C12-1F47-B574-0B0712225957}">
      <dgm:prSet phldrT="[Text]" custT="1"/>
      <dgm:spPr>
        <a:effectLst>
          <a:outerShdw blurRad="50800" dist="38100" dir="2700000" algn="tl" rotWithShape="0">
            <a:prstClr val="black">
              <a:alpha val="40000"/>
            </a:prstClr>
          </a:outerShdw>
        </a:effectLst>
      </dgm:spPr>
      <dgm:t>
        <a:bodyPr/>
        <a:lstStyle/>
        <a:p>
          <a:r>
            <a:rPr lang="en-US" sz="2400" b="1" dirty="0" smtClean="0">
              <a:effectLst>
                <a:outerShdw blurRad="50800" dist="38100" dir="2700000" algn="tl" rotWithShape="0">
                  <a:prstClr val="black">
                    <a:alpha val="40000"/>
                  </a:prstClr>
                </a:outerShdw>
              </a:effectLst>
            </a:rPr>
            <a:t> Map processes</a:t>
          </a:r>
          <a:endParaRPr lang="en-US" sz="2400" b="1" dirty="0">
            <a:effectLst>
              <a:outerShdw blurRad="50800" dist="38100" dir="2700000" algn="tl" rotWithShape="0">
                <a:prstClr val="black">
                  <a:alpha val="40000"/>
                </a:prstClr>
              </a:outerShdw>
            </a:effectLst>
          </a:endParaRPr>
        </a:p>
      </dgm:t>
    </dgm:pt>
    <dgm:pt modelId="{6FA5EFDE-66C2-DF49-8F93-2D80C77FCBE1}" type="parTrans" cxnId="{9FA50698-15AE-3B41-B7ED-4111C416299B}">
      <dgm:prSet/>
      <dgm:spPr/>
      <dgm:t>
        <a:bodyPr/>
        <a:lstStyle/>
        <a:p>
          <a:endParaRPr lang="en-US"/>
        </a:p>
      </dgm:t>
    </dgm:pt>
    <dgm:pt modelId="{CB2F7AC9-A93A-984D-95A1-11F77B418385}" type="sibTrans" cxnId="{9FA50698-15AE-3B41-B7ED-4111C416299B}">
      <dgm:prSet/>
      <dgm:spPr/>
      <dgm:t>
        <a:bodyPr/>
        <a:lstStyle/>
        <a:p>
          <a:endParaRPr lang="en-US"/>
        </a:p>
      </dgm:t>
    </dgm:pt>
    <dgm:pt modelId="{FA327B9B-7DE2-3A44-81B3-CF9D0506B64E}">
      <dgm:prSet phldrT="[Text]" custT="1"/>
      <dgm:spPr>
        <a:effectLst>
          <a:outerShdw blurRad="50800" dist="38100" dir="2700000" algn="tl" rotWithShape="0">
            <a:prstClr val="black">
              <a:alpha val="40000"/>
            </a:prstClr>
          </a:outerShdw>
        </a:effectLst>
      </dgm:spPr>
      <dgm:t>
        <a:bodyPr/>
        <a:lstStyle/>
        <a:p>
          <a:r>
            <a:rPr lang="en-US" sz="1800" b="1" dirty="0" smtClean="0">
              <a:effectLst>
                <a:outerShdw blurRad="50800" dist="38100" dir="2700000" algn="tl" rotWithShape="0">
                  <a:prstClr val="black">
                    <a:alpha val="40000"/>
                  </a:prstClr>
                </a:outerShdw>
              </a:effectLst>
            </a:rPr>
            <a:t>Compare your work to processes</a:t>
          </a:r>
          <a:endParaRPr lang="en-US" sz="1800" b="1" dirty="0">
            <a:effectLst>
              <a:outerShdw blurRad="50800" dist="38100" dir="2700000" algn="tl" rotWithShape="0">
                <a:prstClr val="black">
                  <a:alpha val="40000"/>
                </a:prstClr>
              </a:outerShdw>
            </a:effectLst>
          </a:endParaRPr>
        </a:p>
      </dgm:t>
    </dgm:pt>
    <dgm:pt modelId="{A00B214C-4066-FE42-876D-D67B0FC7A938}" type="parTrans" cxnId="{AF11D1FA-5583-624C-AFF1-72FF7F30A2F7}">
      <dgm:prSet/>
      <dgm:spPr/>
      <dgm:t>
        <a:bodyPr/>
        <a:lstStyle/>
        <a:p>
          <a:endParaRPr lang="en-US"/>
        </a:p>
      </dgm:t>
    </dgm:pt>
    <dgm:pt modelId="{81D1DC98-7AC7-4545-9CC3-290539637FA6}" type="sibTrans" cxnId="{AF11D1FA-5583-624C-AFF1-72FF7F30A2F7}">
      <dgm:prSet/>
      <dgm:spPr/>
      <dgm:t>
        <a:bodyPr/>
        <a:lstStyle/>
        <a:p>
          <a:endParaRPr lang="en-US"/>
        </a:p>
      </dgm:t>
    </dgm:pt>
    <dgm:pt modelId="{6FD34932-E028-E04F-ABD4-263DAF03885F}">
      <dgm:prSet phldrT="[Text]" custT="1"/>
      <dgm:spPr>
        <a:effectLst>
          <a:outerShdw blurRad="50800" dist="38100" dir="2700000" algn="tl" rotWithShape="0">
            <a:prstClr val="black">
              <a:alpha val="40000"/>
            </a:prstClr>
          </a:outerShdw>
        </a:effectLst>
      </dgm:spPr>
      <dgm:t>
        <a:bodyPr/>
        <a:lstStyle/>
        <a:p>
          <a:r>
            <a:rPr lang="en-US" sz="2400" b="1" dirty="0" smtClean="0">
              <a:effectLst>
                <a:outerShdw blurRad="50800" dist="38100" dir="2700000" algn="tl" rotWithShape="0">
                  <a:prstClr val="black">
                    <a:alpha val="40000"/>
                  </a:prstClr>
                </a:outerShdw>
              </a:effectLst>
            </a:rPr>
            <a:t>Assess</a:t>
          </a:r>
          <a:endParaRPr lang="en-US" sz="2400" b="1" dirty="0">
            <a:effectLst>
              <a:outerShdw blurRad="50800" dist="38100" dir="2700000" algn="tl" rotWithShape="0">
                <a:prstClr val="black">
                  <a:alpha val="40000"/>
                </a:prstClr>
              </a:outerShdw>
            </a:effectLst>
          </a:endParaRPr>
        </a:p>
      </dgm:t>
    </dgm:pt>
    <dgm:pt modelId="{5E5B8762-FB75-3E49-A4C1-EDA17B915E14}" type="parTrans" cxnId="{8236FBE9-A97B-2346-A79A-9ED80D103F87}">
      <dgm:prSet/>
      <dgm:spPr/>
      <dgm:t>
        <a:bodyPr/>
        <a:lstStyle/>
        <a:p>
          <a:endParaRPr lang="en-US"/>
        </a:p>
      </dgm:t>
    </dgm:pt>
    <dgm:pt modelId="{C70AD7CC-059A-E148-A879-463415BD5F8A}" type="sibTrans" cxnId="{8236FBE9-A97B-2346-A79A-9ED80D103F87}">
      <dgm:prSet/>
      <dgm:spPr/>
      <dgm:t>
        <a:bodyPr/>
        <a:lstStyle/>
        <a:p>
          <a:endParaRPr lang="en-US"/>
        </a:p>
      </dgm:t>
    </dgm:pt>
    <dgm:pt modelId="{81449D5A-174E-084F-81D6-49A6F80DE55E}">
      <dgm:prSet phldrT="[Text]" custT="1"/>
      <dgm:spPr>
        <a:effectLst>
          <a:outerShdw blurRad="50800" dist="38100" dir="2700000" algn="tl" rotWithShape="0">
            <a:prstClr val="black">
              <a:alpha val="40000"/>
            </a:prstClr>
          </a:outerShdw>
        </a:effectLst>
      </dgm:spPr>
      <dgm:t>
        <a:bodyPr/>
        <a:lstStyle/>
        <a:p>
          <a:r>
            <a:rPr lang="en-US" sz="1800" b="1" dirty="0" smtClean="0">
              <a:effectLst>
                <a:outerShdw blurRad="50800" dist="38100" dir="2700000" algn="tl" rotWithShape="0">
                  <a:prstClr val="black">
                    <a:alpha val="40000"/>
                  </a:prstClr>
                </a:outerShdw>
              </a:effectLst>
            </a:rPr>
            <a:t>How well do you meet each requirement?</a:t>
          </a:r>
          <a:endParaRPr lang="en-US" sz="1800" b="1" dirty="0">
            <a:effectLst>
              <a:outerShdw blurRad="50800" dist="38100" dir="2700000" algn="tl" rotWithShape="0">
                <a:prstClr val="black">
                  <a:alpha val="40000"/>
                </a:prstClr>
              </a:outerShdw>
            </a:effectLst>
          </a:endParaRPr>
        </a:p>
      </dgm:t>
    </dgm:pt>
    <dgm:pt modelId="{404A9371-2291-EB40-AB5A-888AF6213E2C}" type="parTrans" cxnId="{6D26B35F-BFB5-0349-AFD0-071F891DB959}">
      <dgm:prSet/>
      <dgm:spPr/>
      <dgm:t>
        <a:bodyPr/>
        <a:lstStyle/>
        <a:p>
          <a:endParaRPr lang="en-US"/>
        </a:p>
      </dgm:t>
    </dgm:pt>
    <dgm:pt modelId="{01A9B356-17EE-DF49-BDC9-2519A5BD3DAF}" type="sibTrans" cxnId="{6D26B35F-BFB5-0349-AFD0-071F891DB959}">
      <dgm:prSet/>
      <dgm:spPr/>
      <dgm:t>
        <a:bodyPr/>
        <a:lstStyle/>
        <a:p>
          <a:endParaRPr lang="en-US"/>
        </a:p>
      </dgm:t>
    </dgm:pt>
    <dgm:pt modelId="{6B322104-A5BC-FE4A-B6DA-42A695908DDC}">
      <dgm:prSet phldrT="[Text]" custT="1"/>
      <dgm:spPr>
        <a:effectLst>
          <a:outerShdw blurRad="50800" dist="38100" dir="2700000" algn="tl" rotWithShape="0">
            <a:prstClr val="black">
              <a:alpha val="40000"/>
            </a:prstClr>
          </a:outerShdw>
        </a:effectLst>
      </dgm:spPr>
      <dgm:t>
        <a:bodyPr/>
        <a:lstStyle/>
        <a:p>
          <a:r>
            <a:rPr lang="en-US" sz="2400" b="1" dirty="0" smtClean="0">
              <a:effectLst>
                <a:outerShdw blurRad="50800" dist="38100" dir="2700000" algn="tl" rotWithShape="0">
                  <a:prstClr val="black">
                    <a:alpha val="40000"/>
                  </a:prstClr>
                </a:outerShdw>
              </a:effectLst>
            </a:rPr>
            <a:t>Plan/achieve goal</a:t>
          </a:r>
          <a:endParaRPr lang="en-US" sz="2400" b="1" dirty="0">
            <a:effectLst>
              <a:outerShdw blurRad="50800" dist="38100" dir="2700000" algn="tl" rotWithShape="0">
                <a:prstClr val="black">
                  <a:alpha val="40000"/>
                </a:prstClr>
              </a:outerShdw>
            </a:effectLst>
          </a:endParaRPr>
        </a:p>
      </dgm:t>
    </dgm:pt>
    <dgm:pt modelId="{7798561D-6A2B-1248-9E7A-E49C31FC60B6}" type="parTrans" cxnId="{5FBD68C1-4000-8940-A0A2-448F16112E4A}">
      <dgm:prSet/>
      <dgm:spPr/>
      <dgm:t>
        <a:bodyPr/>
        <a:lstStyle/>
        <a:p>
          <a:endParaRPr lang="en-US"/>
        </a:p>
      </dgm:t>
    </dgm:pt>
    <dgm:pt modelId="{513A9097-5E7C-364A-90F3-21FD1FF24715}" type="sibTrans" cxnId="{5FBD68C1-4000-8940-A0A2-448F16112E4A}">
      <dgm:prSet/>
      <dgm:spPr/>
      <dgm:t>
        <a:bodyPr/>
        <a:lstStyle/>
        <a:p>
          <a:endParaRPr lang="en-US"/>
        </a:p>
      </dgm:t>
    </dgm:pt>
    <dgm:pt modelId="{A96CFA8A-F914-7649-B076-9D39FEF82AC2}">
      <dgm:prSet phldrT="[Text]" custT="1"/>
      <dgm:spPr>
        <a:effectLst>
          <a:outerShdw blurRad="50800" dist="38100" dir="2700000" algn="tl" rotWithShape="0">
            <a:prstClr val="black">
              <a:alpha val="40000"/>
            </a:prstClr>
          </a:outerShdw>
        </a:effectLst>
      </dgm:spPr>
      <dgm:t>
        <a:bodyPr/>
        <a:lstStyle/>
        <a:p>
          <a:r>
            <a:rPr lang="en-US" sz="1800" b="1" dirty="0" smtClean="0">
              <a:effectLst>
                <a:outerShdw blurRad="50800" dist="38100" dir="2700000" algn="tl" rotWithShape="0">
                  <a:prstClr val="black">
                    <a:alpha val="40000"/>
                  </a:prstClr>
                </a:outerShdw>
              </a:effectLst>
            </a:rPr>
            <a:t>Concrete list of actions / artifacts needed to meet </a:t>
          </a:r>
          <a:endParaRPr lang="en-US" sz="1800" b="1" dirty="0">
            <a:effectLst>
              <a:outerShdw blurRad="50800" dist="38100" dir="2700000" algn="tl" rotWithShape="0">
                <a:prstClr val="black">
                  <a:alpha val="40000"/>
                </a:prstClr>
              </a:outerShdw>
            </a:effectLst>
          </a:endParaRPr>
        </a:p>
      </dgm:t>
    </dgm:pt>
    <dgm:pt modelId="{08660D8D-1905-9E4A-A882-0683DB0DDDB5}" type="parTrans" cxnId="{C61D2D30-F036-9D45-A206-BD1043A08819}">
      <dgm:prSet/>
      <dgm:spPr/>
      <dgm:t>
        <a:bodyPr/>
        <a:lstStyle/>
        <a:p>
          <a:endParaRPr lang="en-US"/>
        </a:p>
      </dgm:t>
    </dgm:pt>
    <dgm:pt modelId="{A4754141-C3AC-4241-9D48-23AA1C0C8BD5}" type="sibTrans" cxnId="{C61D2D30-F036-9D45-A206-BD1043A08819}">
      <dgm:prSet/>
      <dgm:spPr/>
      <dgm:t>
        <a:bodyPr/>
        <a:lstStyle/>
        <a:p>
          <a:endParaRPr lang="en-US"/>
        </a:p>
      </dgm:t>
    </dgm:pt>
    <dgm:pt modelId="{01BEF5DB-AEE5-3647-8268-575ACABF3E21}">
      <dgm:prSet phldrT="[Text]" custT="1"/>
      <dgm:spPr>
        <a:effectLst>
          <a:outerShdw blurRad="50800" dist="38100" dir="2700000" algn="tl" rotWithShape="0">
            <a:prstClr val="black">
              <a:alpha val="40000"/>
            </a:prstClr>
          </a:outerShdw>
        </a:effectLst>
      </dgm:spPr>
      <dgm:t>
        <a:bodyPr/>
        <a:lstStyle/>
        <a:p>
          <a:r>
            <a:rPr lang="en-US" sz="1800" b="1" dirty="0" smtClean="0">
              <a:effectLst>
                <a:outerShdw blurRad="50800" dist="38100" dir="2700000" algn="tl" rotWithShape="0">
                  <a:prstClr val="black">
                    <a:alpha val="40000"/>
                  </a:prstClr>
                </a:outerShdw>
              </a:effectLst>
            </a:rPr>
            <a:t>Set goal level</a:t>
          </a:r>
          <a:endParaRPr lang="en-US" sz="1800" b="1" dirty="0">
            <a:effectLst>
              <a:outerShdw blurRad="50800" dist="38100" dir="2700000" algn="tl" rotWithShape="0">
                <a:prstClr val="black">
                  <a:alpha val="40000"/>
                </a:prstClr>
              </a:outerShdw>
            </a:effectLst>
          </a:endParaRPr>
        </a:p>
      </dgm:t>
    </dgm:pt>
    <dgm:pt modelId="{E7B09A36-732B-F949-A1C8-5ACEA41B54C2}" type="parTrans" cxnId="{691D0C11-8853-4449-9F59-13AEF7034B78}">
      <dgm:prSet/>
      <dgm:spPr/>
      <dgm:t>
        <a:bodyPr/>
        <a:lstStyle/>
        <a:p>
          <a:endParaRPr lang="en-US"/>
        </a:p>
      </dgm:t>
    </dgm:pt>
    <dgm:pt modelId="{0132020C-D867-8747-8710-011A247DA561}" type="sibTrans" cxnId="{691D0C11-8853-4449-9F59-13AEF7034B78}">
      <dgm:prSet/>
      <dgm:spPr/>
      <dgm:t>
        <a:bodyPr/>
        <a:lstStyle/>
        <a:p>
          <a:endParaRPr lang="en-US"/>
        </a:p>
      </dgm:t>
    </dgm:pt>
    <dgm:pt modelId="{779599D6-2B28-854D-93BF-64A17DD653A3}" type="pres">
      <dgm:prSet presAssocID="{C4BD41DF-5B90-C942-93F8-3EC86ABE0FB0}" presName="Name0" presStyleCnt="0">
        <dgm:presLayoutVars>
          <dgm:dir/>
          <dgm:resizeHandles val="exact"/>
        </dgm:presLayoutVars>
      </dgm:prSet>
      <dgm:spPr/>
      <dgm:t>
        <a:bodyPr/>
        <a:lstStyle/>
        <a:p>
          <a:endParaRPr lang="en-US"/>
        </a:p>
      </dgm:t>
    </dgm:pt>
    <dgm:pt modelId="{D4ED616E-0886-1A45-BF8B-FB503C8ED6E7}" type="pres">
      <dgm:prSet presAssocID="{C5DD3CD9-5C12-1F47-B574-0B0712225957}" presName="node" presStyleLbl="node1" presStyleIdx="0" presStyleCnt="3" custScaleY="107567">
        <dgm:presLayoutVars>
          <dgm:bulletEnabled val="1"/>
        </dgm:presLayoutVars>
      </dgm:prSet>
      <dgm:spPr/>
      <dgm:t>
        <a:bodyPr/>
        <a:lstStyle/>
        <a:p>
          <a:endParaRPr lang="en-US"/>
        </a:p>
      </dgm:t>
    </dgm:pt>
    <dgm:pt modelId="{222C3F58-CECD-DC4F-93DC-A35B270DFEE0}" type="pres">
      <dgm:prSet presAssocID="{CB2F7AC9-A93A-984D-95A1-11F77B418385}" presName="sibTrans" presStyleLbl="sibTrans2D1" presStyleIdx="0" presStyleCnt="2" custScaleY="155982"/>
      <dgm:spPr/>
      <dgm:t>
        <a:bodyPr/>
        <a:lstStyle/>
        <a:p>
          <a:endParaRPr lang="en-US"/>
        </a:p>
      </dgm:t>
    </dgm:pt>
    <dgm:pt modelId="{662F3B4D-6A01-C841-8046-BFF13ACECBDE}" type="pres">
      <dgm:prSet presAssocID="{CB2F7AC9-A93A-984D-95A1-11F77B418385}" presName="connectorText" presStyleLbl="sibTrans2D1" presStyleIdx="0" presStyleCnt="2"/>
      <dgm:spPr/>
      <dgm:t>
        <a:bodyPr/>
        <a:lstStyle/>
        <a:p>
          <a:endParaRPr lang="en-US"/>
        </a:p>
      </dgm:t>
    </dgm:pt>
    <dgm:pt modelId="{2C0AA9B9-0D3F-9048-B39A-4F372F19B85E}" type="pres">
      <dgm:prSet presAssocID="{6FD34932-E028-E04F-ABD4-263DAF03885F}" presName="node" presStyleLbl="node1" presStyleIdx="1" presStyleCnt="3" custScaleY="107567">
        <dgm:presLayoutVars>
          <dgm:bulletEnabled val="1"/>
        </dgm:presLayoutVars>
      </dgm:prSet>
      <dgm:spPr/>
      <dgm:t>
        <a:bodyPr/>
        <a:lstStyle/>
        <a:p>
          <a:endParaRPr lang="en-US"/>
        </a:p>
      </dgm:t>
    </dgm:pt>
    <dgm:pt modelId="{997517C5-6447-D143-BC5D-9DBA9CA90F58}" type="pres">
      <dgm:prSet presAssocID="{C70AD7CC-059A-E148-A879-463415BD5F8A}" presName="sibTrans" presStyleLbl="sibTrans2D1" presStyleIdx="1" presStyleCnt="2" custScaleY="155982"/>
      <dgm:spPr/>
      <dgm:t>
        <a:bodyPr/>
        <a:lstStyle/>
        <a:p>
          <a:endParaRPr lang="en-US"/>
        </a:p>
      </dgm:t>
    </dgm:pt>
    <dgm:pt modelId="{BACC30B1-907A-4247-A9A6-9BEB6886A2DB}" type="pres">
      <dgm:prSet presAssocID="{C70AD7CC-059A-E148-A879-463415BD5F8A}" presName="connectorText" presStyleLbl="sibTrans2D1" presStyleIdx="1" presStyleCnt="2"/>
      <dgm:spPr/>
      <dgm:t>
        <a:bodyPr/>
        <a:lstStyle/>
        <a:p>
          <a:endParaRPr lang="en-US"/>
        </a:p>
      </dgm:t>
    </dgm:pt>
    <dgm:pt modelId="{BA966B6B-684A-134F-8726-2DBD06C17FEB}" type="pres">
      <dgm:prSet presAssocID="{6B322104-A5BC-FE4A-B6DA-42A695908DDC}" presName="node" presStyleLbl="node1" presStyleIdx="2" presStyleCnt="3" custScaleY="107567">
        <dgm:presLayoutVars>
          <dgm:bulletEnabled val="1"/>
        </dgm:presLayoutVars>
      </dgm:prSet>
      <dgm:spPr/>
      <dgm:t>
        <a:bodyPr/>
        <a:lstStyle/>
        <a:p>
          <a:endParaRPr lang="en-US"/>
        </a:p>
      </dgm:t>
    </dgm:pt>
  </dgm:ptLst>
  <dgm:cxnLst>
    <dgm:cxn modelId="{691D0C11-8853-4449-9F59-13AEF7034B78}" srcId="{6B322104-A5BC-FE4A-B6DA-42A695908DDC}" destId="{01BEF5DB-AEE5-3647-8268-575ACABF3E21}" srcOrd="0" destOrd="0" parTransId="{E7B09A36-732B-F949-A1C8-5ACEA41B54C2}" sibTransId="{0132020C-D867-8747-8710-011A247DA561}"/>
    <dgm:cxn modelId="{BC6848C8-048C-194C-B9EE-CAE80EFCEDF7}" type="presOf" srcId="{CB2F7AC9-A93A-984D-95A1-11F77B418385}" destId="{662F3B4D-6A01-C841-8046-BFF13ACECBDE}" srcOrd="1" destOrd="0" presId="urn:microsoft.com/office/officeart/2005/8/layout/process1"/>
    <dgm:cxn modelId="{9FA50698-15AE-3B41-B7ED-4111C416299B}" srcId="{C4BD41DF-5B90-C942-93F8-3EC86ABE0FB0}" destId="{C5DD3CD9-5C12-1F47-B574-0B0712225957}" srcOrd="0" destOrd="0" parTransId="{6FA5EFDE-66C2-DF49-8F93-2D80C77FCBE1}" sibTransId="{CB2F7AC9-A93A-984D-95A1-11F77B418385}"/>
    <dgm:cxn modelId="{AF11D1FA-5583-624C-AFF1-72FF7F30A2F7}" srcId="{C5DD3CD9-5C12-1F47-B574-0B0712225957}" destId="{FA327B9B-7DE2-3A44-81B3-CF9D0506B64E}" srcOrd="0" destOrd="0" parTransId="{A00B214C-4066-FE42-876D-D67B0FC7A938}" sibTransId="{81D1DC98-7AC7-4545-9CC3-290539637FA6}"/>
    <dgm:cxn modelId="{AB63790F-7C81-FE47-AFE1-F8E853AC1897}" type="presOf" srcId="{A96CFA8A-F914-7649-B076-9D39FEF82AC2}" destId="{BA966B6B-684A-134F-8726-2DBD06C17FEB}" srcOrd="0" destOrd="2" presId="urn:microsoft.com/office/officeart/2005/8/layout/process1"/>
    <dgm:cxn modelId="{6D26B35F-BFB5-0349-AFD0-071F891DB959}" srcId="{6FD34932-E028-E04F-ABD4-263DAF03885F}" destId="{81449D5A-174E-084F-81D6-49A6F80DE55E}" srcOrd="0" destOrd="0" parTransId="{404A9371-2291-EB40-AB5A-888AF6213E2C}" sibTransId="{01A9B356-17EE-DF49-BDC9-2519A5BD3DAF}"/>
    <dgm:cxn modelId="{691EA8A2-6611-344E-B761-541B075591E1}" type="presOf" srcId="{C70AD7CC-059A-E148-A879-463415BD5F8A}" destId="{BACC30B1-907A-4247-A9A6-9BEB6886A2DB}" srcOrd="1" destOrd="0" presId="urn:microsoft.com/office/officeart/2005/8/layout/process1"/>
    <dgm:cxn modelId="{302BD916-95CD-3047-AF21-4CBB77E273B0}" type="presOf" srcId="{CB2F7AC9-A93A-984D-95A1-11F77B418385}" destId="{222C3F58-CECD-DC4F-93DC-A35B270DFEE0}" srcOrd="0" destOrd="0" presId="urn:microsoft.com/office/officeart/2005/8/layout/process1"/>
    <dgm:cxn modelId="{5FBD68C1-4000-8940-A0A2-448F16112E4A}" srcId="{C4BD41DF-5B90-C942-93F8-3EC86ABE0FB0}" destId="{6B322104-A5BC-FE4A-B6DA-42A695908DDC}" srcOrd="2" destOrd="0" parTransId="{7798561D-6A2B-1248-9E7A-E49C31FC60B6}" sibTransId="{513A9097-5E7C-364A-90F3-21FD1FF24715}"/>
    <dgm:cxn modelId="{8236FBE9-A97B-2346-A79A-9ED80D103F87}" srcId="{C4BD41DF-5B90-C942-93F8-3EC86ABE0FB0}" destId="{6FD34932-E028-E04F-ABD4-263DAF03885F}" srcOrd="1" destOrd="0" parTransId="{5E5B8762-FB75-3E49-A4C1-EDA17B915E14}" sibTransId="{C70AD7CC-059A-E148-A879-463415BD5F8A}"/>
    <dgm:cxn modelId="{5BD3E340-5A19-4E40-B096-48CE3945E4DA}" type="presOf" srcId="{01BEF5DB-AEE5-3647-8268-575ACABF3E21}" destId="{BA966B6B-684A-134F-8726-2DBD06C17FEB}" srcOrd="0" destOrd="1" presId="urn:microsoft.com/office/officeart/2005/8/layout/process1"/>
    <dgm:cxn modelId="{BF9F81E9-AFA9-F847-9AA7-E7AB524A6F3B}" type="presOf" srcId="{6FD34932-E028-E04F-ABD4-263DAF03885F}" destId="{2C0AA9B9-0D3F-9048-B39A-4F372F19B85E}" srcOrd="0" destOrd="0" presId="urn:microsoft.com/office/officeart/2005/8/layout/process1"/>
    <dgm:cxn modelId="{EE4224EC-8D1A-AF4A-8A39-428A9933CF24}" type="presOf" srcId="{C5DD3CD9-5C12-1F47-B574-0B0712225957}" destId="{D4ED616E-0886-1A45-BF8B-FB503C8ED6E7}" srcOrd="0" destOrd="0" presId="urn:microsoft.com/office/officeart/2005/8/layout/process1"/>
    <dgm:cxn modelId="{B2551B0A-742B-BC46-AD8E-4646E5EACFFC}" type="presOf" srcId="{FA327B9B-7DE2-3A44-81B3-CF9D0506B64E}" destId="{D4ED616E-0886-1A45-BF8B-FB503C8ED6E7}" srcOrd="0" destOrd="1" presId="urn:microsoft.com/office/officeart/2005/8/layout/process1"/>
    <dgm:cxn modelId="{1542011B-E076-2548-BB5B-96BBE7AA9BE5}" type="presOf" srcId="{6B322104-A5BC-FE4A-B6DA-42A695908DDC}" destId="{BA966B6B-684A-134F-8726-2DBD06C17FEB}" srcOrd="0" destOrd="0" presId="urn:microsoft.com/office/officeart/2005/8/layout/process1"/>
    <dgm:cxn modelId="{788B51D7-0C17-004E-9E83-B7BCF9901FA6}" type="presOf" srcId="{81449D5A-174E-084F-81D6-49A6F80DE55E}" destId="{2C0AA9B9-0D3F-9048-B39A-4F372F19B85E}" srcOrd="0" destOrd="1" presId="urn:microsoft.com/office/officeart/2005/8/layout/process1"/>
    <dgm:cxn modelId="{C61D2D30-F036-9D45-A206-BD1043A08819}" srcId="{6B322104-A5BC-FE4A-B6DA-42A695908DDC}" destId="{A96CFA8A-F914-7649-B076-9D39FEF82AC2}" srcOrd="1" destOrd="0" parTransId="{08660D8D-1905-9E4A-A882-0683DB0DDDB5}" sibTransId="{A4754141-C3AC-4241-9D48-23AA1C0C8BD5}"/>
    <dgm:cxn modelId="{A2D86346-1EA2-5E40-B312-E27E06661748}" type="presOf" srcId="{C4BD41DF-5B90-C942-93F8-3EC86ABE0FB0}" destId="{779599D6-2B28-854D-93BF-64A17DD653A3}" srcOrd="0" destOrd="0" presId="urn:microsoft.com/office/officeart/2005/8/layout/process1"/>
    <dgm:cxn modelId="{38F9E24B-060E-ED40-8957-475F9AD98946}" type="presOf" srcId="{C70AD7CC-059A-E148-A879-463415BD5F8A}" destId="{997517C5-6447-D143-BC5D-9DBA9CA90F58}" srcOrd="0" destOrd="0" presId="urn:microsoft.com/office/officeart/2005/8/layout/process1"/>
    <dgm:cxn modelId="{25B16917-4396-3C43-84D5-9F6020224B49}" type="presParOf" srcId="{779599D6-2B28-854D-93BF-64A17DD653A3}" destId="{D4ED616E-0886-1A45-BF8B-FB503C8ED6E7}" srcOrd="0" destOrd="0" presId="urn:microsoft.com/office/officeart/2005/8/layout/process1"/>
    <dgm:cxn modelId="{76D6D46A-251F-144E-B8AF-822A5B72B286}" type="presParOf" srcId="{779599D6-2B28-854D-93BF-64A17DD653A3}" destId="{222C3F58-CECD-DC4F-93DC-A35B270DFEE0}" srcOrd="1" destOrd="0" presId="urn:microsoft.com/office/officeart/2005/8/layout/process1"/>
    <dgm:cxn modelId="{0CB295D4-34A6-2E4D-8F1B-EA0519E6C7BC}" type="presParOf" srcId="{222C3F58-CECD-DC4F-93DC-A35B270DFEE0}" destId="{662F3B4D-6A01-C841-8046-BFF13ACECBDE}" srcOrd="0" destOrd="0" presId="urn:microsoft.com/office/officeart/2005/8/layout/process1"/>
    <dgm:cxn modelId="{368EDD2B-32B1-4B41-B56B-ED306C5D6D2C}" type="presParOf" srcId="{779599D6-2B28-854D-93BF-64A17DD653A3}" destId="{2C0AA9B9-0D3F-9048-B39A-4F372F19B85E}" srcOrd="2" destOrd="0" presId="urn:microsoft.com/office/officeart/2005/8/layout/process1"/>
    <dgm:cxn modelId="{B58A49A9-F09F-0244-A6BB-95EE7137247A}" type="presParOf" srcId="{779599D6-2B28-854D-93BF-64A17DD653A3}" destId="{997517C5-6447-D143-BC5D-9DBA9CA90F58}" srcOrd="3" destOrd="0" presId="urn:microsoft.com/office/officeart/2005/8/layout/process1"/>
    <dgm:cxn modelId="{DBBC8CDD-9B3F-EE48-A032-0FDB027F18A4}" type="presParOf" srcId="{997517C5-6447-D143-BC5D-9DBA9CA90F58}" destId="{BACC30B1-907A-4247-A9A6-9BEB6886A2DB}" srcOrd="0" destOrd="0" presId="urn:microsoft.com/office/officeart/2005/8/layout/process1"/>
    <dgm:cxn modelId="{7E2DD366-EC4E-5E4D-8CE8-EAA257E9D10B}" type="presParOf" srcId="{779599D6-2B28-854D-93BF-64A17DD653A3}" destId="{BA966B6B-684A-134F-8726-2DBD06C17FEB}"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D616E-0886-1A45-BF8B-FB503C8ED6E7}">
      <dsp:nvSpPr>
        <dsp:cNvPr id="0" name=""/>
        <dsp:cNvSpPr/>
      </dsp:nvSpPr>
      <dsp:spPr>
        <a:xfrm>
          <a:off x="7233" y="1204720"/>
          <a:ext cx="2161877" cy="2312976"/>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effectLst>
                <a:outerShdw blurRad="50800" dist="38100" dir="2700000" algn="tl" rotWithShape="0">
                  <a:prstClr val="black">
                    <a:alpha val="40000"/>
                  </a:prstClr>
                </a:outerShdw>
              </a:effectLst>
            </a:rPr>
            <a:t> Map processes</a:t>
          </a:r>
          <a:endParaRPr lang="en-US" sz="2400" b="1" kern="1200" dirty="0">
            <a:effectLst>
              <a:outerShdw blurRad="50800" dist="38100" dir="2700000" algn="tl" rotWithShape="0">
                <a:prstClr val="black">
                  <a:alpha val="40000"/>
                </a:prstClr>
              </a:outerShdw>
            </a:effectLst>
          </a:endParaRPr>
        </a:p>
        <a:p>
          <a:pPr marL="171450" lvl="1" indent="-171450" algn="l" defTabSz="800100">
            <a:lnSpc>
              <a:spcPct val="90000"/>
            </a:lnSpc>
            <a:spcBef>
              <a:spcPct val="0"/>
            </a:spcBef>
            <a:spcAft>
              <a:spcPct val="15000"/>
            </a:spcAft>
            <a:buChar char="••"/>
          </a:pPr>
          <a:r>
            <a:rPr lang="en-US" sz="1800" b="1" kern="1200" dirty="0" smtClean="0">
              <a:effectLst>
                <a:outerShdw blurRad="50800" dist="38100" dir="2700000" algn="tl" rotWithShape="0">
                  <a:prstClr val="black">
                    <a:alpha val="40000"/>
                  </a:prstClr>
                </a:outerShdw>
              </a:effectLst>
            </a:rPr>
            <a:t>Compare your work to processes</a:t>
          </a:r>
          <a:endParaRPr lang="en-US" sz="1800" b="1" kern="1200" dirty="0">
            <a:effectLst>
              <a:outerShdw blurRad="50800" dist="38100" dir="2700000" algn="tl" rotWithShape="0">
                <a:prstClr val="black">
                  <a:alpha val="40000"/>
                </a:prstClr>
              </a:outerShdw>
            </a:effectLst>
          </a:endParaRPr>
        </a:p>
      </dsp:txBody>
      <dsp:txXfrm>
        <a:off x="70552" y="1268039"/>
        <a:ext cx="2035239" cy="2186338"/>
      </dsp:txXfrm>
    </dsp:sp>
    <dsp:sp modelId="{222C3F58-CECD-DC4F-93DC-A35B270DFEE0}">
      <dsp:nvSpPr>
        <dsp:cNvPr id="0" name=""/>
        <dsp:cNvSpPr/>
      </dsp:nvSpPr>
      <dsp:spPr>
        <a:xfrm>
          <a:off x="2385298" y="1943063"/>
          <a:ext cx="458317" cy="836290"/>
        </a:xfrm>
        <a:prstGeom prst="rightArrow">
          <a:avLst>
            <a:gd name="adj1" fmla="val 60000"/>
            <a:gd name="adj2" fmla="val 5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endParaRPr lang="en-US" sz="3500" kern="1200"/>
        </a:p>
      </dsp:txBody>
      <dsp:txXfrm>
        <a:off x="2385298" y="2110321"/>
        <a:ext cx="320822" cy="501774"/>
      </dsp:txXfrm>
    </dsp:sp>
    <dsp:sp modelId="{2C0AA9B9-0D3F-9048-B39A-4F372F19B85E}">
      <dsp:nvSpPr>
        <dsp:cNvPr id="0" name=""/>
        <dsp:cNvSpPr/>
      </dsp:nvSpPr>
      <dsp:spPr>
        <a:xfrm>
          <a:off x="3033861" y="1204720"/>
          <a:ext cx="2161877" cy="2312976"/>
        </a:xfrm>
        <a:prstGeom prst="roundRect">
          <a:avLst>
            <a:gd name="adj" fmla="val 10000"/>
          </a:avLst>
        </a:prstGeom>
        <a:gradFill rotWithShape="0">
          <a:gsLst>
            <a:gs pos="0">
              <a:schemeClr val="accent4">
                <a:hueOff val="-2232386"/>
                <a:satOff val="13449"/>
                <a:lumOff val="1078"/>
                <a:alphaOff val="0"/>
                <a:tint val="100000"/>
                <a:shade val="100000"/>
                <a:satMod val="130000"/>
              </a:schemeClr>
            </a:gs>
            <a:gs pos="100000">
              <a:schemeClr val="accent4">
                <a:hueOff val="-2232386"/>
                <a:satOff val="13449"/>
                <a:lumOff val="1078"/>
                <a:alphaOff val="0"/>
                <a:tint val="50000"/>
                <a:shade val="100000"/>
                <a:satMod val="350000"/>
              </a:schemeClr>
            </a:gs>
          </a:gsLst>
          <a:lin ang="16200000" scaled="0"/>
        </a:gra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effectLst>
                <a:outerShdw blurRad="50800" dist="38100" dir="2700000" algn="tl" rotWithShape="0">
                  <a:prstClr val="black">
                    <a:alpha val="40000"/>
                  </a:prstClr>
                </a:outerShdw>
              </a:effectLst>
            </a:rPr>
            <a:t>Assess</a:t>
          </a:r>
          <a:endParaRPr lang="en-US" sz="2400" b="1" kern="1200" dirty="0">
            <a:effectLst>
              <a:outerShdw blurRad="50800" dist="38100" dir="2700000" algn="tl" rotWithShape="0">
                <a:prstClr val="black">
                  <a:alpha val="40000"/>
                </a:prstClr>
              </a:outerShdw>
            </a:effectLst>
          </a:endParaRPr>
        </a:p>
        <a:p>
          <a:pPr marL="171450" lvl="1" indent="-171450" algn="l" defTabSz="800100">
            <a:lnSpc>
              <a:spcPct val="90000"/>
            </a:lnSpc>
            <a:spcBef>
              <a:spcPct val="0"/>
            </a:spcBef>
            <a:spcAft>
              <a:spcPct val="15000"/>
            </a:spcAft>
            <a:buChar char="••"/>
          </a:pPr>
          <a:r>
            <a:rPr lang="en-US" sz="1800" b="1" kern="1200" dirty="0" smtClean="0">
              <a:effectLst>
                <a:outerShdw blurRad="50800" dist="38100" dir="2700000" algn="tl" rotWithShape="0">
                  <a:prstClr val="black">
                    <a:alpha val="40000"/>
                  </a:prstClr>
                </a:outerShdw>
              </a:effectLst>
            </a:rPr>
            <a:t>How well do you meet each requirement?</a:t>
          </a:r>
          <a:endParaRPr lang="en-US" sz="1800" b="1" kern="1200" dirty="0">
            <a:effectLst>
              <a:outerShdw blurRad="50800" dist="38100" dir="2700000" algn="tl" rotWithShape="0">
                <a:prstClr val="black">
                  <a:alpha val="40000"/>
                </a:prstClr>
              </a:outerShdw>
            </a:effectLst>
          </a:endParaRPr>
        </a:p>
      </dsp:txBody>
      <dsp:txXfrm>
        <a:off x="3097180" y="1268039"/>
        <a:ext cx="2035239" cy="2186338"/>
      </dsp:txXfrm>
    </dsp:sp>
    <dsp:sp modelId="{997517C5-6447-D143-BC5D-9DBA9CA90F58}">
      <dsp:nvSpPr>
        <dsp:cNvPr id="0" name=""/>
        <dsp:cNvSpPr/>
      </dsp:nvSpPr>
      <dsp:spPr>
        <a:xfrm>
          <a:off x="5411926" y="1943063"/>
          <a:ext cx="458317" cy="836290"/>
        </a:xfrm>
        <a:prstGeom prst="rightArrow">
          <a:avLst>
            <a:gd name="adj1" fmla="val 60000"/>
            <a:gd name="adj2" fmla="val 50000"/>
          </a:avLst>
        </a:prstGeom>
        <a:gradFill rotWithShape="0">
          <a:gsLst>
            <a:gs pos="0">
              <a:schemeClr val="accent4">
                <a:hueOff val="-4464771"/>
                <a:satOff val="26899"/>
                <a:lumOff val="2156"/>
                <a:alphaOff val="0"/>
                <a:tint val="100000"/>
                <a:shade val="100000"/>
                <a:satMod val="130000"/>
              </a:schemeClr>
            </a:gs>
            <a:gs pos="100000">
              <a:schemeClr val="accent4">
                <a:hueOff val="-4464771"/>
                <a:satOff val="26899"/>
                <a:lumOff val="215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endParaRPr lang="en-US" sz="3500" kern="1200"/>
        </a:p>
      </dsp:txBody>
      <dsp:txXfrm>
        <a:off x="5411926" y="2110321"/>
        <a:ext cx="320822" cy="501774"/>
      </dsp:txXfrm>
    </dsp:sp>
    <dsp:sp modelId="{BA966B6B-684A-134F-8726-2DBD06C17FEB}">
      <dsp:nvSpPr>
        <dsp:cNvPr id="0" name=""/>
        <dsp:cNvSpPr/>
      </dsp:nvSpPr>
      <dsp:spPr>
        <a:xfrm>
          <a:off x="6060489" y="1204720"/>
          <a:ext cx="2161877" cy="2312976"/>
        </a:xfrm>
        <a:prstGeom prst="roundRect">
          <a:avLst>
            <a:gd name="adj" fmla="val 10000"/>
          </a:avLst>
        </a:prstGeom>
        <a:gradFill rotWithShape="0">
          <a:gsLst>
            <a:gs pos="0">
              <a:schemeClr val="accent4">
                <a:hueOff val="-4464771"/>
                <a:satOff val="26899"/>
                <a:lumOff val="2156"/>
                <a:alphaOff val="0"/>
                <a:tint val="100000"/>
                <a:shade val="100000"/>
                <a:satMod val="130000"/>
              </a:schemeClr>
            </a:gs>
            <a:gs pos="100000">
              <a:schemeClr val="accent4">
                <a:hueOff val="-4464771"/>
                <a:satOff val="26899"/>
                <a:lumOff val="2156"/>
                <a:alphaOff val="0"/>
                <a:tint val="50000"/>
                <a:shade val="100000"/>
                <a:satMod val="350000"/>
              </a:schemeClr>
            </a:gs>
          </a:gsLst>
          <a:lin ang="16200000" scaled="0"/>
        </a:gra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effectLst>
                <a:outerShdw blurRad="50800" dist="38100" dir="2700000" algn="tl" rotWithShape="0">
                  <a:prstClr val="black">
                    <a:alpha val="40000"/>
                  </a:prstClr>
                </a:outerShdw>
              </a:effectLst>
            </a:rPr>
            <a:t>Plan/achieve goal</a:t>
          </a:r>
          <a:endParaRPr lang="en-US" sz="2400" b="1" kern="1200" dirty="0">
            <a:effectLst>
              <a:outerShdw blurRad="50800" dist="38100" dir="2700000" algn="tl" rotWithShape="0">
                <a:prstClr val="black">
                  <a:alpha val="40000"/>
                </a:prstClr>
              </a:outerShdw>
            </a:effectLst>
          </a:endParaRPr>
        </a:p>
        <a:p>
          <a:pPr marL="171450" lvl="1" indent="-171450" algn="l" defTabSz="800100">
            <a:lnSpc>
              <a:spcPct val="90000"/>
            </a:lnSpc>
            <a:spcBef>
              <a:spcPct val="0"/>
            </a:spcBef>
            <a:spcAft>
              <a:spcPct val="15000"/>
            </a:spcAft>
            <a:buChar char="••"/>
          </a:pPr>
          <a:r>
            <a:rPr lang="en-US" sz="1800" b="1" kern="1200" dirty="0" smtClean="0">
              <a:effectLst>
                <a:outerShdw blurRad="50800" dist="38100" dir="2700000" algn="tl" rotWithShape="0">
                  <a:prstClr val="black">
                    <a:alpha val="40000"/>
                  </a:prstClr>
                </a:outerShdw>
              </a:effectLst>
            </a:rPr>
            <a:t>Set goal level</a:t>
          </a:r>
          <a:endParaRPr lang="en-US" sz="1800" b="1" kern="1200" dirty="0">
            <a:effectLst>
              <a:outerShdw blurRad="50800" dist="38100" dir="2700000" algn="tl" rotWithShape="0">
                <a:prstClr val="black">
                  <a:alpha val="40000"/>
                </a:prstClr>
              </a:outerShdw>
            </a:effectLst>
          </a:endParaRPr>
        </a:p>
        <a:p>
          <a:pPr marL="171450" lvl="1" indent="-171450" algn="l" defTabSz="800100">
            <a:lnSpc>
              <a:spcPct val="90000"/>
            </a:lnSpc>
            <a:spcBef>
              <a:spcPct val="0"/>
            </a:spcBef>
            <a:spcAft>
              <a:spcPct val="15000"/>
            </a:spcAft>
            <a:buChar char="••"/>
          </a:pPr>
          <a:r>
            <a:rPr lang="en-US" sz="1800" b="1" kern="1200" dirty="0" smtClean="0">
              <a:effectLst>
                <a:outerShdw blurRad="50800" dist="38100" dir="2700000" algn="tl" rotWithShape="0">
                  <a:prstClr val="black">
                    <a:alpha val="40000"/>
                  </a:prstClr>
                </a:outerShdw>
              </a:effectLst>
            </a:rPr>
            <a:t>Concrete list of actions / artifacts needed to meet </a:t>
          </a:r>
          <a:endParaRPr lang="en-US" sz="1800" b="1" kern="1200" dirty="0">
            <a:effectLst>
              <a:outerShdw blurRad="50800" dist="38100" dir="2700000" algn="tl" rotWithShape="0">
                <a:prstClr val="black">
                  <a:alpha val="40000"/>
                </a:prstClr>
              </a:outerShdw>
            </a:effectLst>
          </a:endParaRPr>
        </a:p>
      </dsp:txBody>
      <dsp:txXfrm>
        <a:off x="6123808" y="1268039"/>
        <a:ext cx="2035239" cy="2186338"/>
      </dsp:txXfrm>
    </dsp:sp>
  </dsp:spTree>
</dsp:drawing>
</file>

<file path=ppt/diagrams/layout1.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A27000-6EB3-A945-ABB3-DCCED16F17AF}" type="datetimeFigureOut">
              <a:rPr lang="en-US" smtClean="0"/>
              <a:t>17/09/2013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9DF5B9-FF5F-8843-B8C9-60CE5A09FB3C}" type="slidenum">
              <a:rPr lang="en-US" smtClean="0"/>
              <a:t>‹#›</a:t>
            </a:fld>
            <a:endParaRPr lang="en-US"/>
          </a:p>
        </p:txBody>
      </p:sp>
    </p:spTree>
    <p:extLst>
      <p:ext uri="{BB962C8B-B14F-4D97-AF65-F5344CB8AC3E}">
        <p14:creationId xmlns:p14="http://schemas.microsoft.com/office/powerpoint/2010/main" val="551691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B59AD0-791C-8942-860A-D1CB08B03F8A}" type="datetimeFigureOut">
              <a:rPr lang="en-US" smtClean="0"/>
              <a:t>17/09/2013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5BBBC-63A4-9D48-B90D-629498CD21A0}" type="slidenum">
              <a:rPr lang="en-US" smtClean="0"/>
              <a:t>‹#›</a:t>
            </a:fld>
            <a:endParaRPr lang="en-US"/>
          </a:p>
        </p:txBody>
      </p:sp>
    </p:spTree>
    <p:extLst>
      <p:ext uri="{BB962C8B-B14F-4D97-AF65-F5344CB8AC3E}">
        <p14:creationId xmlns:p14="http://schemas.microsoft.com/office/powerpoint/2010/main" val="35838857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TitlePage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r>
              <a:rPr lang="en-GB" smtClean="0"/>
              <a:t>17/09/2013</a:t>
            </a:r>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dirty="0" smtClean="0"/>
              <a:t>FitSM - HN </a:t>
            </a:r>
            <a:r>
              <a:rPr lang="en-US" dirty="0" err="1" smtClean="0"/>
              <a:t>interopaberability</a:t>
            </a:r>
            <a:r>
              <a:rPr lang="en-US" dirty="0" smtClean="0"/>
              <a:t> w/s - Madrid Sept 2013</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3507AEB-23B8-F142-83A3-458C56B10093}" type="slidenum">
              <a:rPr lang="en-US" smtClean="0"/>
              <a:pPr/>
              <a:t>‹#›</a:t>
            </a:fld>
            <a:endParaRPr lang="en-US"/>
          </a:p>
        </p:txBody>
      </p:sp>
      <p:pic>
        <p:nvPicPr>
          <p:cNvPr id="8" name="Picture 7" descr="NewFedSMLogo10.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79048" y="458291"/>
            <a:ext cx="2985904" cy="1322497"/>
          </a:xfrm>
          <a:prstGeom prst="rect">
            <a:avLst/>
          </a:prstGeom>
        </p:spPr>
      </p:pic>
      <p:pic>
        <p:nvPicPr>
          <p:cNvPr id="11" name="Picture 10" descr="bar.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9750" y="3674649"/>
            <a:ext cx="8064500" cy="114300"/>
          </a:xfrm>
          <a:prstGeom prst="rect">
            <a:avLst/>
          </a:prstGeom>
        </p:spPr>
      </p:pic>
    </p:spTree>
    <p:extLst>
      <p:ext uri="{BB962C8B-B14F-4D97-AF65-F5344CB8AC3E}">
        <p14:creationId xmlns:p14="http://schemas.microsoft.com/office/powerpoint/2010/main" val="451295145"/>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r>
              <a:rPr lang="en-GB" smtClean="0"/>
              <a:t>17/09/2013</a:t>
            </a:r>
            <a:endParaRPr lang="en-US"/>
          </a:p>
        </p:txBody>
      </p:sp>
      <p:sp>
        <p:nvSpPr>
          <p:cNvPr id="5" name="Footer Placeholder 4"/>
          <p:cNvSpPr>
            <a:spLocks noGrp="1"/>
          </p:cNvSpPr>
          <p:nvPr>
            <p:ph type="ftr" sz="quarter" idx="11"/>
          </p:nvPr>
        </p:nvSpPr>
        <p:spPr/>
        <p:txBody>
          <a:bodyPr/>
          <a:lstStyle/>
          <a:p>
            <a:r>
              <a:rPr lang="en-US" dirty="0" smtClean="0"/>
              <a:t>FitSM - HN </a:t>
            </a:r>
            <a:r>
              <a:rPr lang="en-US" dirty="0" err="1" smtClean="0"/>
              <a:t>interopaberability</a:t>
            </a:r>
            <a:r>
              <a:rPr lang="en-US" dirty="0" smtClean="0"/>
              <a:t> w/s - Madrid Sept 2013</a:t>
            </a:r>
            <a:endParaRPr lang="en-US" dirty="0"/>
          </a:p>
        </p:txBody>
      </p:sp>
      <p:sp>
        <p:nvSpPr>
          <p:cNvPr id="6" name="Slide Number Placeholder 5"/>
          <p:cNvSpPr>
            <a:spLocks noGrp="1"/>
          </p:cNvSpPr>
          <p:nvPr>
            <p:ph type="sldNum" sz="quarter" idx="12"/>
          </p:nvPr>
        </p:nvSpPr>
        <p:spPr/>
        <p:txBody>
          <a:bodyPr/>
          <a:lstStyle/>
          <a:p>
            <a:fld id="{43507AEB-23B8-F142-83A3-458C56B10093}" type="slidenum">
              <a:rPr lang="en-US" smtClean="0"/>
              <a:t>‹#›</a:t>
            </a:fld>
            <a:endParaRPr lang="en-US"/>
          </a:p>
        </p:txBody>
      </p:sp>
    </p:spTree>
    <p:extLst>
      <p:ext uri="{BB962C8B-B14F-4D97-AF65-F5344CB8AC3E}">
        <p14:creationId xmlns:p14="http://schemas.microsoft.com/office/powerpoint/2010/main" val="504139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r>
              <a:rPr lang="en-GB" smtClean="0"/>
              <a:t>17/09/2013</a:t>
            </a:r>
            <a:endParaRPr lang="en-US"/>
          </a:p>
        </p:txBody>
      </p:sp>
      <p:sp>
        <p:nvSpPr>
          <p:cNvPr id="5" name="Footer Placeholder 4"/>
          <p:cNvSpPr>
            <a:spLocks noGrp="1"/>
          </p:cNvSpPr>
          <p:nvPr>
            <p:ph type="ftr" sz="quarter" idx="11"/>
          </p:nvPr>
        </p:nvSpPr>
        <p:spPr/>
        <p:txBody>
          <a:bodyPr/>
          <a:lstStyle/>
          <a:p>
            <a:r>
              <a:rPr lang="en-US" dirty="0" smtClean="0"/>
              <a:t>FitSM - HN </a:t>
            </a:r>
            <a:r>
              <a:rPr lang="en-US" dirty="0" err="1" smtClean="0"/>
              <a:t>interopaberability</a:t>
            </a:r>
            <a:r>
              <a:rPr lang="en-US" dirty="0" smtClean="0"/>
              <a:t> w/s - Madrid Sept 2013</a:t>
            </a:r>
            <a:endParaRPr lang="en-US" dirty="0"/>
          </a:p>
        </p:txBody>
      </p:sp>
      <p:sp>
        <p:nvSpPr>
          <p:cNvPr id="6" name="Slide Number Placeholder 5"/>
          <p:cNvSpPr>
            <a:spLocks noGrp="1"/>
          </p:cNvSpPr>
          <p:nvPr>
            <p:ph type="sldNum" sz="quarter" idx="12"/>
          </p:nvPr>
        </p:nvSpPr>
        <p:spPr/>
        <p:txBody>
          <a:bodyPr/>
          <a:lstStyle/>
          <a:p>
            <a:fld id="{43507AEB-23B8-F142-83A3-458C56B10093}" type="slidenum">
              <a:rPr lang="en-US" smtClean="0"/>
              <a:t>‹#›</a:t>
            </a:fld>
            <a:endParaRPr lang="en-US"/>
          </a:p>
        </p:txBody>
      </p:sp>
    </p:spTree>
    <p:extLst>
      <p:ext uri="{BB962C8B-B14F-4D97-AF65-F5344CB8AC3E}">
        <p14:creationId xmlns:p14="http://schemas.microsoft.com/office/powerpoint/2010/main" val="1184994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r>
              <a:rPr lang="en-GB" smtClean="0"/>
              <a:t>17/09/2013</a:t>
            </a:r>
            <a:endParaRPr lang="en-US"/>
          </a:p>
        </p:txBody>
      </p:sp>
      <p:sp>
        <p:nvSpPr>
          <p:cNvPr id="5" name="Footer Placeholder 4"/>
          <p:cNvSpPr>
            <a:spLocks noGrp="1"/>
          </p:cNvSpPr>
          <p:nvPr>
            <p:ph type="ftr" sz="quarter" idx="11"/>
          </p:nvPr>
        </p:nvSpPr>
        <p:spPr/>
        <p:txBody>
          <a:bodyPr/>
          <a:lstStyle/>
          <a:p>
            <a:r>
              <a:rPr lang="en-US" dirty="0" smtClean="0"/>
              <a:t>FitSM - HN </a:t>
            </a:r>
            <a:r>
              <a:rPr lang="en-US" dirty="0" err="1" smtClean="0"/>
              <a:t>interopaberability</a:t>
            </a:r>
            <a:r>
              <a:rPr lang="en-US" dirty="0" smtClean="0"/>
              <a:t> w/s - Madrid Sept 2013</a:t>
            </a:r>
            <a:endParaRPr lang="en-US" dirty="0"/>
          </a:p>
        </p:txBody>
      </p:sp>
      <p:sp>
        <p:nvSpPr>
          <p:cNvPr id="6" name="Slide Number Placeholder 5"/>
          <p:cNvSpPr>
            <a:spLocks noGrp="1"/>
          </p:cNvSpPr>
          <p:nvPr>
            <p:ph type="sldNum" sz="quarter" idx="12"/>
          </p:nvPr>
        </p:nvSpPr>
        <p:spPr/>
        <p:txBody>
          <a:bodyPr/>
          <a:lstStyle/>
          <a:p>
            <a:fld id="{43507AEB-23B8-F142-83A3-458C56B10093}" type="slidenum">
              <a:rPr lang="en-US" smtClean="0"/>
              <a:t>‹#›</a:t>
            </a:fld>
            <a:endParaRPr lang="en-US"/>
          </a:p>
        </p:txBody>
      </p:sp>
    </p:spTree>
    <p:extLst>
      <p:ext uri="{BB962C8B-B14F-4D97-AF65-F5344CB8AC3E}">
        <p14:creationId xmlns:p14="http://schemas.microsoft.com/office/powerpoint/2010/main" val="96394650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r>
              <a:rPr lang="en-GB" smtClean="0"/>
              <a:t>17/09/2013</a:t>
            </a:r>
            <a:endParaRPr lang="en-US"/>
          </a:p>
        </p:txBody>
      </p:sp>
      <p:sp>
        <p:nvSpPr>
          <p:cNvPr id="5" name="Footer Placeholder 4"/>
          <p:cNvSpPr>
            <a:spLocks noGrp="1"/>
          </p:cNvSpPr>
          <p:nvPr>
            <p:ph type="ftr" sz="quarter" idx="11"/>
          </p:nvPr>
        </p:nvSpPr>
        <p:spPr/>
        <p:txBody>
          <a:bodyPr/>
          <a:lstStyle/>
          <a:p>
            <a:r>
              <a:rPr lang="en-US" dirty="0" smtClean="0"/>
              <a:t>FitSM - HN </a:t>
            </a:r>
            <a:r>
              <a:rPr lang="en-US" dirty="0" err="1" smtClean="0"/>
              <a:t>interopaberability</a:t>
            </a:r>
            <a:r>
              <a:rPr lang="en-US" dirty="0" smtClean="0"/>
              <a:t> w/s - Madrid Sept 2013</a:t>
            </a:r>
            <a:endParaRPr lang="en-US" dirty="0"/>
          </a:p>
        </p:txBody>
      </p:sp>
      <p:sp>
        <p:nvSpPr>
          <p:cNvPr id="6" name="Slide Number Placeholder 5"/>
          <p:cNvSpPr>
            <a:spLocks noGrp="1"/>
          </p:cNvSpPr>
          <p:nvPr>
            <p:ph type="sldNum" sz="quarter" idx="12"/>
          </p:nvPr>
        </p:nvSpPr>
        <p:spPr/>
        <p:txBody>
          <a:bodyPr/>
          <a:lstStyle/>
          <a:p>
            <a:fld id="{43507AEB-23B8-F142-83A3-458C56B10093}" type="slidenum">
              <a:rPr lang="en-US" smtClean="0"/>
              <a:t>‹#›</a:t>
            </a:fld>
            <a:endParaRPr lang="en-US"/>
          </a:p>
        </p:txBody>
      </p:sp>
    </p:spTree>
    <p:extLst>
      <p:ext uri="{BB962C8B-B14F-4D97-AF65-F5344CB8AC3E}">
        <p14:creationId xmlns:p14="http://schemas.microsoft.com/office/powerpoint/2010/main" val="3089967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r>
              <a:rPr lang="en-GB" smtClean="0"/>
              <a:t>17/09/2013</a:t>
            </a:r>
            <a:endParaRPr lang="en-US"/>
          </a:p>
        </p:txBody>
      </p:sp>
      <p:sp>
        <p:nvSpPr>
          <p:cNvPr id="6" name="Footer Placeholder 5"/>
          <p:cNvSpPr>
            <a:spLocks noGrp="1"/>
          </p:cNvSpPr>
          <p:nvPr>
            <p:ph type="ftr" sz="quarter" idx="11"/>
          </p:nvPr>
        </p:nvSpPr>
        <p:spPr/>
        <p:txBody>
          <a:bodyPr/>
          <a:lstStyle/>
          <a:p>
            <a:r>
              <a:rPr lang="en-US" dirty="0" smtClean="0"/>
              <a:t>FitSM - HN </a:t>
            </a:r>
            <a:r>
              <a:rPr lang="en-US" dirty="0" err="1" smtClean="0"/>
              <a:t>interopaberability</a:t>
            </a:r>
            <a:r>
              <a:rPr lang="en-US" dirty="0" smtClean="0"/>
              <a:t> w/s - Madrid Sept 2013</a:t>
            </a:r>
            <a:endParaRPr lang="en-US" dirty="0"/>
          </a:p>
        </p:txBody>
      </p:sp>
      <p:sp>
        <p:nvSpPr>
          <p:cNvPr id="7" name="Slide Number Placeholder 6"/>
          <p:cNvSpPr>
            <a:spLocks noGrp="1"/>
          </p:cNvSpPr>
          <p:nvPr>
            <p:ph type="sldNum" sz="quarter" idx="12"/>
          </p:nvPr>
        </p:nvSpPr>
        <p:spPr/>
        <p:txBody>
          <a:bodyPr/>
          <a:lstStyle/>
          <a:p>
            <a:fld id="{43507AEB-23B8-F142-83A3-458C56B10093}" type="slidenum">
              <a:rPr lang="en-US" smtClean="0"/>
              <a:t>‹#›</a:t>
            </a:fld>
            <a:endParaRPr lang="en-US"/>
          </a:p>
        </p:txBody>
      </p:sp>
    </p:spTree>
    <p:extLst>
      <p:ext uri="{BB962C8B-B14F-4D97-AF65-F5344CB8AC3E}">
        <p14:creationId xmlns:p14="http://schemas.microsoft.com/office/powerpoint/2010/main" val="2363947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r>
              <a:rPr lang="en-GB" smtClean="0"/>
              <a:t>17/09/2013</a:t>
            </a:r>
            <a:endParaRPr lang="en-US"/>
          </a:p>
        </p:txBody>
      </p:sp>
      <p:sp>
        <p:nvSpPr>
          <p:cNvPr id="8" name="Footer Placeholder 7"/>
          <p:cNvSpPr>
            <a:spLocks noGrp="1"/>
          </p:cNvSpPr>
          <p:nvPr>
            <p:ph type="ftr" sz="quarter" idx="11"/>
          </p:nvPr>
        </p:nvSpPr>
        <p:spPr/>
        <p:txBody>
          <a:bodyPr/>
          <a:lstStyle/>
          <a:p>
            <a:r>
              <a:rPr lang="en-US" dirty="0" smtClean="0"/>
              <a:t>FitSM - HN </a:t>
            </a:r>
            <a:r>
              <a:rPr lang="en-US" dirty="0" err="1" smtClean="0"/>
              <a:t>interopaberability</a:t>
            </a:r>
            <a:r>
              <a:rPr lang="en-US" dirty="0" smtClean="0"/>
              <a:t> w/s - Madrid Sept 2013</a:t>
            </a:r>
            <a:endParaRPr lang="en-US" dirty="0"/>
          </a:p>
        </p:txBody>
      </p:sp>
      <p:sp>
        <p:nvSpPr>
          <p:cNvPr id="9" name="Slide Number Placeholder 8"/>
          <p:cNvSpPr>
            <a:spLocks noGrp="1"/>
          </p:cNvSpPr>
          <p:nvPr>
            <p:ph type="sldNum" sz="quarter" idx="12"/>
          </p:nvPr>
        </p:nvSpPr>
        <p:spPr/>
        <p:txBody>
          <a:bodyPr/>
          <a:lstStyle/>
          <a:p>
            <a:fld id="{43507AEB-23B8-F142-83A3-458C56B10093}" type="slidenum">
              <a:rPr lang="en-US" smtClean="0"/>
              <a:t>‹#›</a:t>
            </a:fld>
            <a:endParaRPr lang="en-US"/>
          </a:p>
        </p:txBody>
      </p:sp>
    </p:spTree>
    <p:extLst>
      <p:ext uri="{BB962C8B-B14F-4D97-AF65-F5344CB8AC3E}">
        <p14:creationId xmlns:p14="http://schemas.microsoft.com/office/powerpoint/2010/main" val="2637344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r>
              <a:rPr lang="en-GB" smtClean="0"/>
              <a:t>17/09/2013</a:t>
            </a:r>
            <a:endParaRPr lang="en-US"/>
          </a:p>
        </p:txBody>
      </p:sp>
      <p:sp>
        <p:nvSpPr>
          <p:cNvPr id="4" name="Footer Placeholder 3"/>
          <p:cNvSpPr>
            <a:spLocks noGrp="1"/>
          </p:cNvSpPr>
          <p:nvPr>
            <p:ph type="ftr" sz="quarter" idx="11"/>
          </p:nvPr>
        </p:nvSpPr>
        <p:spPr/>
        <p:txBody>
          <a:bodyPr/>
          <a:lstStyle/>
          <a:p>
            <a:r>
              <a:rPr lang="en-US" dirty="0" smtClean="0"/>
              <a:t>FitSM - HN </a:t>
            </a:r>
            <a:r>
              <a:rPr lang="en-US" dirty="0" err="1" smtClean="0"/>
              <a:t>interopaberability</a:t>
            </a:r>
            <a:r>
              <a:rPr lang="en-US" dirty="0" smtClean="0"/>
              <a:t> w/s - Madrid Sept 2013</a:t>
            </a:r>
            <a:endParaRPr lang="en-US" dirty="0"/>
          </a:p>
        </p:txBody>
      </p:sp>
      <p:sp>
        <p:nvSpPr>
          <p:cNvPr id="5" name="Slide Number Placeholder 4"/>
          <p:cNvSpPr>
            <a:spLocks noGrp="1"/>
          </p:cNvSpPr>
          <p:nvPr>
            <p:ph type="sldNum" sz="quarter" idx="12"/>
          </p:nvPr>
        </p:nvSpPr>
        <p:spPr/>
        <p:txBody>
          <a:bodyPr/>
          <a:lstStyle/>
          <a:p>
            <a:fld id="{43507AEB-23B8-F142-83A3-458C56B10093}" type="slidenum">
              <a:rPr lang="en-US" smtClean="0"/>
              <a:t>‹#›</a:t>
            </a:fld>
            <a:endParaRPr lang="en-US"/>
          </a:p>
        </p:txBody>
      </p:sp>
    </p:spTree>
    <p:extLst>
      <p:ext uri="{BB962C8B-B14F-4D97-AF65-F5344CB8AC3E}">
        <p14:creationId xmlns:p14="http://schemas.microsoft.com/office/powerpoint/2010/main" val="2014649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smtClean="0"/>
              <a:t>17/09/2013</a:t>
            </a:r>
            <a:endParaRPr lang="en-US"/>
          </a:p>
        </p:txBody>
      </p:sp>
      <p:sp>
        <p:nvSpPr>
          <p:cNvPr id="3" name="Footer Placeholder 2"/>
          <p:cNvSpPr>
            <a:spLocks noGrp="1"/>
          </p:cNvSpPr>
          <p:nvPr>
            <p:ph type="ftr" sz="quarter" idx="11"/>
          </p:nvPr>
        </p:nvSpPr>
        <p:spPr/>
        <p:txBody>
          <a:bodyPr/>
          <a:lstStyle/>
          <a:p>
            <a:r>
              <a:rPr lang="en-US" dirty="0" smtClean="0"/>
              <a:t>FitSM - HN </a:t>
            </a:r>
            <a:r>
              <a:rPr lang="en-US" dirty="0" err="1" smtClean="0"/>
              <a:t>interopaberability</a:t>
            </a:r>
            <a:r>
              <a:rPr lang="en-US" dirty="0" smtClean="0"/>
              <a:t> w/s - Madrid Sept 2013</a:t>
            </a:r>
            <a:endParaRPr lang="en-US" dirty="0"/>
          </a:p>
        </p:txBody>
      </p:sp>
      <p:sp>
        <p:nvSpPr>
          <p:cNvPr id="4" name="Slide Number Placeholder 3"/>
          <p:cNvSpPr>
            <a:spLocks noGrp="1"/>
          </p:cNvSpPr>
          <p:nvPr>
            <p:ph type="sldNum" sz="quarter" idx="12"/>
          </p:nvPr>
        </p:nvSpPr>
        <p:spPr/>
        <p:txBody>
          <a:bodyPr/>
          <a:lstStyle/>
          <a:p>
            <a:fld id="{43507AEB-23B8-F142-83A3-458C56B10093}" type="slidenum">
              <a:rPr lang="en-US" smtClean="0"/>
              <a:t>‹#›</a:t>
            </a:fld>
            <a:endParaRPr lang="en-US"/>
          </a:p>
        </p:txBody>
      </p:sp>
    </p:spTree>
    <p:extLst>
      <p:ext uri="{BB962C8B-B14F-4D97-AF65-F5344CB8AC3E}">
        <p14:creationId xmlns:p14="http://schemas.microsoft.com/office/powerpoint/2010/main" val="565518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r>
              <a:rPr lang="en-GB" smtClean="0"/>
              <a:t>17/09/2013</a:t>
            </a:r>
            <a:endParaRPr lang="en-US"/>
          </a:p>
        </p:txBody>
      </p:sp>
      <p:sp>
        <p:nvSpPr>
          <p:cNvPr id="6" name="Footer Placeholder 5"/>
          <p:cNvSpPr>
            <a:spLocks noGrp="1"/>
          </p:cNvSpPr>
          <p:nvPr>
            <p:ph type="ftr" sz="quarter" idx="11"/>
          </p:nvPr>
        </p:nvSpPr>
        <p:spPr/>
        <p:txBody>
          <a:bodyPr/>
          <a:lstStyle/>
          <a:p>
            <a:r>
              <a:rPr lang="en-US" dirty="0" smtClean="0"/>
              <a:t>FitSM - HN </a:t>
            </a:r>
            <a:r>
              <a:rPr lang="en-US" dirty="0" err="1" smtClean="0"/>
              <a:t>interopaberability</a:t>
            </a:r>
            <a:r>
              <a:rPr lang="en-US" dirty="0" smtClean="0"/>
              <a:t> w/s - Madrid Sept 2013</a:t>
            </a:r>
            <a:endParaRPr lang="en-US" dirty="0"/>
          </a:p>
        </p:txBody>
      </p:sp>
      <p:sp>
        <p:nvSpPr>
          <p:cNvPr id="7" name="Slide Number Placeholder 6"/>
          <p:cNvSpPr>
            <a:spLocks noGrp="1"/>
          </p:cNvSpPr>
          <p:nvPr>
            <p:ph type="sldNum" sz="quarter" idx="12"/>
          </p:nvPr>
        </p:nvSpPr>
        <p:spPr/>
        <p:txBody>
          <a:bodyPr/>
          <a:lstStyle/>
          <a:p>
            <a:fld id="{43507AEB-23B8-F142-83A3-458C56B10093}" type="slidenum">
              <a:rPr lang="en-US" smtClean="0"/>
              <a:t>‹#›</a:t>
            </a:fld>
            <a:endParaRPr lang="en-US"/>
          </a:p>
        </p:txBody>
      </p:sp>
    </p:spTree>
    <p:extLst>
      <p:ext uri="{BB962C8B-B14F-4D97-AF65-F5344CB8AC3E}">
        <p14:creationId xmlns:p14="http://schemas.microsoft.com/office/powerpoint/2010/main" val="4182548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r>
              <a:rPr lang="en-GB" smtClean="0"/>
              <a:t>17/09/2013</a:t>
            </a:r>
            <a:endParaRPr lang="en-US"/>
          </a:p>
        </p:txBody>
      </p:sp>
      <p:sp>
        <p:nvSpPr>
          <p:cNvPr id="6" name="Footer Placeholder 5"/>
          <p:cNvSpPr>
            <a:spLocks noGrp="1"/>
          </p:cNvSpPr>
          <p:nvPr>
            <p:ph type="ftr" sz="quarter" idx="11"/>
          </p:nvPr>
        </p:nvSpPr>
        <p:spPr/>
        <p:txBody>
          <a:bodyPr/>
          <a:lstStyle/>
          <a:p>
            <a:r>
              <a:rPr lang="en-US" dirty="0" smtClean="0"/>
              <a:t>FitSM - HN </a:t>
            </a:r>
            <a:r>
              <a:rPr lang="en-US" dirty="0" err="1" smtClean="0"/>
              <a:t>interopaberability</a:t>
            </a:r>
            <a:r>
              <a:rPr lang="en-US" dirty="0" smtClean="0"/>
              <a:t> w/s - Madrid Sept 2013</a:t>
            </a:r>
            <a:endParaRPr lang="en-US" dirty="0"/>
          </a:p>
        </p:txBody>
      </p:sp>
      <p:sp>
        <p:nvSpPr>
          <p:cNvPr id="7" name="Slide Number Placeholder 6"/>
          <p:cNvSpPr>
            <a:spLocks noGrp="1"/>
          </p:cNvSpPr>
          <p:nvPr>
            <p:ph type="sldNum" sz="quarter" idx="12"/>
          </p:nvPr>
        </p:nvSpPr>
        <p:spPr/>
        <p:txBody>
          <a:bodyPr/>
          <a:lstStyle/>
          <a:p>
            <a:fld id="{43507AEB-23B8-F142-83A3-458C56B10093}" type="slidenum">
              <a:rPr lang="en-US" smtClean="0"/>
              <a:t>‹#›</a:t>
            </a:fld>
            <a:endParaRPr lang="en-US"/>
          </a:p>
        </p:txBody>
      </p:sp>
    </p:spTree>
    <p:extLst>
      <p:ext uri="{BB962C8B-B14F-4D97-AF65-F5344CB8AC3E}">
        <p14:creationId xmlns:p14="http://schemas.microsoft.com/office/powerpoint/2010/main" val="18708472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drop.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6402828" cy="1047859"/>
          </a:xfrm>
          <a:prstGeom prst="rect">
            <a:avLst/>
          </a:prstGeom>
        </p:spPr>
        <p:txBody>
          <a:bodyPr vert="horz" lIns="91440" tIns="45720" rIns="91440" bIns="45720" rtlCol="0" anchor="ctr">
            <a:noAutofit/>
          </a:bodyPr>
          <a:lstStyle/>
          <a:p>
            <a:r>
              <a:rPr lang="en-GB" smtClean="0"/>
              <a:t>Click to edit Master title style</a:t>
            </a:r>
            <a:endParaRPr lang="en-US" dirty="0"/>
          </a:p>
        </p:txBody>
      </p:sp>
      <p:sp>
        <p:nvSpPr>
          <p:cNvPr id="3" name="Text Placeholder 2"/>
          <p:cNvSpPr>
            <a:spLocks noGrp="1"/>
          </p:cNvSpPr>
          <p:nvPr>
            <p:ph type="body" idx="1"/>
          </p:nvPr>
        </p:nvSpPr>
        <p:spPr>
          <a:xfrm>
            <a:off x="457200" y="1600200"/>
            <a:ext cx="8229600" cy="4722417"/>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a:xfrm>
            <a:off x="457200" y="643051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smtClean="0"/>
              <a:t>17/09/2013</a:t>
            </a:r>
            <a:endParaRPr lang="en-US" dirty="0"/>
          </a:p>
        </p:txBody>
      </p:sp>
      <p:sp>
        <p:nvSpPr>
          <p:cNvPr id="5" name="Footer Placeholder 4"/>
          <p:cNvSpPr>
            <a:spLocks noGrp="1"/>
          </p:cNvSpPr>
          <p:nvPr>
            <p:ph type="ftr" sz="quarter" idx="3"/>
          </p:nvPr>
        </p:nvSpPr>
        <p:spPr>
          <a:xfrm>
            <a:off x="3124200" y="643051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FitSM - HN </a:t>
            </a:r>
            <a:r>
              <a:rPr lang="en-US" dirty="0" err="1" smtClean="0"/>
              <a:t>interopaberability</a:t>
            </a:r>
            <a:r>
              <a:rPr lang="en-US" dirty="0" smtClean="0"/>
              <a:t> w/s - Madrid Sept 2013</a:t>
            </a:r>
            <a:endParaRPr lang="en-US" dirty="0"/>
          </a:p>
        </p:txBody>
      </p:sp>
      <p:sp>
        <p:nvSpPr>
          <p:cNvPr id="6" name="Slide Number Placeholder 5"/>
          <p:cNvSpPr>
            <a:spLocks noGrp="1"/>
          </p:cNvSpPr>
          <p:nvPr>
            <p:ph type="sldNum" sz="quarter" idx="4"/>
          </p:nvPr>
        </p:nvSpPr>
        <p:spPr>
          <a:xfrm>
            <a:off x="6553200" y="643051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507AEB-23B8-F142-83A3-458C56B10093}" type="slidenum">
              <a:rPr lang="en-US" smtClean="0"/>
              <a:t>‹#›</a:t>
            </a:fld>
            <a:endParaRPr lang="en-US"/>
          </a:p>
        </p:txBody>
      </p:sp>
      <p:pic>
        <p:nvPicPr>
          <p:cNvPr id="8" name="Picture 7" descr="bar.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932" y="1447022"/>
            <a:ext cx="9160932" cy="129600"/>
          </a:xfrm>
          <a:prstGeom prst="rect">
            <a:avLst/>
          </a:prstGeom>
        </p:spPr>
      </p:pic>
      <p:pic>
        <p:nvPicPr>
          <p:cNvPr id="9" name="Picture 8" descr="NewFedSMLogo10.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119594" y="447157"/>
            <a:ext cx="1755122" cy="777367"/>
          </a:xfrm>
          <a:prstGeom prst="rect">
            <a:avLst/>
          </a:prstGeom>
        </p:spPr>
      </p:pic>
    </p:spTree>
    <p:extLst>
      <p:ext uri="{BB962C8B-B14F-4D97-AF65-F5344CB8AC3E}">
        <p14:creationId xmlns:p14="http://schemas.microsoft.com/office/powerpoint/2010/main" val="124171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hf hdr="0"/>
  <p:txStyles>
    <p:titleStyle>
      <a:lvl1pPr algn="ctr" defTabSz="457200" rtl="0" eaLnBrk="1" latinLnBrk="0" hangingPunct="1">
        <a:spcBef>
          <a:spcPct val="0"/>
        </a:spcBef>
        <a:buNone/>
        <a:defRPr sz="3200" kern="1200">
          <a:solidFill>
            <a:srgbClr val="205595"/>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7" Type="http://schemas.openxmlformats.org/officeDocument/2006/relationships/hyperlink" Target="http://www.fedsm.eu/fitsm" TargetMode="Externa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7.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mergence-tech.com" TargetMode="External"/><Relationship Id="rId3" Type="http://schemas.openxmlformats.org/officeDocument/2006/relationships/hyperlink" Target="http://www.fedsm.eu"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diagramData" Target="../diagrams/data3.xml"/><Relationship Id="rId8" Type="http://schemas.openxmlformats.org/officeDocument/2006/relationships/diagramLayout" Target="../diagrams/layout3.xml"/><Relationship Id="rId9" Type="http://schemas.openxmlformats.org/officeDocument/2006/relationships/diagramQuickStyle" Target="../diagrams/quickStyle3.xml"/><Relationship Id="rId10" Type="http://schemas.openxmlformats.org/officeDocument/2006/relationships/diagramColors" Target="../diagrams/colors3.xml"/><Relationship Id="rId11"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FitSM: lightweight standards for service management in federated cloud</a:t>
            </a:r>
          </a:p>
        </p:txBody>
      </p:sp>
      <p:sp>
        <p:nvSpPr>
          <p:cNvPr id="3" name="Subtitle 2"/>
          <p:cNvSpPr>
            <a:spLocks noGrp="1"/>
          </p:cNvSpPr>
          <p:nvPr>
            <p:ph type="subTitle" idx="1"/>
          </p:nvPr>
        </p:nvSpPr>
        <p:spPr/>
        <p:txBody>
          <a:bodyPr>
            <a:normAutofit fontScale="92500"/>
          </a:bodyPr>
          <a:lstStyle/>
          <a:p>
            <a:r>
              <a:rPr lang="en-US" dirty="0" smtClean="0"/>
              <a:t>Owen Appleton</a:t>
            </a:r>
          </a:p>
          <a:p>
            <a:r>
              <a:rPr lang="en-US" dirty="0" smtClean="0"/>
              <a:t>FedSM project / Emergence Tech Limited</a:t>
            </a:r>
          </a:p>
          <a:p>
            <a:r>
              <a:rPr lang="en-US" dirty="0" smtClean="0"/>
              <a:t>HN Interoperability workshop, 17 Sept 2013</a:t>
            </a:r>
          </a:p>
        </p:txBody>
      </p:sp>
    </p:spTree>
    <p:extLst>
      <p:ext uri="{BB962C8B-B14F-4D97-AF65-F5344CB8AC3E}">
        <p14:creationId xmlns:p14="http://schemas.microsoft.com/office/powerpoint/2010/main" val="103038706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FitSM?</a:t>
            </a:r>
            <a:endParaRPr lang="en-US" dirty="0"/>
          </a:p>
        </p:txBody>
      </p:sp>
      <p:grpSp>
        <p:nvGrpSpPr>
          <p:cNvPr id="5" name="Group 4"/>
          <p:cNvGrpSpPr/>
          <p:nvPr/>
        </p:nvGrpSpPr>
        <p:grpSpPr>
          <a:xfrm>
            <a:off x="374192" y="2222642"/>
            <a:ext cx="2714210" cy="2993241"/>
            <a:chOff x="300038" y="1384300"/>
            <a:chExt cx="3906837" cy="4308475"/>
          </a:xfrm>
        </p:grpSpPr>
        <p:pic>
          <p:nvPicPr>
            <p:cNvPr id="6" name="Picture 2"/>
            <p:cNvPicPr>
              <a:picLocks noChangeAspect="1" noChangeArrowheads="1"/>
            </p:cNvPicPr>
            <p:nvPr/>
          </p:nvPicPr>
          <p:blipFill>
            <a:blip r:embed="rId2"/>
            <a:srcRect l="10173" t="11037" r="8900" b="5481"/>
            <a:stretch>
              <a:fillRect/>
            </a:stretch>
          </p:blipFill>
          <p:spPr bwMode="auto">
            <a:xfrm>
              <a:off x="1431925" y="3794125"/>
              <a:ext cx="2774950" cy="1789113"/>
            </a:xfrm>
            <a:prstGeom prst="rect">
              <a:avLst/>
            </a:prstGeom>
            <a:noFill/>
            <a:ln w="12700">
              <a:solidFill>
                <a:schemeClr val="tx1"/>
              </a:solidFill>
              <a:miter lim="800000"/>
              <a:headEnd/>
              <a:tailEnd/>
            </a:ln>
          </p:spPr>
        </p:pic>
        <p:pic>
          <p:nvPicPr>
            <p:cNvPr id="7" name="Picture 2"/>
            <p:cNvPicPr>
              <a:picLocks noChangeAspect="1" noChangeArrowheads="1"/>
            </p:cNvPicPr>
            <p:nvPr/>
          </p:nvPicPr>
          <p:blipFill>
            <a:blip r:embed="rId2"/>
            <a:srcRect l="10173" t="11037" r="8900" b="5481"/>
            <a:stretch>
              <a:fillRect/>
            </a:stretch>
          </p:blipFill>
          <p:spPr bwMode="auto">
            <a:xfrm>
              <a:off x="1212850" y="3611563"/>
              <a:ext cx="2774950" cy="1789112"/>
            </a:xfrm>
            <a:prstGeom prst="rect">
              <a:avLst/>
            </a:prstGeom>
            <a:noFill/>
            <a:ln w="12700">
              <a:solidFill>
                <a:schemeClr val="tx1"/>
              </a:solidFill>
              <a:miter lim="800000"/>
              <a:headEnd/>
              <a:tailEnd/>
            </a:ln>
          </p:spPr>
        </p:pic>
        <p:pic>
          <p:nvPicPr>
            <p:cNvPr id="8" name="Picture 2"/>
            <p:cNvPicPr>
              <a:picLocks noChangeAspect="1" noChangeArrowheads="1"/>
            </p:cNvPicPr>
            <p:nvPr/>
          </p:nvPicPr>
          <p:blipFill>
            <a:blip r:embed="rId2"/>
            <a:srcRect l="10173" t="11037" r="8900" b="5481"/>
            <a:stretch>
              <a:fillRect/>
            </a:stretch>
          </p:blipFill>
          <p:spPr bwMode="auto">
            <a:xfrm>
              <a:off x="300038" y="1384300"/>
              <a:ext cx="2774950" cy="1789113"/>
            </a:xfrm>
            <a:prstGeom prst="rect">
              <a:avLst/>
            </a:prstGeom>
            <a:noFill/>
            <a:ln w="12700">
              <a:solidFill>
                <a:schemeClr val="tx1"/>
              </a:solidFill>
              <a:miter lim="800000"/>
              <a:headEnd/>
              <a:tailEnd/>
            </a:ln>
          </p:spPr>
        </p:pic>
        <p:pic>
          <p:nvPicPr>
            <p:cNvPr id="9" name="Picture 5"/>
            <p:cNvPicPr>
              <a:picLocks noChangeAspect="1" noChangeArrowheads="1"/>
            </p:cNvPicPr>
            <p:nvPr/>
          </p:nvPicPr>
          <p:blipFill>
            <a:blip r:embed="rId3"/>
            <a:srcRect l="10648" t="10222" r="8424" b="6294"/>
            <a:stretch>
              <a:fillRect/>
            </a:stretch>
          </p:blipFill>
          <p:spPr bwMode="auto">
            <a:xfrm>
              <a:off x="300038" y="3903663"/>
              <a:ext cx="2774950" cy="1789112"/>
            </a:xfrm>
            <a:prstGeom prst="rect">
              <a:avLst/>
            </a:prstGeom>
            <a:noFill/>
            <a:ln w="12700">
              <a:solidFill>
                <a:schemeClr val="tx1"/>
              </a:solidFill>
              <a:miter lim="800000"/>
              <a:headEnd/>
              <a:tailEnd/>
            </a:ln>
          </p:spPr>
        </p:pic>
        <p:pic>
          <p:nvPicPr>
            <p:cNvPr id="10" name="Picture 4"/>
            <p:cNvPicPr>
              <a:picLocks noChangeAspect="1" noChangeArrowheads="1"/>
            </p:cNvPicPr>
            <p:nvPr/>
          </p:nvPicPr>
          <p:blipFill>
            <a:blip r:embed="rId4"/>
            <a:srcRect l="10335" t="11703" r="8739" b="6517"/>
            <a:stretch>
              <a:fillRect/>
            </a:stretch>
          </p:blipFill>
          <p:spPr bwMode="auto">
            <a:xfrm>
              <a:off x="993775" y="3392488"/>
              <a:ext cx="2774950" cy="1752600"/>
            </a:xfrm>
            <a:prstGeom prst="rect">
              <a:avLst/>
            </a:prstGeom>
            <a:noFill/>
            <a:ln w="12700">
              <a:solidFill>
                <a:schemeClr val="tx1"/>
              </a:solidFill>
              <a:miter lim="800000"/>
              <a:headEnd/>
              <a:tailEnd/>
            </a:ln>
          </p:spPr>
        </p:pic>
        <p:pic>
          <p:nvPicPr>
            <p:cNvPr id="11" name="Picture 3"/>
            <p:cNvPicPr>
              <a:picLocks noChangeAspect="1" noChangeArrowheads="1"/>
            </p:cNvPicPr>
            <p:nvPr/>
          </p:nvPicPr>
          <p:blipFill>
            <a:blip r:embed="rId5"/>
            <a:srcRect l="10335" t="11703" r="8739" b="4814"/>
            <a:stretch>
              <a:fillRect/>
            </a:stretch>
          </p:blipFill>
          <p:spPr bwMode="auto">
            <a:xfrm>
              <a:off x="665163" y="2151063"/>
              <a:ext cx="2774950" cy="1789112"/>
            </a:xfrm>
            <a:prstGeom prst="rect">
              <a:avLst/>
            </a:prstGeom>
            <a:noFill/>
            <a:ln w="12700">
              <a:solidFill>
                <a:schemeClr val="tx1"/>
              </a:solidFill>
              <a:miter lim="800000"/>
              <a:headEnd/>
              <a:tailEnd/>
            </a:ln>
          </p:spPr>
        </p:pic>
      </p:grpSp>
      <p:sp>
        <p:nvSpPr>
          <p:cNvPr id="12" name="Geschweifte Klammer rechts 12"/>
          <p:cNvSpPr>
            <a:spLocks/>
          </p:cNvSpPr>
          <p:nvPr/>
        </p:nvSpPr>
        <p:spPr bwMode="auto">
          <a:xfrm>
            <a:off x="4681538" y="2212108"/>
            <a:ext cx="657225" cy="3521637"/>
          </a:xfrm>
          <a:prstGeom prst="rightBrace">
            <a:avLst>
              <a:gd name="adj1" fmla="val 50833"/>
              <a:gd name="adj2" fmla="val 50000"/>
            </a:avLst>
          </a:prstGeom>
          <a:noFill/>
          <a:ln w="19050" algn="ctr">
            <a:solidFill>
              <a:schemeClr val="tx2"/>
            </a:solidFill>
            <a:round/>
            <a:headEnd/>
            <a:tailEnd/>
          </a:ln>
        </p:spPr>
        <p:txBody>
          <a:bodyPr anchor="ctr"/>
          <a:lstStyle/>
          <a:p>
            <a:pPr algn="ctr"/>
            <a:endParaRPr lang="de-DE"/>
          </a:p>
        </p:txBody>
      </p:sp>
      <p:sp>
        <p:nvSpPr>
          <p:cNvPr id="13" name="Textfeld 15"/>
          <p:cNvSpPr txBox="1">
            <a:spLocks noChangeArrowheads="1"/>
          </p:cNvSpPr>
          <p:nvPr/>
        </p:nvSpPr>
        <p:spPr bwMode="auto">
          <a:xfrm>
            <a:off x="5484813" y="3762200"/>
            <a:ext cx="3563938" cy="584200"/>
          </a:xfrm>
          <a:prstGeom prst="rect">
            <a:avLst/>
          </a:prstGeom>
          <a:noFill/>
          <a:ln w="9525">
            <a:noFill/>
            <a:miter lim="800000"/>
            <a:headEnd/>
            <a:tailEnd/>
          </a:ln>
        </p:spPr>
        <p:txBody>
          <a:bodyPr wrap="none">
            <a:spAutoFit/>
          </a:bodyPr>
          <a:lstStyle/>
          <a:p>
            <a:pPr>
              <a:buFont typeface="Arial" charset="0"/>
              <a:buChar char="•"/>
            </a:pPr>
            <a:r>
              <a:rPr lang="en-GB" sz="1600" b="1" smtClean="0">
                <a:latin typeface="Arial" charset="0"/>
                <a:cs typeface="Arial" charset="0"/>
              </a:rPr>
              <a:t> 24 pages total (entire standard)</a:t>
            </a:r>
          </a:p>
          <a:p>
            <a:pPr>
              <a:buFont typeface="Arial" charset="0"/>
              <a:buChar char="•"/>
            </a:pPr>
            <a:r>
              <a:rPr lang="en-GB" sz="1600" b="1" smtClean="0">
                <a:solidFill>
                  <a:schemeClr val="tx2"/>
                </a:solidFill>
                <a:latin typeface="Arial" charset="0"/>
                <a:cs typeface="Arial" charset="0"/>
              </a:rPr>
              <a:t> ½ page per management process</a:t>
            </a:r>
            <a:endParaRPr lang="en-GB" sz="1600" b="1">
              <a:solidFill>
                <a:schemeClr val="tx2"/>
              </a:solidFill>
              <a:latin typeface="Arial" charset="0"/>
              <a:cs typeface="Arial" charset="0"/>
            </a:endParaRPr>
          </a:p>
        </p:txBody>
      </p:sp>
      <p:grpSp>
        <p:nvGrpSpPr>
          <p:cNvPr id="14" name="Group 13"/>
          <p:cNvGrpSpPr/>
          <p:nvPr/>
        </p:nvGrpSpPr>
        <p:grpSpPr>
          <a:xfrm>
            <a:off x="5922963" y="2222642"/>
            <a:ext cx="1138237" cy="1323531"/>
            <a:chOff x="5922963" y="2222642"/>
            <a:chExt cx="1570038" cy="1825625"/>
          </a:xfrm>
        </p:grpSpPr>
        <p:pic>
          <p:nvPicPr>
            <p:cNvPr id="15" name="Picture 6"/>
            <p:cNvPicPr>
              <a:picLocks noChangeAspect="1" noChangeArrowheads="1"/>
            </p:cNvPicPr>
            <p:nvPr/>
          </p:nvPicPr>
          <p:blipFill>
            <a:blip r:embed="rId6"/>
            <a:srcRect l="30881" t="10222" r="29721" b="4591"/>
            <a:stretch>
              <a:fillRect/>
            </a:stretch>
          </p:blipFill>
          <p:spPr bwMode="auto">
            <a:xfrm>
              <a:off x="6032501" y="2222642"/>
              <a:ext cx="1350962" cy="1825625"/>
            </a:xfrm>
            <a:prstGeom prst="rect">
              <a:avLst/>
            </a:prstGeom>
            <a:noFill/>
            <a:ln w="12700">
              <a:solidFill>
                <a:schemeClr val="tx1"/>
              </a:solidFill>
              <a:miter lim="800000"/>
              <a:headEnd/>
              <a:tailEnd/>
            </a:ln>
          </p:spPr>
        </p:pic>
        <p:sp>
          <p:nvSpPr>
            <p:cNvPr id="16" name="Rechteck 16"/>
            <p:cNvSpPr>
              <a:spLocks noChangeArrowheads="1"/>
            </p:cNvSpPr>
            <p:nvPr/>
          </p:nvSpPr>
          <p:spPr bwMode="auto">
            <a:xfrm>
              <a:off x="5922963" y="3171967"/>
              <a:ext cx="1570038" cy="766762"/>
            </a:xfrm>
            <a:prstGeom prst="rect">
              <a:avLst/>
            </a:prstGeom>
            <a:noFill/>
            <a:ln w="38100" algn="ctr">
              <a:solidFill>
                <a:schemeClr val="accent1"/>
              </a:solidFill>
              <a:round/>
              <a:headEnd/>
              <a:tailEnd/>
            </a:ln>
          </p:spPr>
          <p:txBody>
            <a:bodyPr/>
            <a:lstStyle/>
            <a:p>
              <a:pPr eaLnBrk="0" hangingPunct="0"/>
              <a:endParaRPr lang="de-DE" sz="1400"/>
            </a:p>
          </p:txBody>
        </p:sp>
      </p:grpSp>
      <p:sp>
        <p:nvSpPr>
          <p:cNvPr id="17" name="Textfeld 17"/>
          <p:cNvSpPr txBox="1">
            <a:spLocks noChangeArrowheads="1"/>
          </p:cNvSpPr>
          <p:nvPr/>
        </p:nvSpPr>
        <p:spPr bwMode="auto">
          <a:xfrm>
            <a:off x="337679" y="5206646"/>
            <a:ext cx="4435475" cy="584200"/>
          </a:xfrm>
          <a:prstGeom prst="rect">
            <a:avLst/>
          </a:prstGeom>
          <a:noFill/>
          <a:ln w="9525">
            <a:noFill/>
            <a:miter lim="800000"/>
            <a:headEnd/>
            <a:tailEnd/>
          </a:ln>
        </p:spPr>
        <p:txBody>
          <a:bodyPr wrap="none">
            <a:spAutoFit/>
          </a:bodyPr>
          <a:lstStyle/>
          <a:p>
            <a:pPr>
              <a:buFont typeface="Arial" charset="0"/>
              <a:buChar char="•"/>
            </a:pPr>
            <a:r>
              <a:rPr lang="en-US" sz="1600" b="1" dirty="0">
                <a:latin typeface="Arial" charset="0"/>
                <a:cs typeface="Arial" charset="0"/>
              </a:rPr>
              <a:t> about 1,500 pages total (entire framework)</a:t>
            </a:r>
          </a:p>
          <a:p>
            <a:pPr>
              <a:buFont typeface="Arial" charset="0"/>
              <a:buChar char="•"/>
            </a:pPr>
            <a:r>
              <a:rPr lang="en-US" sz="1600" b="1" dirty="0">
                <a:solidFill>
                  <a:schemeClr val="tx2"/>
                </a:solidFill>
                <a:latin typeface="Arial" charset="0"/>
                <a:cs typeface="Arial" charset="0"/>
              </a:rPr>
              <a:t> 10-20 pages per management process</a:t>
            </a:r>
          </a:p>
        </p:txBody>
      </p:sp>
      <p:sp>
        <p:nvSpPr>
          <p:cNvPr id="18" name="TextBox 17"/>
          <p:cNvSpPr txBox="1"/>
          <p:nvPr/>
        </p:nvSpPr>
        <p:spPr>
          <a:xfrm>
            <a:off x="457201" y="1638300"/>
            <a:ext cx="2908300" cy="461665"/>
          </a:xfrm>
          <a:prstGeom prst="rect">
            <a:avLst/>
          </a:prstGeom>
          <a:noFill/>
        </p:spPr>
        <p:txBody>
          <a:bodyPr wrap="square" rtlCol="0">
            <a:spAutoFit/>
          </a:bodyPr>
          <a:lstStyle/>
          <a:p>
            <a:r>
              <a:rPr lang="en-GB" sz="2400" dirty="0">
                <a:latin typeface="Arial" charset="0"/>
                <a:cs typeface="Arial" charset="0"/>
              </a:rPr>
              <a:t>ITIL (good practice</a:t>
            </a:r>
            <a:r>
              <a:rPr lang="en-GB" sz="2400" dirty="0" smtClean="0">
                <a:latin typeface="Arial" charset="0"/>
                <a:cs typeface="Arial" charset="0"/>
              </a:rPr>
              <a:t>)</a:t>
            </a:r>
            <a:endParaRPr lang="en-US" sz="2400" dirty="0"/>
          </a:p>
        </p:txBody>
      </p:sp>
      <p:sp>
        <p:nvSpPr>
          <p:cNvPr id="19" name="TextBox 18"/>
          <p:cNvSpPr txBox="1"/>
          <p:nvPr/>
        </p:nvSpPr>
        <p:spPr>
          <a:xfrm>
            <a:off x="5338762" y="1642765"/>
            <a:ext cx="3805238" cy="461665"/>
          </a:xfrm>
          <a:prstGeom prst="rect">
            <a:avLst/>
          </a:prstGeom>
          <a:noFill/>
        </p:spPr>
        <p:txBody>
          <a:bodyPr wrap="square" rtlCol="0">
            <a:spAutoFit/>
          </a:bodyPr>
          <a:lstStyle/>
          <a:p>
            <a:r>
              <a:rPr lang="en-GB" sz="2400" dirty="0" smtClean="0">
                <a:latin typeface="Arial" charset="0"/>
                <a:cs typeface="Arial" charset="0"/>
              </a:rPr>
              <a:t>ISO</a:t>
            </a:r>
            <a:r>
              <a:rPr lang="en-GB" sz="2400" dirty="0">
                <a:latin typeface="Arial" charset="0"/>
                <a:cs typeface="Arial" charset="0"/>
              </a:rPr>
              <a:t>/IEC 20000 (standard)</a:t>
            </a:r>
            <a:endParaRPr lang="en-US" sz="2400" dirty="0"/>
          </a:p>
        </p:txBody>
      </p:sp>
      <p:sp>
        <p:nvSpPr>
          <p:cNvPr id="20" name="Textfeld 15"/>
          <p:cNvSpPr txBox="1">
            <a:spLocks noChangeArrowheads="1"/>
          </p:cNvSpPr>
          <p:nvPr/>
        </p:nvSpPr>
        <p:spPr bwMode="auto">
          <a:xfrm>
            <a:off x="4842823" y="6138130"/>
            <a:ext cx="2659702" cy="584776"/>
          </a:xfrm>
          <a:prstGeom prst="rect">
            <a:avLst/>
          </a:prstGeom>
          <a:noFill/>
          <a:ln w="9525">
            <a:noFill/>
            <a:miter lim="800000"/>
            <a:headEnd/>
            <a:tailEnd/>
          </a:ln>
        </p:spPr>
        <p:txBody>
          <a:bodyPr wrap="none">
            <a:spAutoFit/>
          </a:bodyPr>
          <a:lstStyle/>
          <a:p>
            <a:pPr>
              <a:buFont typeface="Arial" charset="0"/>
              <a:buChar char="•"/>
            </a:pPr>
            <a:r>
              <a:rPr lang="en-GB" sz="1600" b="1" dirty="0" smtClean="0">
                <a:latin typeface="Arial" charset="0"/>
                <a:cs typeface="Arial" charset="0"/>
              </a:rPr>
              <a:t> </a:t>
            </a:r>
            <a:r>
              <a:rPr lang="en-GB" sz="1600" b="1" dirty="0">
                <a:latin typeface="Arial" charset="0"/>
                <a:cs typeface="Arial" charset="0"/>
              </a:rPr>
              <a:t>9</a:t>
            </a:r>
            <a:r>
              <a:rPr lang="en-GB" sz="1600" b="1" dirty="0" smtClean="0">
                <a:latin typeface="Arial" charset="0"/>
                <a:cs typeface="Arial" charset="0"/>
              </a:rPr>
              <a:t> pages total </a:t>
            </a:r>
          </a:p>
          <a:p>
            <a:pPr>
              <a:buFont typeface="Arial" charset="0"/>
              <a:buChar char="•"/>
            </a:pPr>
            <a:r>
              <a:rPr lang="en-GB" sz="1600" b="1" dirty="0" smtClean="0">
                <a:solidFill>
                  <a:srgbClr val="FF0000"/>
                </a:solidFill>
                <a:latin typeface="Arial" charset="0"/>
                <a:cs typeface="Arial" charset="0"/>
              </a:rPr>
              <a:t>14 processes in 4 pages!</a:t>
            </a:r>
            <a:endParaRPr lang="en-GB" sz="1600" b="1" dirty="0">
              <a:solidFill>
                <a:srgbClr val="FF0000"/>
              </a:solidFill>
              <a:latin typeface="Arial" charset="0"/>
              <a:cs typeface="Arial" charset="0"/>
            </a:endParaRPr>
          </a:p>
        </p:txBody>
      </p:sp>
      <p:pic>
        <p:nvPicPr>
          <p:cNvPr id="21" name="Picture 20" descr="Screen Shot 2013-04-04 at 18.28.46.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02375" y="5139329"/>
            <a:ext cx="746088" cy="1049487"/>
          </a:xfrm>
          <a:prstGeom prst="rect">
            <a:avLst/>
          </a:prstGeom>
        </p:spPr>
      </p:pic>
      <p:sp>
        <p:nvSpPr>
          <p:cNvPr id="22" name="TextBox 21"/>
          <p:cNvSpPr txBox="1"/>
          <p:nvPr/>
        </p:nvSpPr>
        <p:spPr>
          <a:xfrm>
            <a:off x="5484813" y="4649339"/>
            <a:ext cx="3805238" cy="461665"/>
          </a:xfrm>
          <a:prstGeom prst="rect">
            <a:avLst/>
          </a:prstGeom>
          <a:noFill/>
        </p:spPr>
        <p:txBody>
          <a:bodyPr wrap="square" rtlCol="0">
            <a:spAutoFit/>
          </a:bodyPr>
          <a:lstStyle/>
          <a:p>
            <a:r>
              <a:rPr lang="en-GB" sz="2400" dirty="0" smtClean="0">
                <a:latin typeface="Arial" charset="0"/>
                <a:cs typeface="Arial" charset="0"/>
              </a:rPr>
              <a:t>FitSM-1</a:t>
            </a:r>
            <a:endParaRPr lang="en-US" sz="2400" dirty="0"/>
          </a:p>
        </p:txBody>
      </p:sp>
      <p:sp>
        <p:nvSpPr>
          <p:cNvPr id="23" name="Down Arrow 22"/>
          <p:cNvSpPr/>
          <p:nvPr/>
        </p:nvSpPr>
        <p:spPr>
          <a:xfrm>
            <a:off x="6888144" y="4460613"/>
            <a:ext cx="396912" cy="50445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FitSM logo-woutnam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81788" y="5012952"/>
            <a:ext cx="1194409" cy="1194409"/>
          </a:xfrm>
          <a:prstGeom prst="rect">
            <a:avLst/>
          </a:prstGeom>
        </p:spPr>
      </p:pic>
    </p:spTree>
    <p:extLst>
      <p:ext uri="{BB962C8B-B14F-4D97-AF65-F5344CB8AC3E}">
        <p14:creationId xmlns:p14="http://schemas.microsoft.com/office/powerpoint/2010/main" val="35557862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FitSM</a:t>
            </a:r>
            <a:endParaRPr lang="en-US" dirty="0"/>
          </a:p>
        </p:txBody>
      </p:sp>
      <p:sp>
        <p:nvSpPr>
          <p:cNvPr id="3" name="Content Placeholder 2"/>
          <p:cNvSpPr>
            <a:spLocks noGrp="1"/>
          </p:cNvSpPr>
          <p:nvPr>
            <p:ph idx="1"/>
          </p:nvPr>
        </p:nvSpPr>
        <p:spPr>
          <a:xfrm>
            <a:off x="457200" y="2943042"/>
            <a:ext cx="8229600" cy="3353483"/>
          </a:xfrm>
        </p:spPr>
        <p:txBody>
          <a:bodyPr/>
          <a:lstStyle/>
          <a:p>
            <a:r>
              <a:rPr lang="en-US" dirty="0" smtClean="0"/>
              <a:t>Standard family</a:t>
            </a:r>
          </a:p>
          <a:p>
            <a:pPr lvl="1"/>
            <a:r>
              <a:rPr lang="en-US" dirty="0" smtClean="0"/>
              <a:t>Requirements through to implementation guidance</a:t>
            </a:r>
          </a:p>
          <a:p>
            <a:r>
              <a:rPr lang="en-US" dirty="0" smtClean="0"/>
              <a:t>Simple, achievable baseline for federated ITSM</a:t>
            </a:r>
          </a:p>
          <a:p>
            <a:pPr lvl="1"/>
            <a:r>
              <a:rPr lang="en-US" dirty="0" smtClean="0"/>
              <a:t>Being deployed in grids, assessed in other communities</a:t>
            </a:r>
          </a:p>
          <a:p>
            <a:r>
              <a:rPr lang="en-US" dirty="0" smtClean="0"/>
              <a:t>A baseline for service management</a:t>
            </a:r>
          </a:p>
          <a:p>
            <a:pPr lvl="1"/>
            <a:r>
              <a:rPr lang="en-US" dirty="0" smtClean="0"/>
              <a:t>Enough to be effective</a:t>
            </a:r>
          </a:p>
          <a:p>
            <a:pPr lvl="1"/>
            <a:r>
              <a:rPr lang="en-US" dirty="0" smtClean="0"/>
              <a:t>Basis for further development (ISO20k based)</a:t>
            </a:r>
            <a:endParaRPr lang="en-US" dirty="0"/>
          </a:p>
        </p:txBody>
      </p:sp>
      <p:sp>
        <p:nvSpPr>
          <p:cNvPr id="4" name="Date Placeholder 3"/>
          <p:cNvSpPr>
            <a:spLocks noGrp="1"/>
          </p:cNvSpPr>
          <p:nvPr>
            <p:ph type="dt" sz="half" idx="10"/>
          </p:nvPr>
        </p:nvSpPr>
        <p:spPr/>
        <p:txBody>
          <a:bodyPr/>
          <a:lstStyle/>
          <a:p>
            <a:r>
              <a:rPr lang="en-GB" smtClean="0"/>
              <a:t>17/09/2013</a:t>
            </a:r>
            <a:endParaRPr lang="en-US"/>
          </a:p>
        </p:txBody>
      </p:sp>
      <p:sp>
        <p:nvSpPr>
          <p:cNvPr id="5" name="Footer Placeholder 4"/>
          <p:cNvSpPr>
            <a:spLocks noGrp="1"/>
          </p:cNvSpPr>
          <p:nvPr>
            <p:ph type="ftr" sz="quarter" idx="11"/>
          </p:nvPr>
        </p:nvSpPr>
        <p:spPr/>
        <p:txBody>
          <a:bodyPr/>
          <a:lstStyle/>
          <a:p>
            <a:r>
              <a:rPr lang="en-US" dirty="0" smtClean="0"/>
              <a:t>FitSM - HN </a:t>
            </a:r>
            <a:r>
              <a:rPr lang="en-US" dirty="0" err="1" smtClean="0"/>
              <a:t>interopaberability</a:t>
            </a:r>
            <a:r>
              <a:rPr lang="en-US" dirty="0" smtClean="0"/>
              <a:t> w/s - Madrid Sept 2013</a:t>
            </a:r>
            <a:endParaRPr lang="en-US" dirty="0"/>
          </a:p>
        </p:txBody>
      </p:sp>
      <p:sp>
        <p:nvSpPr>
          <p:cNvPr id="6" name="Slide Number Placeholder 5"/>
          <p:cNvSpPr>
            <a:spLocks noGrp="1"/>
          </p:cNvSpPr>
          <p:nvPr>
            <p:ph type="sldNum" sz="quarter" idx="12"/>
          </p:nvPr>
        </p:nvSpPr>
        <p:spPr/>
        <p:txBody>
          <a:bodyPr/>
          <a:lstStyle/>
          <a:p>
            <a:fld id="{43507AEB-23B8-F142-83A3-458C56B10093}" type="slidenum">
              <a:rPr lang="en-US" smtClean="0"/>
              <a:t>11</a:t>
            </a:fld>
            <a:endParaRPr lang="en-US"/>
          </a:p>
        </p:txBody>
      </p:sp>
      <p:pic>
        <p:nvPicPr>
          <p:cNvPr id="8" name="Picture 7" descr="FitSM logo-wnam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7078" y="1684424"/>
            <a:ext cx="4502742" cy="1231882"/>
          </a:xfrm>
          <a:prstGeom prst="rect">
            <a:avLst/>
          </a:prstGeom>
        </p:spPr>
      </p:pic>
    </p:spTree>
    <p:extLst>
      <p:ext uri="{BB962C8B-B14F-4D97-AF65-F5344CB8AC3E}">
        <p14:creationId xmlns:p14="http://schemas.microsoft.com/office/powerpoint/2010/main" val="296322745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FitSM - Structure</a:t>
            </a:r>
            <a:endParaRPr lang="en-US" dirty="0"/>
          </a:p>
        </p:txBody>
      </p:sp>
      <p:sp>
        <p:nvSpPr>
          <p:cNvPr id="4" name="Date Placeholder 3"/>
          <p:cNvSpPr>
            <a:spLocks noGrp="1"/>
          </p:cNvSpPr>
          <p:nvPr>
            <p:ph type="dt" sz="half" idx="10"/>
          </p:nvPr>
        </p:nvSpPr>
        <p:spPr/>
        <p:txBody>
          <a:bodyPr/>
          <a:lstStyle/>
          <a:p>
            <a:r>
              <a:rPr lang="en-GB" smtClean="0"/>
              <a:t>17/09/2013</a:t>
            </a:r>
            <a:endParaRPr lang="en-US"/>
          </a:p>
        </p:txBody>
      </p:sp>
      <p:sp>
        <p:nvSpPr>
          <p:cNvPr id="5" name="Footer Placeholder 4"/>
          <p:cNvSpPr>
            <a:spLocks noGrp="1"/>
          </p:cNvSpPr>
          <p:nvPr>
            <p:ph type="ftr" sz="quarter" idx="11"/>
          </p:nvPr>
        </p:nvSpPr>
        <p:spPr/>
        <p:txBody>
          <a:bodyPr/>
          <a:lstStyle/>
          <a:p>
            <a:r>
              <a:rPr lang="en-US" dirty="0" smtClean="0"/>
              <a:t>FitSM - HN </a:t>
            </a:r>
            <a:r>
              <a:rPr lang="en-US" dirty="0" err="1" smtClean="0"/>
              <a:t>interopaberability</a:t>
            </a:r>
            <a:r>
              <a:rPr lang="en-US" dirty="0" smtClean="0"/>
              <a:t> w/s - Madrid Sept 2013</a:t>
            </a:r>
            <a:endParaRPr lang="en-US" dirty="0"/>
          </a:p>
        </p:txBody>
      </p:sp>
      <p:sp>
        <p:nvSpPr>
          <p:cNvPr id="6" name="Slide Number Placeholder 5"/>
          <p:cNvSpPr>
            <a:spLocks noGrp="1"/>
          </p:cNvSpPr>
          <p:nvPr>
            <p:ph type="sldNum" sz="quarter" idx="12"/>
          </p:nvPr>
        </p:nvSpPr>
        <p:spPr/>
        <p:txBody>
          <a:bodyPr/>
          <a:lstStyle/>
          <a:p>
            <a:fld id="{43507AEB-23B8-F142-83A3-458C56B10093}" type="slidenum">
              <a:rPr lang="en-US" smtClean="0"/>
              <a:t>12</a:t>
            </a:fld>
            <a:endParaRPr lang="en-US"/>
          </a:p>
        </p:txBody>
      </p:sp>
      <p:graphicFrame>
        <p:nvGraphicFramePr>
          <p:cNvPr id="11" name="Diagram 10"/>
          <p:cNvGraphicFramePr/>
          <p:nvPr>
            <p:extLst>
              <p:ext uri="{D42A27DB-BD31-4B8C-83A1-F6EECF244321}">
                <p14:modId xmlns:p14="http://schemas.microsoft.com/office/powerpoint/2010/main" val="609053628"/>
              </p:ext>
            </p:extLst>
          </p:nvPr>
        </p:nvGraphicFramePr>
        <p:xfrm>
          <a:off x="417096" y="968244"/>
          <a:ext cx="8422105" cy="5461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850157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FitSM - Structure</a:t>
            </a:r>
            <a:endParaRPr lang="en-US" dirty="0"/>
          </a:p>
        </p:txBody>
      </p:sp>
      <p:sp>
        <p:nvSpPr>
          <p:cNvPr id="4" name="Date Placeholder 3"/>
          <p:cNvSpPr>
            <a:spLocks noGrp="1"/>
          </p:cNvSpPr>
          <p:nvPr>
            <p:ph type="dt" sz="half" idx="10"/>
          </p:nvPr>
        </p:nvSpPr>
        <p:spPr/>
        <p:txBody>
          <a:bodyPr/>
          <a:lstStyle/>
          <a:p>
            <a:r>
              <a:rPr lang="en-GB" smtClean="0"/>
              <a:t>17/09/2013</a:t>
            </a:r>
            <a:endParaRPr lang="en-US"/>
          </a:p>
        </p:txBody>
      </p:sp>
      <p:sp>
        <p:nvSpPr>
          <p:cNvPr id="5" name="Footer Placeholder 4"/>
          <p:cNvSpPr>
            <a:spLocks noGrp="1"/>
          </p:cNvSpPr>
          <p:nvPr>
            <p:ph type="ftr" sz="quarter" idx="11"/>
          </p:nvPr>
        </p:nvSpPr>
        <p:spPr/>
        <p:txBody>
          <a:bodyPr/>
          <a:lstStyle/>
          <a:p>
            <a:r>
              <a:rPr lang="en-US" dirty="0" smtClean="0"/>
              <a:t>FitSM - HN </a:t>
            </a:r>
            <a:r>
              <a:rPr lang="en-US" dirty="0" err="1" smtClean="0"/>
              <a:t>interopaberability</a:t>
            </a:r>
            <a:r>
              <a:rPr lang="en-US" dirty="0" smtClean="0"/>
              <a:t> w/s - Madrid Sept 2013</a:t>
            </a:r>
            <a:endParaRPr lang="en-US" dirty="0"/>
          </a:p>
        </p:txBody>
      </p:sp>
      <p:sp>
        <p:nvSpPr>
          <p:cNvPr id="6" name="Slide Number Placeholder 5"/>
          <p:cNvSpPr>
            <a:spLocks noGrp="1"/>
          </p:cNvSpPr>
          <p:nvPr>
            <p:ph type="sldNum" sz="quarter" idx="12"/>
          </p:nvPr>
        </p:nvSpPr>
        <p:spPr/>
        <p:txBody>
          <a:bodyPr/>
          <a:lstStyle/>
          <a:p>
            <a:fld id="{43507AEB-23B8-F142-83A3-458C56B10093}" type="slidenum">
              <a:rPr lang="en-US" smtClean="0"/>
              <a:t>13</a:t>
            </a:fld>
            <a:endParaRPr lang="en-US" dirty="0"/>
          </a:p>
        </p:txBody>
      </p:sp>
      <p:graphicFrame>
        <p:nvGraphicFramePr>
          <p:cNvPr id="11" name="Diagram 10"/>
          <p:cNvGraphicFramePr/>
          <p:nvPr>
            <p:extLst>
              <p:ext uri="{D42A27DB-BD31-4B8C-83A1-F6EECF244321}">
                <p14:modId xmlns:p14="http://schemas.microsoft.com/office/powerpoint/2010/main" val="3555503094"/>
              </p:ext>
            </p:extLst>
          </p:nvPr>
        </p:nvGraphicFramePr>
        <p:xfrm>
          <a:off x="417096" y="954876"/>
          <a:ext cx="8422105" cy="5461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393406" y="1650504"/>
            <a:ext cx="3314909" cy="2533812"/>
          </a:xfrm>
          <a:prstGeom prst="rect">
            <a:avLst/>
          </a:prstGeom>
          <a:noFill/>
          <a:ln w="28575" cmpd="sng">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17096" y="4336716"/>
            <a:ext cx="4154904" cy="1211179"/>
          </a:xfrm>
          <a:prstGeom prst="rect">
            <a:avLst/>
          </a:prstGeom>
          <a:noFill/>
          <a:ln w="28575" cmpd="sng">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860027" y="4323348"/>
            <a:ext cx="1979173" cy="1652336"/>
          </a:xfrm>
          <a:prstGeom prst="rect">
            <a:avLst/>
          </a:prstGeom>
          <a:noFill/>
          <a:ln w="28575" cmpd="sng">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759137" y="2509693"/>
            <a:ext cx="3080063" cy="830997"/>
          </a:xfrm>
          <a:prstGeom prst="rect">
            <a:avLst/>
          </a:prstGeom>
          <a:noFill/>
        </p:spPr>
        <p:txBody>
          <a:bodyPr wrap="square" rtlCol="0">
            <a:spAutoFit/>
          </a:bodyPr>
          <a:lstStyle/>
          <a:p>
            <a:r>
              <a:rPr lang="en-US" sz="2400" dirty="0" smtClean="0"/>
              <a:t>Available now</a:t>
            </a:r>
          </a:p>
          <a:p>
            <a:r>
              <a:rPr lang="en-US" sz="2400" dirty="0" smtClean="0">
                <a:hlinkClick r:id="rId7"/>
              </a:rPr>
              <a:t>www.fedsm.eu/fitsm</a:t>
            </a:r>
            <a:r>
              <a:rPr lang="en-US" sz="2400" dirty="0" smtClean="0"/>
              <a:t> </a:t>
            </a:r>
            <a:endParaRPr lang="en-US" sz="2400" dirty="0"/>
          </a:p>
        </p:txBody>
      </p:sp>
      <p:sp>
        <p:nvSpPr>
          <p:cNvPr id="12" name="TextBox 11"/>
          <p:cNvSpPr txBox="1"/>
          <p:nvPr/>
        </p:nvSpPr>
        <p:spPr>
          <a:xfrm>
            <a:off x="1680433" y="5651272"/>
            <a:ext cx="1443767" cy="461665"/>
          </a:xfrm>
          <a:prstGeom prst="rect">
            <a:avLst/>
          </a:prstGeom>
          <a:noFill/>
        </p:spPr>
        <p:txBody>
          <a:bodyPr wrap="square" rtlCol="0">
            <a:spAutoFit/>
          </a:bodyPr>
          <a:lstStyle/>
          <a:p>
            <a:r>
              <a:rPr lang="en-US" sz="2400" dirty="0" smtClean="0"/>
              <a:t>Oct 2013</a:t>
            </a:r>
            <a:endParaRPr lang="en-US" sz="2400" dirty="0"/>
          </a:p>
        </p:txBody>
      </p:sp>
      <p:sp>
        <p:nvSpPr>
          <p:cNvPr id="13" name="Rectangle 12"/>
          <p:cNvSpPr/>
          <p:nvPr/>
        </p:nvSpPr>
        <p:spPr>
          <a:xfrm>
            <a:off x="4718728" y="4347973"/>
            <a:ext cx="1979173" cy="1652336"/>
          </a:xfrm>
          <a:prstGeom prst="rect">
            <a:avLst/>
          </a:prstGeom>
          <a:noFill/>
          <a:ln w="28575" cmpd="sng">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7388749" y="5951863"/>
            <a:ext cx="852905" cy="461665"/>
          </a:xfrm>
          <a:prstGeom prst="rect">
            <a:avLst/>
          </a:prstGeom>
          <a:noFill/>
        </p:spPr>
        <p:txBody>
          <a:bodyPr wrap="square" rtlCol="0">
            <a:spAutoFit/>
          </a:bodyPr>
          <a:lstStyle/>
          <a:p>
            <a:r>
              <a:rPr lang="en-US" sz="2400" dirty="0" smtClean="0"/>
              <a:t>2015</a:t>
            </a:r>
            <a:endParaRPr lang="en-US" sz="2400" dirty="0"/>
          </a:p>
        </p:txBody>
      </p:sp>
      <p:sp>
        <p:nvSpPr>
          <p:cNvPr id="15" name="TextBox 14"/>
          <p:cNvSpPr txBox="1"/>
          <p:nvPr/>
        </p:nvSpPr>
        <p:spPr>
          <a:xfrm>
            <a:off x="5172269" y="5946837"/>
            <a:ext cx="1220515" cy="461665"/>
          </a:xfrm>
          <a:prstGeom prst="rect">
            <a:avLst/>
          </a:prstGeom>
          <a:noFill/>
        </p:spPr>
        <p:txBody>
          <a:bodyPr wrap="square" rtlCol="0">
            <a:spAutoFit/>
          </a:bodyPr>
          <a:lstStyle/>
          <a:p>
            <a:r>
              <a:rPr lang="en-US" sz="2400" dirty="0" smtClean="0"/>
              <a:t>ongoing</a:t>
            </a:r>
            <a:endParaRPr lang="en-US" sz="2400" dirty="0"/>
          </a:p>
        </p:txBody>
      </p:sp>
    </p:spTree>
    <p:extLst>
      <p:ext uri="{BB962C8B-B14F-4D97-AF65-F5344CB8AC3E}">
        <p14:creationId xmlns:p14="http://schemas.microsoft.com/office/powerpoint/2010/main" val="27152800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Processes</a:t>
            </a:r>
            <a:endParaRPr lang="en-US" dirty="0"/>
          </a:p>
        </p:txBody>
      </p:sp>
      <p:sp>
        <p:nvSpPr>
          <p:cNvPr id="3" name="Content Placeholder 2"/>
          <p:cNvSpPr>
            <a:spLocks noGrp="1"/>
          </p:cNvSpPr>
          <p:nvPr>
            <p:ph idx="1"/>
          </p:nvPr>
        </p:nvSpPr>
        <p:spPr/>
        <p:txBody>
          <a:bodyPr/>
          <a:lstStyle/>
          <a:p>
            <a:r>
              <a:rPr lang="en-US" dirty="0" smtClean="0"/>
              <a:t>We divide IT Service Management into 14 logical processes</a:t>
            </a:r>
          </a:p>
        </p:txBody>
      </p:sp>
      <p:graphicFrame>
        <p:nvGraphicFramePr>
          <p:cNvPr id="5" name="Object 4"/>
          <p:cNvGraphicFramePr>
            <a:graphicFrameLocks noChangeAspect="1"/>
          </p:cNvGraphicFramePr>
          <p:nvPr>
            <p:extLst>
              <p:ext uri="{D42A27DB-BD31-4B8C-83A1-F6EECF244321}">
                <p14:modId xmlns:p14="http://schemas.microsoft.com/office/powerpoint/2010/main" val="2150528703"/>
              </p:ext>
            </p:extLst>
          </p:nvPr>
        </p:nvGraphicFramePr>
        <p:xfrm>
          <a:off x="13030" y="1918321"/>
          <a:ext cx="10525368" cy="4667661"/>
        </p:xfrm>
        <a:graphic>
          <a:graphicData uri="http://schemas.openxmlformats.org/presentationml/2006/ole">
            <mc:AlternateContent xmlns:mc="http://schemas.openxmlformats.org/markup-compatibility/2006">
              <mc:Choice xmlns:v="urn:schemas-microsoft-com:vml" Requires="v">
                <p:oleObj spid="_x0000_s1045" name="Document" r:id="rId3" imgW="5270500" imgH="2336800" progId="Word.Document.12">
                  <p:embed/>
                </p:oleObj>
              </mc:Choice>
              <mc:Fallback>
                <p:oleObj name="Document" r:id="rId3" imgW="5270500" imgH="2336800" progId="Word.Document.12">
                  <p:embed/>
                  <p:pic>
                    <p:nvPicPr>
                      <p:cNvPr id="0" name=""/>
                      <p:cNvPicPr/>
                      <p:nvPr/>
                    </p:nvPicPr>
                    <p:blipFill>
                      <a:blip r:embed="rId4"/>
                      <a:stretch>
                        <a:fillRect/>
                      </a:stretch>
                    </p:blipFill>
                    <p:spPr>
                      <a:xfrm>
                        <a:off x="13030" y="1918321"/>
                        <a:ext cx="10525368" cy="4667661"/>
                      </a:xfrm>
                      <a:prstGeom prst="rect">
                        <a:avLst/>
                      </a:prstGeom>
                    </p:spPr>
                  </p:pic>
                </p:oleObj>
              </mc:Fallback>
            </mc:AlternateContent>
          </a:graphicData>
        </a:graphic>
      </p:graphicFrame>
      <p:sp>
        <p:nvSpPr>
          <p:cNvPr id="6" name="Rectangle 5"/>
          <p:cNvSpPr/>
          <p:nvPr/>
        </p:nvSpPr>
        <p:spPr>
          <a:xfrm>
            <a:off x="1564106" y="2499895"/>
            <a:ext cx="6042526" cy="1323474"/>
          </a:xfrm>
          <a:prstGeom prst="rect">
            <a:avLst/>
          </a:prstGeom>
          <a:noFill/>
          <a:ln w="28575" cmpd="sng">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7131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FitSM: a look inside</a:t>
            </a:r>
            <a:endParaRPr lang="en-US" dirty="0"/>
          </a:p>
        </p:txBody>
      </p:sp>
      <p:sp>
        <p:nvSpPr>
          <p:cNvPr id="4" name="Date Placeholder 3"/>
          <p:cNvSpPr>
            <a:spLocks noGrp="1"/>
          </p:cNvSpPr>
          <p:nvPr>
            <p:ph type="dt" sz="half" idx="10"/>
          </p:nvPr>
        </p:nvSpPr>
        <p:spPr/>
        <p:txBody>
          <a:bodyPr/>
          <a:lstStyle/>
          <a:p>
            <a:r>
              <a:rPr lang="en-GB" smtClean="0"/>
              <a:t>17/09/2013</a:t>
            </a:r>
            <a:endParaRPr lang="en-US"/>
          </a:p>
        </p:txBody>
      </p:sp>
      <p:sp>
        <p:nvSpPr>
          <p:cNvPr id="5" name="Footer Placeholder 4"/>
          <p:cNvSpPr>
            <a:spLocks noGrp="1"/>
          </p:cNvSpPr>
          <p:nvPr>
            <p:ph type="ftr" sz="quarter" idx="11"/>
          </p:nvPr>
        </p:nvSpPr>
        <p:spPr/>
        <p:txBody>
          <a:bodyPr/>
          <a:lstStyle/>
          <a:p>
            <a:r>
              <a:rPr lang="en-US" dirty="0" smtClean="0"/>
              <a:t>FitSM - HN </a:t>
            </a:r>
            <a:r>
              <a:rPr lang="en-US" dirty="0" err="1" smtClean="0"/>
              <a:t>interopaberability</a:t>
            </a:r>
            <a:r>
              <a:rPr lang="en-US" dirty="0" smtClean="0"/>
              <a:t> w/s - Madrid Sept 2013</a:t>
            </a:r>
            <a:endParaRPr lang="en-US" dirty="0"/>
          </a:p>
        </p:txBody>
      </p:sp>
      <p:sp>
        <p:nvSpPr>
          <p:cNvPr id="6" name="Slide Number Placeholder 5"/>
          <p:cNvSpPr>
            <a:spLocks noGrp="1"/>
          </p:cNvSpPr>
          <p:nvPr>
            <p:ph type="sldNum" sz="quarter" idx="12"/>
          </p:nvPr>
        </p:nvSpPr>
        <p:spPr/>
        <p:txBody>
          <a:bodyPr/>
          <a:lstStyle/>
          <a:p>
            <a:fld id="{43507AEB-23B8-F142-83A3-458C56B10093}" type="slidenum">
              <a:rPr lang="en-US" smtClean="0"/>
              <a:t>15</a:t>
            </a:fld>
            <a:endParaRPr lang="en-US"/>
          </a:p>
        </p:txBody>
      </p:sp>
      <p:pic>
        <p:nvPicPr>
          <p:cNvPr id="7" name="Picture 6" descr="Screen Shot 2013-09-17 at 13.54.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1697788"/>
            <a:ext cx="3735179" cy="5160211"/>
          </a:xfrm>
          <a:prstGeom prst="rect">
            <a:avLst/>
          </a:prstGeom>
        </p:spPr>
      </p:pic>
    </p:spTree>
    <p:extLst>
      <p:ext uri="{BB962C8B-B14F-4D97-AF65-F5344CB8AC3E}">
        <p14:creationId xmlns:p14="http://schemas.microsoft.com/office/powerpoint/2010/main" val="87556888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3-09-17 at 13.52.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36" y="2540790"/>
            <a:ext cx="9144000" cy="2805775"/>
          </a:xfrm>
          <a:prstGeom prst="rect">
            <a:avLst/>
          </a:prstGeom>
        </p:spPr>
      </p:pic>
      <p:sp>
        <p:nvSpPr>
          <p:cNvPr id="2" name="Title 1"/>
          <p:cNvSpPr>
            <a:spLocks noGrp="1"/>
          </p:cNvSpPr>
          <p:nvPr>
            <p:ph type="title"/>
          </p:nvPr>
        </p:nvSpPr>
        <p:spPr/>
        <p:txBody>
          <a:bodyPr/>
          <a:lstStyle/>
          <a:p>
            <a:r>
              <a:rPr lang="en-US" dirty="0" smtClean="0"/>
              <a:t>FitSM: a look inside</a:t>
            </a:r>
            <a:endParaRPr lang="en-US" dirty="0"/>
          </a:p>
        </p:txBody>
      </p:sp>
      <p:sp>
        <p:nvSpPr>
          <p:cNvPr id="4" name="Date Placeholder 3"/>
          <p:cNvSpPr>
            <a:spLocks noGrp="1"/>
          </p:cNvSpPr>
          <p:nvPr>
            <p:ph type="dt" sz="half" idx="10"/>
          </p:nvPr>
        </p:nvSpPr>
        <p:spPr/>
        <p:txBody>
          <a:bodyPr/>
          <a:lstStyle/>
          <a:p>
            <a:r>
              <a:rPr lang="en-GB" smtClean="0"/>
              <a:t>17/09/2013</a:t>
            </a:r>
            <a:endParaRPr lang="en-US"/>
          </a:p>
        </p:txBody>
      </p:sp>
      <p:sp>
        <p:nvSpPr>
          <p:cNvPr id="5" name="Footer Placeholder 4"/>
          <p:cNvSpPr>
            <a:spLocks noGrp="1"/>
          </p:cNvSpPr>
          <p:nvPr>
            <p:ph type="ftr" sz="quarter" idx="11"/>
          </p:nvPr>
        </p:nvSpPr>
        <p:spPr/>
        <p:txBody>
          <a:bodyPr/>
          <a:lstStyle/>
          <a:p>
            <a:r>
              <a:rPr lang="en-US" dirty="0" smtClean="0"/>
              <a:t>FitSM - HN </a:t>
            </a:r>
            <a:r>
              <a:rPr lang="en-US" dirty="0" err="1" smtClean="0"/>
              <a:t>interopaberability</a:t>
            </a:r>
            <a:r>
              <a:rPr lang="en-US" dirty="0" smtClean="0"/>
              <a:t> w/s - Madrid Sept 2013</a:t>
            </a:r>
            <a:endParaRPr lang="en-US" dirty="0"/>
          </a:p>
        </p:txBody>
      </p:sp>
      <p:sp>
        <p:nvSpPr>
          <p:cNvPr id="6" name="Slide Number Placeholder 5"/>
          <p:cNvSpPr>
            <a:spLocks noGrp="1"/>
          </p:cNvSpPr>
          <p:nvPr>
            <p:ph type="sldNum" sz="quarter" idx="12"/>
          </p:nvPr>
        </p:nvSpPr>
        <p:spPr/>
        <p:txBody>
          <a:bodyPr/>
          <a:lstStyle/>
          <a:p>
            <a:fld id="{43507AEB-23B8-F142-83A3-458C56B10093}" type="slidenum">
              <a:rPr lang="en-US" smtClean="0"/>
              <a:t>16</a:t>
            </a:fld>
            <a:endParaRPr lang="en-US"/>
          </a:p>
        </p:txBody>
      </p:sp>
      <p:cxnSp>
        <p:nvCxnSpPr>
          <p:cNvPr id="7" name="Straight Connector 6"/>
          <p:cNvCxnSpPr/>
          <p:nvPr/>
        </p:nvCxnSpPr>
        <p:spPr>
          <a:xfrm>
            <a:off x="1644314" y="3783262"/>
            <a:ext cx="3154947" cy="0"/>
          </a:xfrm>
          <a:prstGeom prst="line">
            <a:avLst/>
          </a:prstGeom>
          <a:ln w="28575" cmpd="sng">
            <a:solidFill>
              <a:srgbClr val="953735"/>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973051" y="3783262"/>
            <a:ext cx="2366210" cy="0"/>
          </a:xfrm>
          <a:prstGeom prst="line">
            <a:avLst/>
          </a:prstGeom>
          <a:ln w="28575" cmpd="sng">
            <a:solidFill>
              <a:srgbClr val="953735"/>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644314" y="4344735"/>
            <a:ext cx="5494421" cy="0"/>
          </a:xfrm>
          <a:prstGeom prst="line">
            <a:avLst/>
          </a:prstGeom>
          <a:ln w="28575" cmpd="sng">
            <a:solidFill>
              <a:srgbClr val="953735"/>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469154" y="4906207"/>
            <a:ext cx="427790" cy="0"/>
          </a:xfrm>
          <a:prstGeom prst="line">
            <a:avLst/>
          </a:prstGeom>
          <a:ln w="28575" cmpd="sng">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700429" y="4906207"/>
            <a:ext cx="13369" cy="6817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189800" y="5630598"/>
            <a:ext cx="3047988" cy="461665"/>
          </a:xfrm>
          <a:prstGeom prst="rect">
            <a:avLst/>
          </a:prstGeom>
          <a:noFill/>
        </p:spPr>
        <p:txBody>
          <a:bodyPr wrap="square" rtlCol="0">
            <a:spAutoFit/>
          </a:bodyPr>
          <a:lstStyle/>
          <a:p>
            <a:r>
              <a:rPr lang="en-US" sz="2400" dirty="0" smtClean="0"/>
              <a:t>Link to other processes</a:t>
            </a:r>
            <a:endParaRPr lang="en-US" sz="2400" dirty="0"/>
          </a:p>
        </p:txBody>
      </p:sp>
    </p:spTree>
    <p:extLst>
      <p:ext uri="{BB962C8B-B14F-4D97-AF65-F5344CB8AC3E}">
        <p14:creationId xmlns:p14="http://schemas.microsoft.com/office/powerpoint/2010/main" val="25141027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FitSM in practice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69500270"/>
              </p:ext>
            </p:extLst>
          </p:nvPr>
        </p:nvGraphicFramePr>
        <p:xfrm>
          <a:off x="457200" y="1600200"/>
          <a:ext cx="8229600" cy="47224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r>
              <a:rPr lang="en-GB" smtClean="0"/>
              <a:t>17/09/2013</a:t>
            </a:r>
            <a:endParaRPr lang="en-US"/>
          </a:p>
        </p:txBody>
      </p:sp>
      <p:sp>
        <p:nvSpPr>
          <p:cNvPr id="5" name="Footer Placeholder 4"/>
          <p:cNvSpPr>
            <a:spLocks noGrp="1"/>
          </p:cNvSpPr>
          <p:nvPr>
            <p:ph type="ftr" sz="quarter" idx="11"/>
          </p:nvPr>
        </p:nvSpPr>
        <p:spPr/>
        <p:txBody>
          <a:bodyPr/>
          <a:lstStyle/>
          <a:p>
            <a:r>
              <a:rPr lang="en-US" dirty="0" smtClean="0"/>
              <a:t>FitSM - HN </a:t>
            </a:r>
            <a:r>
              <a:rPr lang="en-US" dirty="0" err="1" smtClean="0"/>
              <a:t>interopaberability</a:t>
            </a:r>
            <a:r>
              <a:rPr lang="en-US" dirty="0" smtClean="0"/>
              <a:t> w/s - Madrid Sept 2013</a:t>
            </a:r>
            <a:endParaRPr lang="en-US" dirty="0"/>
          </a:p>
        </p:txBody>
      </p:sp>
      <p:sp>
        <p:nvSpPr>
          <p:cNvPr id="6" name="Slide Number Placeholder 5"/>
          <p:cNvSpPr>
            <a:spLocks noGrp="1"/>
          </p:cNvSpPr>
          <p:nvPr>
            <p:ph type="sldNum" sz="quarter" idx="12"/>
          </p:nvPr>
        </p:nvSpPr>
        <p:spPr/>
        <p:txBody>
          <a:bodyPr/>
          <a:lstStyle/>
          <a:p>
            <a:fld id="{43507AEB-23B8-F142-83A3-458C56B10093}" type="slidenum">
              <a:rPr lang="en-US" smtClean="0"/>
              <a:t>17</a:t>
            </a:fld>
            <a:endParaRPr lang="en-US"/>
          </a:p>
        </p:txBody>
      </p:sp>
    </p:spTree>
    <p:extLst>
      <p:ext uri="{BB962C8B-B14F-4D97-AF65-F5344CB8AC3E}">
        <p14:creationId xmlns:p14="http://schemas.microsoft.com/office/powerpoint/2010/main" val="274803448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FitSM in practice</a:t>
            </a:r>
          </a:p>
        </p:txBody>
      </p:sp>
      <p:sp>
        <p:nvSpPr>
          <p:cNvPr id="4" name="Date Placeholder 3"/>
          <p:cNvSpPr>
            <a:spLocks noGrp="1"/>
          </p:cNvSpPr>
          <p:nvPr>
            <p:ph type="dt" sz="half" idx="10"/>
          </p:nvPr>
        </p:nvSpPr>
        <p:spPr/>
        <p:txBody>
          <a:bodyPr/>
          <a:lstStyle/>
          <a:p>
            <a:r>
              <a:rPr lang="en-GB" smtClean="0"/>
              <a:t>17/09/2013</a:t>
            </a:r>
            <a:endParaRPr lang="en-US"/>
          </a:p>
        </p:txBody>
      </p:sp>
      <p:sp>
        <p:nvSpPr>
          <p:cNvPr id="5" name="Footer Placeholder 4"/>
          <p:cNvSpPr>
            <a:spLocks noGrp="1"/>
          </p:cNvSpPr>
          <p:nvPr>
            <p:ph type="ftr" sz="quarter" idx="11"/>
          </p:nvPr>
        </p:nvSpPr>
        <p:spPr/>
        <p:txBody>
          <a:bodyPr/>
          <a:lstStyle/>
          <a:p>
            <a:r>
              <a:rPr lang="en-US" dirty="0" smtClean="0"/>
              <a:t>FitSM - HN </a:t>
            </a:r>
            <a:r>
              <a:rPr lang="en-US" dirty="0" err="1" smtClean="0"/>
              <a:t>interopaberability</a:t>
            </a:r>
            <a:r>
              <a:rPr lang="en-US" dirty="0" smtClean="0"/>
              <a:t> w/s - Madrid Sept 2013</a:t>
            </a:r>
            <a:endParaRPr lang="en-US" dirty="0"/>
          </a:p>
        </p:txBody>
      </p:sp>
      <p:sp>
        <p:nvSpPr>
          <p:cNvPr id="6" name="Slide Number Placeholder 5"/>
          <p:cNvSpPr>
            <a:spLocks noGrp="1"/>
          </p:cNvSpPr>
          <p:nvPr>
            <p:ph type="sldNum" sz="quarter" idx="12"/>
          </p:nvPr>
        </p:nvSpPr>
        <p:spPr/>
        <p:txBody>
          <a:bodyPr/>
          <a:lstStyle/>
          <a:p>
            <a:fld id="{43507AEB-23B8-F142-83A3-458C56B10093}" type="slidenum">
              <a:rPr lang="en-US" smtClean="0"/>
              <a:t>18</a:t>
            </a:fld>
            <a:endParaRPr lang="en-US"/>
          </a:p>
        </p:txBody>
      </p:sp>
      <p:pic>
        <p:nvPicPr>
          <p:cNvPr id="7" name="Picture 6" descr="Screen Shot 2013-09-16 at 20.07.3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68" y="2050711"/>
            <a:ext cx="9144000" cy="3358147"/>
          </a:xfrm>
          <a:prstGeom prst="rect">
            <a:avLst/>
          </a:prstGeom>
        </p:spPr>
      </p:pic>
    </p:spTree>
    <p:extLst>
      <p:ext uri="{BB962C8B-B14F-4D97-AF65-F5344CB8AC3E}">
        <p14:creationId xmlns:p14="http://schemas.microsoft.com/office/powerpoint/2010/main" val="209506011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FitSM in practice</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Raise PR1.1 to level 2</a:t>
            </a:r>
          </a:p>
          <a:p>
            <a:r>
              <a:rPr lang="en-US" dirty="0" smtClean="0"/>
              <a:t>Target </a:t>
            </a:r>
            <a:r>
              <a:rPr lang="en-US" dirty="0"/>
              <a:t>level: There is a clear understanding of the service offer (past, current, planned), relationship to support activities and other related information that connect to the value creation capabilities. This list is maintained on an informal basis.</a:t>
            </a:r>
          </a:p>
          <a:p>
            <a:r>
              <a:rPr lang="en-US" dirty="0" err="1"/>
              <a:t>Todos</a:t>
            </a:r>
            <a:r>
              <a:rPr lang="en-US" dirty="0"/>
              <a:t>:</a:t>
            </a:r>
          </a:p>
          <a:p>
            <a:pPr lvl="1"/>
            <a:r>
              <a:rPr lang="en-US" dirty="0"/>
              <a:t>Discuss internally the services </a:t>
            </a:r>
            <a:r>
              <a:rPr lang="en-US" dirty="0" smtClean="0"/>
              <a:t>offered</a:t>
            </a:r>
            <a:endParaRPr lang="en-US" dirty="0"/>
          </a:p>
          <a:p>
            <a:pPr lvl="1"/>
            <a:r>
              <a:rPr lang="en-US" dirty="0"/>
              <a:t>Create a simple statement </a:t>
            </a:r>
            <a:r>
              <a:rPr lang="en-US" dirty="0" err="1"/>
              <a:t>summarising</a:t>
            </a:r>
            <a:r>
              <a:rPr lang="en-US" dirty="0"/>
              <a:t> the services offered </a:t>
            </a:r>
            <a:r>
              <a:rPr lang="en-US" dirty="0" smtClean="0"/>
              <a:t>(</a:t>
            </a:r>
            <a:r>
              <a:rPr lang="en-US" dirty="0"/>
              <a:t>e.g. </a:t>
            </a:r>
            <a:r>
              <a:rPr lang="en-US" dirty="0" smtClean="0"/>
              <a:t>”organization offers </a:t>
            </a:r>
            <a:r>
              <a:rPr lang="en-US" dirty="0"/>
              <a:t>compute and storage to </a:t>
            </a:r>
            <a:r>
              <a:rPr lang="en-US" dirty="0" smtClean="0"/>
              <a:t>national researchers</a:t>
            </a:r>
            <a:r>
              <a:rPr lang="en-US" dirty="0"/>
              <a:t>")</a:t>
            </a:r>
          </a:p>
          <a:p>
            <a:pPr lvl="1"/>
            <a:r>
              <a:rPr lang="en-US" dirty="0" smtClean="0"/>
              <a:t>Fill/ Update </a:t>
            </a:r>
            <a:r>
              <a:rPr lang="en-US" dirty="0"/>
              <a:t>the FedSM service portfolio template for each identified service</a:t>
            </a:r>
          </a:p>
          <a:p>
            <a:pPr lvl="1"/>
            <a:r>
              <a:rPr lang="en-US" dirty="0"/>
              <a:t>Put documents created in </a:t>
            </a:r>
            <a:r>
              <a:rPr lang="en-US" dirty="0" smtClean="0"/>
              <a:t>repository </a:t>
            </a:r>
            <a:r>
              <a:rPr lang="en-US" dirty="0"/>
              <a:t>/ Wiki / ...</a:t>
            </a:r>
          </a:p>
          <a:p>
            <a:r>
              <a:rPr lang="en-US" dirty="0"/>
              <a:t>Documents to be produced:</a:t>
            </a:r>
          </a:p>
          <a:p>
            <a:pPr lvl="1"/>
            <a:r>
              <a:rPr lang="en-US" dirty="0"/>
              <a:t>List of services provided</a:t>
            </a:r>
          </a:p>
          <a:p>
            <a:pPr lvl="1"/>
            <a:r>
              <a:rPr lang="en-US" dirty="0"/>
              <a:t>For each service, a service description following the FedSM template</a:t>
            </a:r>
          </a:p>
          <a:p>
            <a:pPr marL="0" indent="0">
              <a:buNone/>
            </a:pPr>
            <a:endParaRPr lang="en-US" dirty="0"/>
          </a:p>
        </p:txBody>
      </p:sp>
      <p:sp>
        <p:nvSpPr>
          <p:cNvPr id="4" name="Date Placeholder 3"/>
          <p:cNvSpPr>
            <a:spLocks noGrp="1"/>
          </p:cNvSpPr>
          <p:nvPr>
            <p:ph type="dt" sz="half" idx="10"/>
          </p:nvPr>
        </p:nvSpPr>
        <p:spPr/>
        <p:txBody>
          <a:bodyPr/>
          <a:lstStyle/>
          <a:p>
            <a:r>
              <a:rPr lang="en-GB" smtClean="0"/>
              <a:t>17/09/2013</a:t>
            </a:r>
            <a:endParaRPr lang="en-US"/>
          </a:p>
        </p:txBody>
      </p:sp>
      <p:sp>
        <p:nvSpPr>
          <p:cNvPr id="5" name="Footer Placeholder 4"/>
          <p:cNvSpPr>
            <a:spLocks noGrp="1"/>
          </p:cNvSpPr>
          <p:nvPr>
            <p:ph type="ftr" sz="quarter" idx="11"/>
          </p:nvPr>
        </p:nvSpPr>
        <p:spPr/>
        <p:txBody>
          <a:bodyPr/>
          <a:lstStyle/>
          <a:p>
            <a:r>
              <a:rPr lang="en-US" smtClean="0"/>
              <a:t>FitSM - HN interopaberability w/s - Madrid Sept 2013</a:t>
            </a:r>
            <a:endParaRPr lang="en-US" dirty="0"/>
          </a:p>
        </p:txBody>
      </p:sp>
      <p:sp>
        <p:nvSpPr>
          <p:cNvPr id="6" name="Slide Number Placeholder 5"/>
          <p:cNvSpPr>
            <a:spLocks noGrp="1"/>
          </p:cNvSpPr>
          <p:nvPr>
            <p:ph type="sldNum" sz="quarter" idx="12"/>
          </p:nvPr>
        </p:nvSpPr>
        <p:spPr/>
        <p:txBody>
          <a:bodyPr/>
          <a:lstStyle/>
          <a:p>
            <a:fld id="{43507AEB-23B8-F142-83A3-458C56B10093}" type="slidenum">
              <a:rPr lang="en-US" smtClean="0"/>
              <a:t>19</a:t>
            </a:fld>
            <a:endParaRPr lang="en-US"/>
          </a:p>
        </p:txBody>
      </p:sp>
    </p:spTree>
    <p:extLst>
      <p:ext uri="{BB962C8B-B14F-4D97-AF65-F5344CB8AC3E}">
        <p14:creationId xmlns:p14="http://schemas.microsoft.com/office/powerpoint/2010/main" val="41294790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lstStyle/>
          <a:p>
            <a:r>
              <a:rPr lang="en-US" dirty="0" smtClean="0"/>
              <a:t>Federated world</a:t>
            </a:r>
          </a:p>
          <a:p>
            <a:r>
              <a:rPr lang="en-US" dirty="0" smtClean="0"/>
              <a:t>The federated management problem</a:t>
            </a:r>
          </a:p>
          <a:p>
            <a:r>
              <a:rPr lang="en-US" dirty="0" smtClean="0"/>
              <a:t>“Why not ITIL”</a:t>
            </a:r>
          </a:p>
          <a:p>
            <a:r>
              <a:rPr lang="en-US" dirty="0" smtClean="0"/>
              <a:t>FitSM: an ISO20k compliant solution</a:t>
            </a:r>
          </a:p>
          <a:p>
            <a:r>
              <a:rPr lang="en-US" dirty="0" smtClean="0"/>
              <a:t>FitSM: a look inside</a:t>
            </a:r>
          </a:p>
          <a:p>
            <a:r>
              <a:rPr lang="en-US" dirty="0" smtClean="0"/>
              <a:t>FitSM in practice</a:t>
            </a:r>
          </a:p>
          <a:p>
            <a:r>
              <a:rPr lang="en-US" dirty="0" smtClean="0"/>
              <a:t>Training and support</a:t>
            </a:r>
          </a:p>
          <a:p>
            <a:endParaRPr lang="en-US" dirty="0" smtClean="0"/>
          </a:p>
        </p:txBody>
      </p:sp>
      <p:sp>
        <p:nvSpPr>
          <p:cNvPr id="4" name="Date Placeholder 3"/>
          <p:cNvSpPr>
            <a:spLocks noGrp="1"/>
          </p:cNvSpPr>
          <p:nvPr>
            <p:ph type="dt" sz="half" idx="10"/>
          </p:nvPr>
        </p:nvSpPr>
        <p:spPr/>
        <p:txBody>
          <a:bodyPr/>
          <a:lstStyle/>
          <a:p>
            <a:r>
              <a:rPr lang="en-GB" smtClean="0"/>
              <a:t>17/09/2013</a:t>
            </a:r>
            <a:endParaRPr lang="en-US"/>
          </a:p>
        </p:txBody>
      </p:sp>
      <p:sp>
        <p:nvSpPr>
          <p:cNvPr id="5" name="Footer Placeholder 4"/>
          <p:cNvSpPr>
            <a:spLocks noGrp="1"/>
          </p:cNvSpPr>
          <p:nvPr>
            <p:ph type="ftr" sz="quarter" idx="11"/>
          </p:nvPr>
        </p:nvSpPr>
        <p:spPr/>
        <p:txBody>
          <a:bodyPr/>
          <a:lstStyle/>
          <a:p>
            <a:r>
              <a:rPr lang="en-US" dirty="0" smtClean="0"/>
              <a:t>FitSM - HN </a:t>
            </a:r>
            <a:r>
              <a:rPr lang="en-US" dirty="0" err="1" smtClean="0"/>
              <a:t>interopaberability</a:t>
            </a:r>
            <a:r>
              <a:rPr lang="en-US" dirty="0" smtClean="0"/>
              <a:t> w/s - Madrid Sept 2013</a:t>
            </a:r>
            <a:endParaRPr lang="en-US" dirty="0"/>
          </a:p>
        </p:txBody>
      </p:sp>
      <p:sp>
        <p:nvSpPr>
          <p:cNvPr id="6" name="Slide Number Placeholder 5"/>
          <p:cNvSpPr>
            <a:spLocks noGrp="1"/>
          </p:cNvSpPr>
          <p:nvPr>
            <p:ph type="sldNum" sz="quarter" idx="12"/>
          </p:nvPr>
        </p:nvSpPr>
        <p:spPr/>
        <p:txBody>
          <a:bodyPr/>
          <a:lstStyle/>
          <a:p>
            <a:fld id="{43507AEB-23B8-F142-83A3-458C56B10093}" type="slidenum">
              <a:rPr lang="en-US" smtClean="0"/>
              <a:t>2</a:t>
            </a:fld>
            <a:endParaRPr lang="en-US"/>
          </a:p>
        </p:txBody>
      </p:sp>
    </p:spTree>
    <p:extLst>
      <p:ext uri="{BB962C8B-B14F-4D97-AF65-F5344CB8AC3E}">
        <p14:creationId xmlns:p14="http://schemas.microsoft.com/office/powerpoint/2010/main" val="239358036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EGI portfolio</a:t>
            </a:r>
            <a:endParaRPr lang="en-US" dirty="0"/>
          </a:p>
        </p:txBody>
      </p:sp>
      <p:pic>
        <p:nvPicPr>
          <p:cNvPr id="5" name="Picture 4" descr="EGI-Value-Graph-Sequencing_V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441" y="1670075"/>
            <a:ext cx="7128232" cy="5057899"/>
          </a:xfrm>
          <a:prstGeom prst="rect">
            <a:avLst/>
          </a:prstGeom>
        </p:spPr>
      </p:pic>
    </p:spTree>
    <p:extLst>
      <p:ext uri="{BB962C8B-B14F-4D97-AF65-F5344CB8AC3E}">
        <p14:creationId xmlns:p14="http://schemas.microsoft.com/office/powerpoint/2010/main" val="299001028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EGI portfolio</a:t>
            </a:r>
          </a:p>
        </p:txBody>
      </p:sp>
      <p:sp>
        <p:nvSpPr>
          <p:cNvPr id="3" name="Content Placeholder 2"/>
          <p:cNvSpPr>
            <a:spLocks noGrp="1"/>
          </p:cNvSpPr>
          <p:nvPr>
            <p:ph idx="1"/>
          </p:nvPr>
        </p:nvSpPr>
        <p:spPr/>
        <p:txBody>
          <a:bodyPr>
            <a:normAutofit/>
          </a:bodyPr>
          <a:lstStyle/>
          <a:p>
            <a:pPr lvl="0"/>
            <a:r>
              <a:rPr lang="en-GB" dirty="0" smtClean="0"/>
              <a:t>EGI offers 5 Solutions</a:t>
            </a:r>
          </a:p>
          <a:p>
            <a:pPr lvl="1"/>
            <a:r>
              <a:rPr lang="en-GB" dirty="0"/>
              <a:t>	</a:t>
            </a:r>
            <a:r>
              <a:rPr lang="en-GB" dirty="0" smtClean="0"/>
              <a:t>Federated Cloud</a:t>
            </a:r>
            <a:endParaRPr lang="en-GB" dirty="0"/>
          </a:p>
          <a:p>
            <a:pPr lvl="1"/>
            <a:r>
              <a:rPr lang="en-GB" dirty="0"/>
              <a:t>	</a:t>
            </a:r>
            <a:r>
              <a:rPr lang="en-GB" dirty="0" smtClean="0"/>
              <a:t>Federated Operations</a:t>
            </a:r>
            <a:endParaRPr lang="en-GB" dirty="0"/>
          </a:p>
          <a:p>
            <a:pPr lvl="1"/>
            <a:r>
              <a:rPr lang="en-GB" dirty="0"/>
              <a:t>	</a:t>
            </a:r>
            <a:r>
              <a:rPr lang="en-GB" dirty="0" smtClean="0"/>
              <a:t>High</a:t>
            </a:r>
            <a:r>
              <a:rPr lang="en-GB" dirty="0"/>
              <a:t>-Throughput Data </a:t>
            </a:r>
            <a:r>
              <a:rPr lang="en-GB" dirty="0" smtClean="0"/>
              <a:t>Analysis</a:t>
            </a:r>
            <a:endParaRPr lang="en-GB" dirty="0"/>
          </a:p>
          <a:p>
            <a:pPr lvl="1"/>
            <a:r>
              <a:rPr lang="en-GB" dirty="0"/>
              <a:t>	</a:t>
            </a:r>
            <a:r>
              <a:rPr lang="en-GB" dirty="0" smtClean="0"/>
              <a:t>Community </a:t>
            </a:r>
            <a:r>
              <a:rPr lang="en-GB" dirty="0"/>
              <a:t>Networks and </a:t>
            </a:r>
            <a:r>
              <a:rPr lang="en-GB" dirty="0" smtClean="0"/>
              <a:t>Support</a:t>
            </a:r>
            <a:endParaRPr lang="en-GB" dirty="0"/>
          </a:p>
          <a:p>
            <a:pPr lvl="1"/>
            <a:r>
              <a:rPr lang="en-GB" dirty="0"/>
              <a:t>	</a:t>
            </a:r>
            <a:r>
              <a:rPr lang="en-GB" dirty="0" smtClean="0"/>
              <a:t>Community</a:t>
            </a:r>
            <a:r>
              <a:rPr lang="en-GB" dirty="0"/>
              <a:t>-driven </a:t>
            </a:r>
            <a:r>
              <a:rPr lang="en-GB" dirty="0" smtClean="0"/>
              <a:t>Innovation</a:t>
            </a:r>
          </a:p>
          <a:p>
            <a:pPr lvl="1"/>
            <a:endParaRPr lang="en-US" dirty="0"/>
          </a:p>
        </p:txBody>
      </p:sp>
    </p:spTree>
    <p:extLst>
      <p:ext uri="{BB962C8B-B14F-4D97-AF65-F5344CB8AC3E}">
        <p14:creationId xmlns:p14="http://schemas.microsoft.com/office/powerpoint/2010/main" val="400982764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Defining the Service Portfolio</a:t>
            </a:r>
            <a:endParaRPr lang="en-US" dirty="0"/>
          </a:p>
        </p:txBody>
      </p:sp>
      <p:pic>
        <p:nvPicPr>
          <p:cNvPr id="4" name="Picture 3" descr="Screen Shot 2013-07-30 at 22.13.4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75" y="119529"/>
            <a:ext cx="8859731" cy="6858000"/>
          </a:xfrm>
          <a:prstGeom prst="rect">
            <a:avLst/>
          </a:prstGeom>
        </p:spPr>
      </p:pic>
    </p:spTree>
    <p:extLst>
      <p:ext uri="{BB962C8B-B14F-4D97-AF65-F5344CB8AC3E}">
        <p14:creationId xmlns:p14="http://schemas.microsoft.com/office/powerpoint/2010/main" val="87492206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FitSM: training</a:t>
            </a:r>
            <a:endParaRPr lang="en-US" dirty="0"/>
          </a:p>
        </p:txBody>
      </p:sp>
      <p:sp>
        <p:nvSpPr>
          <p:cNvPr id="3" name="Content Placeholder 2"/>
          <p:cNvSpPr>
            <a:spLocks noGrp="1"/>
          </p:cNvSpPr>
          <p:nvPr>
            <p:ph idx="1"/>
          </p:nvPr>
        </p:nvSpPr>
        <p:spPr>
          <a:xfrm>
            <a:off x="457200" y="1600200"/>
            <a:ext cx="6641432" cy="4722417"/>
          </a:xfrm>
        </p:spPr>
        <p:txBody>
          <a:bodyPr/>
          <a:lstStyle/>
          <a:p>
            <a:r>
              <a:rPr lang="en-US" dirty="0" smtClean="0"/>
              <a:t>FedSM provides training and certification on FitSM</a:t>
            </a:r>
          </a:p>
          <a:p>
            <a:pPr lvl="1"/>
            <a:r>
              <a:rPr lang="en-US" dirty="0" smtClean="0"/>
              <a:t>Works with TÜV SÜD </a:t>
            </a:r>
            <a:r>
              <a:rPr lang="en-US" dirty="0" err="1" smtClean="0"/>
              <a:t>Academie</a:t>
            </a:r>
            <a:r>
              <a:rPr lang="en-US" dirty="0" smtClean="0"/>
              <a:t> to provide certified training for persons</a:t>
            </a:r>
          </a:p>
          <a:p>
            <a:pPr lvl="1"/>
            <a:r>
              <a:rPr lang="en-US" dirty="0" smtClean="0"/>
              <a:t>Three levels, examined with TUV certificate</a:t>
            </a:r>
          </a:p>
          <a:p>
            <a:pPr lvl="2"/>
            <a:r>
              <a:rPr lang="en-US" dirty="0" smtClean="0"/>
              <a:t>Mapped to different roles</a:t>
            </a:r>
          </a:p>
          <a:p>
            <a:pPr lvl="1"/>
            <a:r>
              <a:rPr lang="en-US" dirty="0" smtClean="0"/>
              <a:t>Pilot Foundation training Thurs/Fri this week</a:t>
            </a:r>
          </a:p>
          <a:p>
            <a:pPr lvl="2"/>
            <a:r>
              <a:rPr lang="en-US" dirty="0" smtClean="0"/>
              <a:t>More courses planned in Autumn/Winter and through to Spring 2015</a:t>
            </a:r>
          </a:p>
          <a:p>
            <a:pPr lvl="2"/>
            <a:r>
              <a:rPr lang="en-US" dirty="0" smtClean="0"/>
              <a:t>First Advanced training spring 2014</a:t>
            </a:r>
          </a:p>
        </p:txBody>
      </p:sp>
      <p:sp>
        <p:nvSpPr>
          <p:cNvPr id="4" name="Date Placeholder 3"/>
          <p:cNvSpPr>
            <a:spLocks noGrp="1"/>
          </p:cNvSpPr>
          <p:nvPr>
            <p:ph type="dt" sz="half" idx="10"/>
          </p:nvPr>
        </p:nvSpPr>
        <p:spPr/>
        <p:txBody>
          <a:bodyPr/>
          <a:lstStyle/>
          <a:p>
            <a:r>
              <a:rPr lang="en-GB" smtClean="0"/>
              <a:t>17/09/2013</a:t>
            </a:r>
            <a:endParaRPr lang="en-US"/>
          </a:p>
        </p:txBody>
      </p:sp>
      <p:sp>
        <p:nvSpPr>
          <p:cNvPr id="5" name="Footer Placeholder 4"/>
          <p:cNvSpPr>
            <a:spLocks noGrp="1"/>
          </p:cNvSpPr>
          <p:nvPr>
            <p:ph type="ftr" sz="quarter" idx="11"/>
          </p:nvPr>
        </p:nvSpPr>
        <p:spPr/>
        <p:txBody>
          <a:bodyPr/>
          <a:lstStyle/>
          <a:p>
            <a:r>
              <a:rPr lang="en-US" smtClean="0"/>
              <a:t>FitSM - HN interopaberability w/s - Madrid Sept 2013</a:t>
            </a:r>
            <a:endParaRPr lang="en-US" dirty="0"/>
          </a:p>
        </p:txBody>
      </p:sp>
      <p:sp>
        <p:nvSpPr>
          <p:cNvPr id="6" name="Slide Number Placeholder 5"/>
          <p:cNvSpPr>
            <a:spLocks noGrp="1"/>
          </p:cNvSpPr>
          <p:nvPr>
            <p:ph type="sldNum" sz="quarter" idx="12"/>
          </p:nvPr>
        </p:nvSpPr>
        <p:spPr/>
        <p:txBody>
          <a:bodyPr/>
          <a:lstStyle/>
          <a:p>
            <a:fld id="{43507AEB-23B8-F142-83A3-458C56B10093}" type="slidenum">
              <a:rPr lang="en-US" smtClean="0"/>
              <a:t>23</a:t>
            </a:fld>
            <a:endParaRPr lang="en-US"/>
          </a:p>
        </p:txBody>
      </p:sp>
      <p:pic>
        <p:nvPicPr>
          <p:cNvPr id="7" name="Picture 6"/>
          <p:cNvPicPr>
            <a:picLocks noChangeAspect="1"/>
          </p:cNvPicPr>
          <p:nvPr/>
        </p:nvPicPr>
        <p:blipFill rotWithShape="1">
          <a:blip r:embed="rId2"/>
          <a:srcRect l="6767" t="6098" r="12093" b="11328"/>
          <a:stretch/>
        </p:blipFill>
        <p:spPr>
          <a:xfrm>
            <a:off x="7557605" y="1680408"/>
            <a:ext cx="1359132" cy="1350211"/>
          </a:xfrm>
          <a:prstGeom prst="rect">
            <a:avLst/>
          </a:prstGeom>
        </p:spPr>
      </p:pic>
    </p:spTree>
    <p:extLst>
      <p:ext uri="{BB962C8B-B14F-4D97-AF65-F5344CB8AC3E}">
        <p14:creationId xmlns:p14="http://schemas.microsoft.com/office/powerpoint/2010/main" val="165853151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FitSM: support</a:t>
            </a:r>
            <a:endParaRPr lang="en-US" dirty="0"/>
          </a:p>
        </p:txBody>
      </p:sp>
      <p:sp>
        <p:nvSpPr>
          <p:cNvPr id="3" name="Content Placeholder 2"/>
          <p:cNvSpPr>
            <a:spLocks noGrp="1"/>
          </p:cNvSpPr>
          <p:nvPr>
            <p:ph idx="1"/>
          </p:nvPr>
        </p:nvSpPr>
        <p:spPr>
          <a:xfrm>
            <a:off x="457200" y="1600200"/>
            <a:ext cx="7991642" cy="4722417"/>
          </a:xfrm>
        </p:spPr>
        <p:txBody>
          <a:bodyPr/>
          <a:lstStyle/>
          <a:p>
            <a:r>
              <a:rPr lang="en-US" dirty="0" smtClean="0"/>
              <a:t>Clients within the project</a:t>
            </a:r>
          </a:p>
          <a:p>
            <a:pPr lvl="1"/>
            <a:r>
              <a:rPr lang="en-US" dirty="0" smtClean="0"/>
              <a:t>Active consultancy and support</a:t>
            </a:r>
          </a:p>
          <a:p>
            <a:pPr lvl="1"/>
            <a:r>
              <a:rPr lang="en-US" dirty="0" smtClean="0"/>
              <a:t>Co-design / testing of FitSM</a:t>
            </a:r>
          </a:p>
          <a:p>
            <a:r>
              <a:rPr lang="en-US" dirty="0" smtClean="0"/>
              <a:t>All interested parties</a:t>
            </a:r>
          </a:p>
          <a:p>
            <a:pPr lvl="1"/>
            <a:r>
              <a:rPr lang="en-US" dirty="0" smtClean="0"/>
              <a:t>Standard</a:t>
            </a:r>
          </a:p>
          <a:p>
            <a:pPr lvl="2"/>
            <a:r>
              <a:rPr lang="en-US" dirty="0" smtClean="0"/>
              <a:t>Open, CC licensed</a:t>
            </a:r>
          </a:p>
          <a:p>
            <a:pPr lvl="1"/>
            <a:r>
              <a:rPr lang="en-US" dirty="0" smtClean="0"/>
              <a:t>Supporting material</a:t>
            </a:r>
          </a:p>
          <a:p>
            <a:pPr lvl="2"/>
            <a:r>
              <a:rPr lang="en-US" dirty="0" smtClean="0"/>
              <a:t>Assessment tools</a:t>
            </a:r>
          </a:p>
          <a:p>
            <a:pPr lvl="2"/>
            <a:r>
              <a:rPr lang="en-US" dirty="0" smtClean="0"/>
              <a:t>Documents and templates</a:t>
            </a:r>
          </a:p>
          <a:p>
            <a:pPr lvl="2"/>
            <a:r>
              <a:rPr lang="en-US" dirty="0" smtClean="0"/>
              <a:t>Implementation guidance</a:t>
            </a:r>
          </a:p>
          <a:p>
            <a:pPr lvl="1"/>
            <a:r>
              <a:rPr lang="en-US" dirty="0" smtClean="0"/>
              <a:t>Best effort custom support / input to FitSM development</a:t>
            </a:r>
          </a:p>
        </p:txBody>
      </p:sp>
      <p:sp>
        <p:nvSpPr>
          <p:cNvPr id="4" name="Date Placeholder 3"/>
          <p:cNvSpPr>
            <a:spLocks noGrp="1"/>
          </p:cNvSpPr>
          <p:nvPr>
            <p:ph type="dt" sz="half" idx="10"/>
          </p:nvPr>
        </p:nvSpPr>
        <p:spPr/>
        <p:txBody>
          <a:bodyPr/>
          <a:lstStyle/>
          <a:p>
            <a:r>
              <a:rPr lang="en-GB" smtClean="0"/>
              <a:t>17/09/2013</a:t>
            </a:r>
            <a:endParaRPr lang="en-US"/>
          </a:p>
        </p:txBody>
      </p:sp>
      <p:sp>
        <p:nvSpPr>
          <p:cNvPr id="5" name="Footer Placeholder 4"/>
          <p:cNvSpPr>
            <a:spLocks noGrp="1"/>
          </p:cNvSpPr>
          <p:nvPr>
            <p:ph type="ftr" sz="quarter" idx="11"/>
          </p:nvPr>
        </p:nvSpPr>
        <p:spPr/>
        <p:txBody>
          <a:bodyPr/>
          <a:lstStyle/>
          <a:p>
            <a:r>
              <a:rPr lang="en-US" smtClean="0"/>
              <a:t>FitSM - HN interopaberability w/s - Madrid Sept 2013</a:t>
            </a:r>
            <a:endParaRPr lang="en-US" dirty="0"/>
          </a:p>
        </p:txBody>
      </p:sp>
      <p:sp>
        <p:nvSpPr>
          <p:cNvPr id="6" name="Slide Number Placeholder 5"/>
          <p:cNvSpPr>
            <a:spLocks noGrp="1"/>
          </p:cNvSpPr>
          <p:nvPr>
            <p:ph type="sldNum" sz="quarter" idx="12"/>
          </p:nvPr>
        </p:nvSpPr>
        <p:spPr/>
        <p:txBody>
          <a:bodyPr/>
          <a:lstStyle/>
          <a:p>
            <a:fld id="{43507AEB-23B8-F142-83A3-458C56B10093}" type="slidenum">
              <a:rPr lang="en-US" smtClean="0"/>
              <a:t>24</a:t>
            </a:fld>
            <a:endParaRPr lang="en-US"/>
          </a:p>
        </p:txBody>
      </p:sp>
    </p:spTree>
    <p:extLst>
      <p:ext uri="{BB962C8B-B14F-4D97-AF65-F5344CB8AC3E}">
        <p14:creationId xmlns:p14="http://schemas.microsoft.com/office/powerpoint/2010/main" val="387566281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lnSpcReduction="10000"/>
          </a:bodyPr>
          <a:lstStyle/>
          <a:p>
            <a:r>
              <a:rPr lang="en-US" dirty="0" smtClean="0"/>
              <a:t>ITSM is complex in federations</a:t>
            </a:r>
          </a:p>
          <a:p>
            <a:pPr lvl="1"/>
            <a:r>
              <a:rPr lang="en-US" dirty="0" smtClean="0"/>
              <a:t>Grid – excellence in technology not matched by ITSM experience</a:t>
            </a:r>
          </a:p>
          <a:p>
            <a:pPr lvl="1"/>
            <a:r>
              <a:rPr lang="en-US" dirty="0" smtClean="0"/>
              <a:t>Helix Nebula – not synchronized among providers, need for clear offering to well informed users</a:t>
            </a:r>
          </a:p>
          <a:p>
            <a:r>
              <a:rPr lang="en-US" dirty="0" smtClean="0"/>
              <a:t>FitSM </a:t>
            </a:r>
          </a:p>
          <a:p>
            <a:pPr lvl="1"/>
            <a:r>
              <a:rPr lang="en-US" dirty="0" smtClean="0"/>
              <a:t>Real standard, backed by TUV, based on ISO20k</a:t>
            </a:r>
          </a:p>
          <a:p>
            <a:pPr lvl="1"/>
            <a:r>
              <a:rPr lang="en-US" dirty="0" smtClean="0"/>
              <a:t>Simple and achievable but supports sufficient ITSM</a:t>
            </a:r>
          </a:p>
          <a:p>
            <a:pPr lvl="1"/>
            <a:r>
              <a:rPr lang="en-US" dirty="0" smtClean="0"/>
              <a:t>Effective in improving communities new to ITSM</a:t>
            </a:r>
          </a:p>
          <a:p>
            <a:pPr lvl="1"/>
            <a:r>
              <a:rPr lang="en-US" dirty="0" smtClean="0"/>
              <a:t>Provide service management ‘interoperability’ for providers</a:t>
            </a:r>
          </a:p>
        </p:txBody>
      </p:sp>
      <p:sp>
        <p:nvSpPr>
          <p:cNvPr id="4" name="Date Placeholder 3"/>
          <p:cNvSpPr>
            <a:spLocks noGrp="1"/>
          </p:cNvSpPr>
          <p:nvPr>
            <p:ph type="dt" sz="half" idx="10"/>
          </p:nvPr>
        </p:nvSpPr>
        <p:spPr/>
        <p:txBody>
          <a:bodyPr/>
          <a:lstStyle/>
          <a:p>
            <a:r>
              <a:rPr lang="en-GB" smtClean="0"/>
              <a:t>17/09/2013</a:t>
            </a:r>
            <a:endParaRPr lang="en-US"/>
          </a:p>
        </p:txBody>
      </p:sp>
      <p:sp>
        <p:nvSpPr>
          <p:cNvPr id="5" name="Footer Placeholder 4"/>
          <p:cNvSpPr>
            <a:spLocks noGrp="1"/>
          </p:cNvSpPr>
          <p:nvPr>
            <p:ph type="ftr" sz="quarter" idx="11"/>
          </p:nvPr>
        </p:nvSpPr>
        <p:spPr/>
        <p:txBody>
          <a:bodyPr/>
          <a:lstStyle/>
          <a:p>
            <a:r>
              <a:rPr lang="en-US" smtClean="0"/>
              <a:t>FitSM - HN interopaberability w/s - Madrid Sept 2013</a:t>
            </a:r>
            <a:endParaRPr lang="en-US" dirty="0"/>
          </a:p>
        </p:txBody>
      </p:sp>
      <p:sp>
        <p:nvSpPr>
          <p:cNvPr id="6" name="Slide Number Placeholder 5"/>
          <p:cNvSpPr>
            <a:spLocks noGrp="1"/>
          </p:cNvSpPr>
          <p:nvPr>
            <p:ph type="sldNum" sz="quarter" idx="12"/>
          </p:nvPr>
        </p:nvSpPr>
        <p:spPr/>
        <p:txBody>
          <a:bodyPr/>
          <a:lstStyle/>
          <a:p>
            <a:fld id="{43507AEB-23B8-F142-83A3-458C56B10093}" type="slidenum">
              <a:rPr lang="en-US" smtClean="0"/>
              <a:t>25</a:t>
            </a:fld>
            <a:endParaRPr lang="en-US"/>
          </a:p>
        </p:txBody>
      </p:sp>
    </p:spTree>
    <p:extLst>
      <p:ext uri="{BB962C8B-B14F-4D97-AF65-F5344CB8AC3E}">
        <p14:creationId xmlns:p14="http://schemas.microsoft.com/office/powerpoint/2010/main" val="166176712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for listening!</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smtClean="0"/>
              <a:t>Owen Appleton</a:t>
            </a:r>
          </a:p>
          <a:p>
            <a:pPr marL="0" indent="0" algn="ctr">
              <a:buNone/>
            </a:pPr>
            <a:endParaRPr lang="en-US" dirty="0" smtClean="0"/>
          </a:p>
          <a:p>
            <a:pPr marL="0" indent="0" algn="ctr">
              <a:buNone/>
            </a:pPr>
            <a:r>
              <a:rPr lang="en-US" sz="2000" dirty="0" err="1" smtClean="0"/>
              <a:t>owen@emergence-tech.com</a:t>
            </a:r>
            <a:endParaRPr lang="en-US" sz="2000" dirty="0" smtClean="0"/>
          </a:p>
          <a:p>
            <a:pPr marL="0" indent="0" algn="ctr">
              <a:buNone/>
            </a:pPr>
            <a:r>
              <a:rPr lang="en-US" sz="2000" dirty="0" smtClean="0">
                <a:hlinkClick r:id="rId2"/>
              </a:rPr>
              <a:t>www.emergence-tech.com</a:t>
            </a:r>
            <a:r>
              <a:rPr lang="en-US" sz="2000" dirty="0" smtClean="0"/>
              <a:t> - </a:t>
            </a:r>
            <a:r>
              <a:rPr lang="en-US" sz="2000" dirty="0" smtClean="0">
                <a:hlinkClick r:id="rId3"/>
              </a:rPr>
              <a:t>www.fedsm.eu</a:t>
            </a:r>
            <a:r>
              <a:rPr lang="en-US" sz="2000" dirty="0" smtClean="0"/>
              <a:t> </a:t>
            </a:r>
            <a:endParaRPr lang="en-US" sz="2000" dirty="0"/>
          </a:p>
        </p:txBody>
      </p:sp>
    </p:spTree>
    <p:extLst>
      <p:ext uri="{BB962C8B-B14F-4D97-AF65-F5344CB8AC3E}">
        <p14:creationId xmlns:p14="http://schemas.microsoft.com/office/powerpoint/2010/main" val="12773649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Federated world</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26455083"/>
              </p:ext>
            </p:extLst>
          </p:nvPr>
        </p:nvGraphicFramePr>
        <p:xfrm>
          <a:off x="72571" y="520719"/>
          <a:ext cx="10129158" cy="6727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ate Placeholder 6"/>
          <p:cNvSpPr>
            <a:spLocks noGrp="1"/>
          </p:cNvSpPr>
          <p:nvPr>
            <p:ph type="dt" sz="half" idx="10"/>
          </p:nvPr>
        </p:nvSpPr>
        <p:spPr/>
        <p:txBody>
          <a:bodyPr/>
          <a:lstStyle/>
          <a:p>
            <a:r>
              <a:rPr lang="en-GB" smtClean="0"/>
              <a:t>17/09/2013</a:t>
            </a:r>
            <a:endParaRPr lang="en-US"/>
          </a:p>
        </p:txBody>
      </p:sp>
      <p:sp>
        <p:nvSpPr>
          <p:cNvPr id="8" name="Footer Placeholder 7"/>
          <p:cNvSpPr>
            <a:spLocks noGrp="1"/>
          </p:cNvSpPr>
          <p:nvPr>
            <p:ph type="ftr" sz="quarter" idx="11"/>
          </p:nvPr>
        </p:nvSpPr>
        <p:spPr/>
        <p:txBody>
          <a:bodyPr/>
          <a:lstStyle/>
          <a:p>
            <a:r>
              <a:rPr lang="en-US" dirty="0" smtClean="0"/>
              <a:t>FitSM - HN </a:t>
            </a:r>
            <a:r>
              <a:rPr lang="en-US" dirty="0" err="1" smtClean="0"/>
              <a:t>interopaberability</a:t>
            </a:r>
            <a:r>
              <a:rPr lang="en-US" dirty="0" smtClean="0"/>
              <a:t> w/s - Madrid Sept 2013</a:t>
            </a:r>
            <a:endParaRPr lang="en-US" dirty="0"/>
          </a:p>
        </p:txBody>
      </p:sp>
      <p:sp>
        <p:nvSpPr>
          <p:cNvPr id="9" name="Slide Number Placeholder 8"/>
          <p:cNvSpPr>
            <a:spLocks noGrp="1"/>
          </p:cNvSpPr>
          <p:nvPr>
            <p:ph type="sldNum" sz="quarter" idx="12"/>
          </p:nvPr>
        </p:nvSpPr>
        <p:spPr/>
        <p:txBody>
          <a:bodyPr/>
          <a:lstStyle/>
          <a:p>
            <a:fld id="{43507AEB-23B8-F142-83A3-458C56B10093}" type="slidenum">
              <a:rPr lang="en-US" smtClean="0"/>
              <a:t>3</a:t>
            </a:fld>
            <a:endParaRPr lang="en-US"/>
          </a:p>
        </p:txBody>
      </p:sp>
    </p:spTree>
    <p:extLst>
      <p:ext uri="{BB962C8B-B14F-4D97-AF65-F5344CB8AC3E}">
        <p14:creationId xmlns:p14="http://schemas.microsoft.com/office/powerpoint/2010/main" val="18743103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Federated world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18810363"/>
              </p:ext>
            </p:extLst>
          </p:nvPr>
        </p:nvGraphicFramePr>
        <p:xfrm>
          <a:off x="-68930" y="2320388"/>
          <a:ext cx="4477658" cy="28937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731966767"/>
              </p:ext>
            </p:extLst>
          </p:nvPr>
        </p:nvGraphicFramePr>
        <p:xfrm>
          <a:off x="4934857" y="2129888"/>
          <a:ext cx="3492499" cy="302078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p:cNvSpPr txBox="1"/>
          <p:nvPr/>
        </p:nvSpPr>
        <p:spPr>
          <a:xfrm>
            <a:off x="529771" y="5511140"/>
            <a:ext cx="3271157" cy="369332"/>
          </a:xfrm>
          <a:prstGeom prst="rect">
            <a:avLst/>
          </a:prstGeom>
          <a:noFill/>
        </p:spPr>
        <p:txBody>
          <a:bodyPr wrap="square" rtlCol="0">
            <a:spAutoFit/>
          </a:bodyPr>
          <a:lstStyle/>
          <a:p>
            <a:pPr algn="ctr"/>
            <a:r>
              <a:rPr lang="en-US" dirty="0" smtClean="0"/>
              <a:t>Old world: Hierarchical</a:t>
            </a:r>
            <a:endParaRPr lang="en-US" dirty="0"/>
          </a:p>
        </p:txBody>
      </p:sp>
      <p:sp>
        <p:nvSpPr>
          <p:cNvPr id="10" name="TextBox 9"/>
          <p:cNvSpPr txBox="1"/>
          <p:nvPr/>
        </p:nvSpPr>
        <p:spPr>
          <a:xfrm>
            <a:off x="4793342" y="5511140"/>
            <a:ext cx="3271157" cy="369332"/>
          </a:xfrm>
          <a:prstGeom prst="rect">
            <a:avLst/>
          </a:prstGeom>
          <a:noFill/>
        </p:spPr>
        <p:txBody>
          <a:bodyPr wrap="square" rtlCol="0">
            <a:spAutoFit/>
          </a:bodyPr>
          <a:lstStyle/>
          <a:p>
            <a:pPr algn="ctr"/>
            <a:r>
              <a:rPr lang="en-US" dirty="0" smtClean="0"/>
              <a:t>New world: Federated</a:t>
            </a:r>
            <a:endParaRPr lang="en-US" dirty="0"/>
          </a:p>
        </p:txBody>
      </p:sp>
      <p:sp>
        <p:nvSpPr>
          <p:cNvPr id="11" name="Date Placeholder 10"/>
          <p:cNvSpPr>
            <a:spLocks noGrp="1"/>
          </p:cNvSpPr>
          <p:nvPr>
            <p:ph type="dt" sz="half" idx="10"/>
          </p:nvPr>
        </p:nvSpPr>
        <p:spPr/>
        <p:txBody>
          <a:bodyPr/>
          <a:lstStyle/>
          <a:p>
            <a:r>
              <a:rPr lang="en-GB" smtClean="0"/>
              <a:t>17/09/2013</a:t>
            </a:r>
            <a:endParaRPr lang="en-US"/>
          </a:p>
        </p:txBody>
      </p:sp>
      <p:sp>
        <p:nvSpPr>
          <p:cNvPr id="12" name="Footer Placeholder 11"/>
          <p:cNvSpPr>
            <a:spLocks noGrp="1"/>
          </p:cNvSpPr>
          <p:nvPr>
            <p:ph type="ftr" sz="quarter" idx="11"/>
          </p:nvPr>
        </p:nvSpPr>
        <p:spPr/>
        <p:txBody>
          <a:bodyPr/>
          <a:lstStyle/>
          <a:p>
            <a:r>
              <a:rPr lang="en-US" dirty="0" smtClean="0"/>
              <a:t>FitSM - HN </a:t>
            </a:r>
            <a:r>
              <a:rPr lang="en-US" dirty="0" err="1" smtClean="0"/>
              <a:t>interopaberability</a:t>
            </a:r>
            <a:r>
              <a:rPr lang="en-US" dirty="0" smtClean="0"/>
              <a:t> w/s - Madrid Sept 2013</a:t>
            </a:r>
            <a:endParaRPr lang="en-US" dirty="0"/>
          </a:p>
        </p:txBody>
      </p:sp>
      <p:sp>
        <p:nvSpPr>
          <p:cNvPr id="13" name="Slide Number Placeholder 12"/>
          <p:cNvSpPr>
            <a:spLocks noGrp="1"/>
          </p:cNvSpPr>
          <p:nvPr>
            <p:ph type="sldNum" sz="quarter" idx="12"/>
          </p:nvPr>
        </p:nvSpPr>
        <p:spPr/>
        <p:txBody>
          <a:bodyPr/>
          <a:lstStyle/>
          <a:p>
            <a:fld id="{43507AEB-23B8-F142-83A3-458C56B10093}" type="slidenum">
              <a:rPr lang="en-US" smtClean="0"/>
              <a:t>4</a:t>
            </a:fld>
            <a:endParaRPr lang="en-US"/>
          </a:p>
        </p:txBody>
      </p:sp>
    </p:spTree>
    <p:extLst>
      <p:ext uri="{BB962C8B-B14F-4D97-AF65-F5344CB8AC3E}">
        <p14:creationId xmlns:p14="http://schemas.microsoft.com/office/powerpoint/2010/main" val="221920577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federated management problem</a:t>
            </a:r>
            <a:endParaRPr lang="en-US" dirty="0"/>
          </a:p>
        </p:txBody>
      </p:sp>
      <p:graphicFrame>
        <p:nvGraphicFramePr>
          <p:cNvPr id="4" name="Diagram 3"/>
          <p:cNvGraphicFramePr/>
          <p:nvPr>
            <p:extLst>
              <p:ext uri="{D42A27DB-BD31-4B8C-83A1-F6EECF244321}">
                <p14:modId xmlns:p14="http://schemas.microsoft.com/office/powerpoint/2010/main" val="1843033854"/>
              </p:ext>
            </p:extLst>
          </p:nvPr>
        </p:nvGraphicFramePr>
        <p:xfrm>
          <a:off x="457200" y="2308443"/>
          <a:ext cx="3492499" cy="30207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Brace 4"/>
          <p:cNvSpPr/>
          <p:nvPr/>
        </p:nvSpPr>
        <p:spPr>
          <a:xfrm>
            <a:off x="3949699" y="2472207"/>
            <a:ext cx="567872" cy="26035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5515434" y="3605661"/>
            <a:ext cx="3095719" cy="369332"/>
          </a:xfrm>
          <a:prstGeom prst="rect">
            <a:avLst/>
          </a:prstGeom>
          <a:noFill/>
        </p:spPr>
        <p:txBody>
          <a:bodyPr wrap="none" rtlCol="0">
            <a:spAutoFit/>
          </a:bodyPr>
          <a:lstStyle/>
          <a:p>
            <a:r>
              <a:rPr lang="en-US" dirty="0" smtClean="0"/>
              <a:t>Cohesive service for customers</a:t>
            </a:r>
            <a:endParaRPr lang="en-US" dirty="0"/>
          </a:p>
        </p:txBody>
      </p:sp>
      <p:sp>
        <p:nvSpPr>
          <p:cNvPr id="7" name="Right Arrow 6"/>
          <p:cNvSpPr/>
          <p:nvPr/>
        </p:nvSpPr>
        <p:spPr>
          <a:xfrm>
            <a:off x="4671792" y="3551706"/>
            <a:ext cx="752928" cy="4691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ate Placeholder 7"/>
          <p:cNvSpPr>
            <a:spLocks noGrp="1"/>
          </p:cNvSpPr>
          <p:nvPr>
            <p:ph type="dt" sz="half" idx="10"/>
          </p:nvPr>
        </p:nvSpPr>
        <p:spPr/>
        <p:txBody>
          <a:bodyPr/>
          <a:lstStyle/>
          <a:p>
            <a:r>
              <a:rPr lang="en-GB" smtClean="0"/>
              <a:t>17/09/2013</a:t>
            </a:r>
            <a:endParaRPr lang="en-US"/>
          </a:p>
        </p:txBody>
      </p:sp>
      <p:sp>
        <p:nvSpPr>
          <p:cNvPr id="9" name="Footer Placeholder 8"/>
          <p:cNvSpPr>
            <a:spLocks noGrp="1"/>
          </p:cNvSpPr>
          <p:nvPr>
            <p:ph type="ftr" sz="quarter" idx="11"/>
          </p:nvPr>
        </p:nvSpPr>
        <p:spPr/>
        <p:txBody>
          <a:bodyPr/>
          <a:lstStyle/>
          <a:p>
            <a:r>
              <a:rPr lang="en-US" dirty="0" smtClean="0"/>
              <a:t>FitSM - HN </a:t>
            </a:r>
            <a:r>
              <a:rPr lang="en-US" dirty="0" err="1" smtClean="0"/>
              <a:t>interopaberability</a:t>
            </a:r>
            <a:r>
              <a:rPr lang="en-US" dirty="0" smtClean="0"/>
              <a:t> w/s - Madrid Sept 2013</a:t>
            </a:r>
            <a:endParaRPr lang="en-US" dirty="0"/>
          </a:p>
        </p:txBody>
      </p:sp>
      <p:sp>
        <p:nvSpPr>
          <p:cNvPr id="10" name="Slide Number Placeholder 9"/>
          <p:cNvSpPr>
            <a:spLocks noGrp="1"/>
          </p:cNvSpPr>
          <p:nvPr>
            <p:ph type="sldNum" sz="quarter" idx="12"/>
          </p:nvPr>
        </p:nvSpPr>
        <p:spPr/>
        <p:txBody>
          <a:bodyPr/>
          <a:lstStyle/>
          <a:p>
            <a:fld id="{43507AEB-23B8-F142-83A3-458C56B10093}" type="slidenum">
              <a:rPr lang="en-US" smtClean="0"/>
              <a:t>5</a:t>
            </a:fld>
            <a:endParaRPr lang="en-US"/>
          </a:p>
        </p:txBody>
      </p:sp>
    </p:spTree>
    <p:extLst>
      <p:ext uri="{BB962C8B-B14F-4D97-AF65-F5344CB8AC3E}">
        <p14:creationId xmlns:p14="http://schemas.microsoft.com/office/powerpoint/2010/main" val="30073261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federated management problem</a:t>
            </a:r>
          </a:p>
        </p:txBody>
      </p:sp>
      <p:sp>
        <p:nvSpPr>
          <p:cNvPr id="3" name="Content Placeholder 2"/>
          <p:cNvSpPr>
            <a:spLocks noGrp="1"/>
          </p:cNvSpPr>
          <p:nvPr>
            <p:ph idx="1"/>
          </p:nvPr>
        </p:nvSpPr>
        <p:spPr/>
        <p:txBody>
          <a:bodyPr/>
          <a:lstStyle/>
          <a:p>
            <a:r>
              <a:rPr lang="en-US" dirty="0" smtClean="0"/>
              <a:t>Some federation management issues:</a:t>
            </a:r>
          </a:p>
          <a:p>
            <a:pPr lvl="1"/>
            <a:r>
              <a:rPr lang="en-US" dirty="0" smtClean="0"/>
              <a:t>Collaboration not hierarchy</a:t>
            </a:r>
          </a:p>
          <a:p>
            <a:pPr lvl="1"/>
            <a:r>
              <a:rPr lang="en-US" dirty="0" smtClean="0"/>
              <a:t>Heterogeneous federation members, vary by:</a:t>
            </a:r>
          </a:p>
          <a:p>
            <a:pPr lvl="2"/>
            <a:r>
              <a:rPr lang="en-US" dirty="0" smtClean="0"/>
              <a:t>Country</a:t>
            </a:r>
          </a:p>
          <a:p>
            <a:pPr lvl="2"/>
            <a:r>
              <a:rPr lang="en-US" dirty="0" smtClean="0"/>
              <a:t>Sector</a:t>
            </a:r>
          </a:p>
          <a:p>
            <a:pPr lvl="2"/>
            <a:r>
              <a:rPr lang="en-US" dirty="0" smtClean="0"/>
              <a:t>Org type (academic, commercial, public sector)</a:t>
            </a:r>
          </a:p>
          <a:p>
            <a:pPr lvl="1"/>
            <a:r>
              <a:rPr lang="en-US" dirty="0" smtClean="0"/>
              <a:t>Lack of cohesive provider management </a:t>
            </a:r>
          </a:p>
          <a:p>
            <a:pPr lvl="2"/>
            <a:r>
              <a:rPr lang="en-US" dirty="0" smtClean="0"/>
              <a:t>Some: lack of ITSM knowledge in general (new providers)</a:t>
            </a:r>
          </a:p>
          <a:p>
            <a:pPr lvl="2"/>
            <a:r>
              <a:rPr lang="en-US" dirty="0" smtClean="0"/>
              <a:t>Others: ITSM varies across federation</a:t>
            </a:r>
          </a:p>
          <a:p>
            <a:pPr lvl="1"/>
            <a:r>
              <a:rPr lang="en-US" dirty="0" smtClean="0"/>
              <a:t>Passive customers </a:t>
            </a:r>
          </a:p>
          <a:p>
            <a:pPr lvl="2"/>
            <a:r>
              <a:rPr lang="en-US" dirty="0" smtClean="0"/>
              <a:t>Do not state or require specific service levels</a:t>
            </a:r>
          </a:p>
          <a:p>
            <a:pPr lvl="1"/>
            <a:endParaRPr lang="en-US" dirty="0"/>
          </a:p>
        </p:txBody>
      </p:sp>
      <p:sp>
        <p:nvSpPr>
          <p:cNvPr id="4" name="Date Placeholder 3"/>
          <p:cNvSpPr>
            <a:spLocks noGrp="1"/>
          </p:cNvSpPr>
          <p:nvPr>
            <p:ph type="dt" sz="half" idx="10"/>
          </p:nvPr>
        </p:nvSpPr>
        <p:spPr/>
        <p:txBody>
          <a:bodyPr/>
          <a:lstStyle/>
          <a:p>
            <a:r>
              <a:rPr lang="en-GB" smtClean="0"/>
              <a:t>17/09/2013</a:t>
            </a:r>
            <a:endParaRPr lang="en-US"/>
          </a:p>
        </p:txBody>
      </p:sp>
      <p:sp>
        <p:nvSpPr>
          <p:cNvPr id="5" name="Footer Placeholder 4"/>
          <p:cNvSpPr>
            <a:spLocks noGrp="1"/>
          </p:cNvSpPr>
          <p:nvPr>
            <p:ph type="ftr" sz="quarter" idx="11"/>
          </p:nvPr>
        </p:nvSpPr>
        <p:spPr/>
        <p:txBody>
          <a:bodyPr/>
          <a:lstStyle/>
          <a:p>
            <a:r>
              <a:rPr lang="en-US" dirty="0" smtClean="0"/>
              <a:t>FitSM - HN </a:t>
            </a:r>
            <a:r>
              <a:rPr lang="en-US" dirty="0" err="1" smtClean="0"/>
              <a:t>interopaberability</a:t>
            </a:r>
            <a:r>
              <a:rPr lang="en-US" dirty="0" smtClean="0"/>
              <a:t> w/s - Madrid Sept 2013</a:t>
            </a:r>
            <a:endParaRPr lang="en-US" dirty="0"/>
          </a:p>
        </p:txBody>
      </p:sp>
      <p:sp>
        <p:nvSpPr>
          <p:cNvPr id="6" name="Slide Number Placeholder 5"/>
          <p:cNvSpPr>
            <a:spLocks noGrp="1"/>
          </p:cNvSpPr>
          <p:nvPr>
            <p:ph type="sldNum" sz="quarter" idx="12"/>
          </p:nvPr>
        </p:nvSpPr>
        <p:spPr/>
        <p:txBody>
          <a:bodyPr/>
          <a:lstStyle/>
          <a:p>
            <a:fld id="{43507AEB-23B8-F142-83A3-458C56B10093}" type="slidenum">
              <a:rPr lang="en-US" smtClean="0"/>
              <a:t>6</a:t>
            </a:fld>
            <a:endParaRPr lang="en-US"/>
          </a:p>
        </p:txBody>
      </p:sp>
    </p:spTree>
    <p:extLst>
      <p:ext uri="{BB962C8B-B14F-4D97-AF65-F5344CB8AC3E}">
        <p14:creationId xmlns:p14="http://schemas.microsoft.com/office/powerpoint/2010/main" val="368506441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 simple ITSM system</a:t>
            </a:r>
            <a:endParaRPr lang="en-US" dirty="0"/>
          </a:p>
        </p:txBody>
      </p:sp>
      <p:sp>
        <p:nvSpPr>
          <p:cNvPr id="3" name="Content Placeholder 2"/>
          <p:cNvSpPr>
            <a:spLocks noGrp="1"/>
          </p:cNvSpPr>
          <p:nvPr>
            <p:ph idx="1"/>
          </p:nvPr>
        </p:nvSpPr>
        <p:spPr/>
        <p:txBody>
          <a:bodyPr/>
          <a:lstStyle/>
          <a:p>
            <a:r>
              <a:rPr lang="en-US" dirty="0" smtClean="0"/>
              <a:t>Helix Nebula providers (with mature ITSM)</a:t>
            </a:r>
          </a:p>
          <a:p>
            <a:pPr lvl="1"/>
            <a:r>
              <a:rPr lang="en-US" dirty="0" smtClean="0"/>
              <a:t>Common ITSM format to expose to customers</a:t>
            </a:r>
          </a:p>
          <a:p>
            <a:pPr lvl="1"/>
            <a:r>
              <a:rPr lang="en-US" dirty="0" smtClean="0"/>
              <a:t>Cooperate without exposing proprietary internal ITSM</a:t>
            </a:r>
          </a:p>
          <a:p>
            <a:pPr lvl="1"/>
            <a:r>
              <a:rPr lang="en-US" dirty="0" smtClean="0"/>
              <a:t>Shared ‘language’  open to all participants</a:t>
            </a:r>
          </a:p>
          <a:p>
            <a:r>
              <a:rPr lang="en-US" dirty="0" smtClean="0"/>
              <a:t>Helix Nebula customers</a:t>
            </a:r>
          </a:p>
          <a:p>
            <a:pPr lvl="1"/>
            <a:r>
              <a:rPr lang="en-US" dirty="0" smtClean="0"/>
              <a:t>Simple enough for customers without ITSM understanding</a:t>
            </a:r>
          </a:p>
          <a:p>
            <a:pPr lvl="1"/>
            <a:r>
              <a:rPr lang="en-US" dirty="0" smtClean="0"/>
              <a:t>‘Federation level view’ – they don</a:t>
            </a:r>
            <a:r>
              <a:rPr lang="fr-FR" dirty="0" smtClean="0"/>
              <a:t>’</a:t>
            </a:r>
            <a:r>
              <a:rPr lang="en-US" dirty="0" smtClean="0"/>
              <a:t>t have to care which provider is involved</a:t>
            </a:r>
          </a:p>
          <a:p>
            <a:pPr lvl="1"/>
            <a:r>
              <a:rPr lang="en-US" dirty="0" smtClean="0"/>
              <a:t>Educate to make them better customers (clearer requirements etc. )</a:t>
            </a:r>
          </a:p>
          <a:p>
            <a:pPr lvl="1"/>
            <a:endParaRPr lang="en-US" dirty="0" smtClean="0"/>
          </a:p>
        </p:txBody>
      </p:sp>
      <p:sp>
        <p:nvSpPr>
          <p:cNvPr id="4" name="Date Placeholder 3"/>
          <p:cNvSpPr>
            <a:spLocks noGrp="1"/>
          </p:cNvSpPr>
          <p:nvPr>
            <p:ph type="dt" sz="half" idx="10"/>
          </p:nvPr>
        </p:nvSpPr>
        <p:spPr/>
        <p:txBody>
          <a:bodyPr/>
          <a:lstStyle/>
          <a:p>
            <a:r>
              <a:rPr lang="en-GB" smtClean="0"/>
              <a:t>17/09/2013</a:t>
            </a:r>
            <a:endParaRPr lang="en-US"/>
          </a:p>
        </p:txBody>
      </p:sp>
      <p:sp>
        <p:nvSpPr>
          <p:cNvPr id="5" name="Footer Placeholder 4"/>
          <p:cNvSpPr>
            <a:spLocks noGrp="1"/>
          </p:cNvSpPr>
          <p:nvPr>
            <p:ph type="ftr" sz="quarter" idx="11"/>
          </p:nvPr>
        </p:nvSpPr>
        <p:spPr/>
        <p:txBody>
          <a:bodyPr/>
          <a:lstStyle/>
          <a:p>
            <a:r>
              <a:rPr lang="en-US" dirty="0" smtClean="0"/>
              <a:t>FitSM - HN </a:t>
            </a:r>
            <a:r>
              <a:rPr lang="en-US" dirty="0" err="1" smtClean="0"/>
              <a:t>interopaberability</a:t>
            </a:r>
            <a:r>
              <a:rPr lang="en-US" dirty="0" smtClean="0"/>
              <a:t> w/s - Madrid Sept 2013</a:t>
            </a:r>
            <a:endParaRPr lang="en-US" dirty="0"/>
          </a:p>
        </p:txBody>
      </p:sp>
      <p:sp>
        <p:nvSpPr>
          <p:cNvPr id="6" name="Slide Number Placeholder 5"/>
          <p:cNvSpPr>
            <a:spLocks noGrp="1"/>
          </p:cNvSpPr>
          <p:nvPr>
            <p:ph type="sldNum" sz="quarter" idx="12"/>
          </p:nvPr>
        </p:nvSpPr>
        <p:spPr/>
        <p:txBody>
          <a:bodyPr/>
          <a:lstStyle/>
          <a:p>
            <a:fld id="{43507AEB-23B8-F142-83A3-458C56B10093}" type="slidenum">
              <a:rPr lang="en-US" smtClean="0"/>
              <a:t>7</a:t>
            </a:fld>
            <a:endParaRPr lang="en-US"/>
          </a:p>
        </p:txBody>
      </p:sp>
    </p:spTree>
    <p:extLst>
      <p:ext uri="{BB962C8B-B14F-4D97-AF65-F5344CB8AC3E}">
        <p14:creationId xmlns:p14="http://schemas.microsoft.com/office/powerpoint/2010/main" val="4489104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el 1"/>
          <p:cNvSpPr>
            <a:spLocks noGrp="1"/>
          </p:cNvSpPr>
          <p:nvPr>
            <p:ph type="title"/>
          </p:nvPr>
        </p:nvSpPr>
        <p:spPr/>
        <p:txBody>
          <a:bodyPr/>
          <a:lstStyle/>
          <a:p>
            <a:r>
              <a:rPr lang="en-US" dirty="0"/>
              <a:t>“Why not ITIL?”</a:t>
            </a:r>
            <a:endParaRPr lang="en-GB" dirty="0" smtClean="0">
              <a:latin typeface="Arial" charset="0"/>
              <a:cs typeface="Arial" charset="0"/>
            </a:endParaRPr>
          </a:p>
        </p:txBody>
      </p:sp>
      <p:sp>
        <p:nvSpPr>
          <p:cNvPr id="4" name="Foliennummernplatzhalter 3"/>
          <p:cNvSpPr>
            <a:spLocks noGrp="1"/>
          </p:cNvSpPr>
          <p:nvPr>
            <p:ph type="sldNum" sz="quarter" idx="10"/>
          </p:nvPr>
        </p:nvSpPr>
        <p:spPr/>
        <p:txBody>
          <a:bodyPr/>
          <a:lstStyle/>
          <a:p>
            <a:pPr>
              <a:defRPr/>
            </a:pPr>
            <a:fld id="{8462A46C-1394-44F7-B822-106E7D614BEB}" type="slidenum">
              <a:rPr lang="de-DE" smtClean="0"/>
              <a:pPr>
                <a:defRPr/>
              </a:pPr>
              <a:t>8</a:t>
            </a:fld>
            <a:endParaRPr lang="de-DE"/>
          </a:p>
        </p:txBody>
      </p:sp>
      <p:sp>
        <p:nvSpPr>
          <p:cNvPr id="5" name="Fußzeilenplatzhalter 4"/>
          <p:cNvSpPr>
            <a:spLocks noGrp="1"/>
          </p:cNvSpPr>
          <p:nvPr>
            <p:ph type="ftr" sz="quarter" idx="11"/>
          </p:nvPr>
        </p:nvSpPr>
        <p:spPr/>
        <p:txBody>
          <a:bodyPr/>
          <a:lstStyle/>
          <a:p>
            <a:pPr>
              <a:defRPr/>
            </a:pPr>
            <a:r>
              <a:rPr lang="en-US"/>
              <a:t>Tutorial: IT Service Management best practices</a:t>
            </a:r>
            <a:endParaRPr lang="en-US" dirty="0"/>
          </a:p>
        </p:txBody>
      </p:sp>
      <p:pic>
        <p:nvPicPr>
          <p:cNvPr id="29700" name="Picture 3"/>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300038" y="2179638"/>
            <a:ext cx="1979612" cy="884237"/>
          </a:xfrm>
          <a:prstGeom prst="rect">
            <a:avLst/>
          </a:prstGeom>
          <a:noFill/>
          <a:ln w="9525">
            <a:noFill/>
            <a:miter lim="800000"/>
            <a:headEnd/>
            <a:tailEnd/>
          </a:ln>
        </p:spPr>
      </p:pic>
      <p:grpSp>
        <p:nvGrpSpPr>
          <p:cNvPr id="29701" name="Gruppieren 7"/>
          <p:cNvGrpSpPr>
            <a:grpSpLocks/>
          </p:cNvGrpSpPr>
          <p:nvPr/>
        </p:nvGrpSpPr>
        <p:grpSpPr bwMode="auto">
          <a:xfrm>
            <a:off x="784225" y="3749675"/>
            <a:ext cx="839788" cy="1095375"/>
            <a:chOff x="6242106" y="1931967"/>
            <a:chExt cx="2455863" cy="3144837"/>
          </a:xfrm>
        </p:grpSpPr>
        <p:pic>
          <p:nvPicPr>
            <p:cNvPr id="29718" name="Picture 2"/>
            <p:cNvPicPr>
              <a:picLocks noChangeAspect="1" noChangeArrowheads="1"/>
            </p:cNvPicPr>
            <p:nvPr/>
          </p:nvPicPr>
          <p:blipFill>
            <a:blip r:embed="rId3"/>
            <a:srcRect/>
            <a:stretch>
              <a:fillRect/>
            </a:stretch>
          </p:blipFill>
          <p:spPr bwMode="auto">
            <a:xfrm>
              <a:off x="6340531" y="1931967"/>
              <a:ext cx="2357438" cy="3041650"/>
            </a:xfrm>
            <a:prstGeom prst="rect">
              <a:avLst/>
            </a:prstGeom>
            <a:noFill/>
            <a:ln w="9525">
              <a:noFill/>
              <a:miter lim="800000"/>
              <a:headEnd/>
              <a:tailEnd/>
            </a:ln>
          </p:spPr>
        </p:pic>
        <p:pic>
          <p:nvPicPr>
            <p:cNvPr id="29719" name="Picture 2"/>
            <p:cNvPicPr>
              <a:picLocks noChangeAspect="1" noChangeArrowheads="1"/>
            </p:cNvPicPr>
            <p:nvPr/>
          </p:nvPicPr>
          <p:blipFill>
            <a:blip r:embed="rId4"/>
            <a:srcRect/>
            <a:stretch>
              <a:fillRect/>
            </a:stretch>
          </p:blipFill>
          <p:spPr bwMode="auto">
            <a:xfrm>
              <a:off x="6294494" y="1978004"/>
              <a:ext cx="2357437" cy="3040063"/>
            </a:xfrm>
            <a:prstGeom prst="rect">
              <a:avLst/>
            </a:prstGeom>
            <a:noFill/>
            <a:ln w="9525">
              <a:noFill/>
              <a:miter lim="800000"/>
              <a:headEnd/>
              <a:tailEnd/>
            </a:ln>
          </p:spPr>
        </p:pic>
        <p:pic>
          <p:nvPicPr>
            <p:cNvPr id="29720" name="Picture 2"/>
            <p:cNvPicPr>
              <a:picLocks noChangeAspect="1" noChangeArrowheads="1"/>
            </p:cNvPicPr>
            <p:nvPr/>
          </p:nvPicPr>
          <p:blipFill>
            <a:blip r:embed="rId4"/>
            <a:srcRect/>
            <a:stretch>
              <a:fillRect/>
            </a:stretch>
          </p:blipFill>
          <p:spPr bwMode="auto">
            <a:xfrm>
              <a:off x="6242106" y="2036742"/>
              <a:ext cx="2357438" cy="3040062"/>
            </a:xfrm>
            <a:prstGeom prst="rect">
              <a:avLst/>
            </a:prstGeom>
            <a:noFill/>
            <a:ln w="9525">
              <a:noFill/>
              <a:miter lim="800000"/>
              <a:headEnd/>
              <a:tailEnd/>
            </a:ln>
          </p:spPr>
        </p:pic>
      </p:grpSp>
      <p:sp>
        <p:nvSpPr>
          <p:cNvPr id="29702" name="Textfeld 106"/>
          <p:cNvSpPr txBox="1">
            <a:spLocks noChangeArrowheads="1"/>
          </p:cNvSpPr>
          <p:nvPr/>
        </p:nvSpPr>
        <p:spPr bwMode="auto">
          <a:xfrm>
            <a:off x="273050" y="3697288"/>
            <a:ext cx="1889125" cy="461962"/>
          </a:xfrm>
          <a:prstGeom prst="rect">
            <a:avLst/>
          </a:prstGeom>
          <a:noFill/>
          <a:ln w="9525">
            <a:noFill/>
            <a:miter lim="800000"/>
            <a:headEnd/>
            <a:tailEnd/>
          </a:ln>
        </p:spPr>
        <p:txBody>
          <a:bodyPr wrap="none">
            <a:spAutoFit/>
          </a:bodyPr>
          <a:lstStyle/>
          <a:p>
            <a:r>
              <a:rPr lang="de-DE" sz="2400" b="1">
                <a:latin typeface="Arial Narrow" pitchFamily="34" charset="0"/>
                <a:cs typeface="Arial" charset="0"/>
              </a:rPr>
              <a:t>ISO/IEC 20000</a:t>
            </a:r>
          </a:p>
        </p:txBody>
      </p:sp>
      <p:graphicFrame>
        <p:nvGraphicFramePr>
          <p:cNvPr id="109" name="Tabelle 108"/>
          <p:cNvGraphicFramePr>
            <a:graphicFrameLocks noGrp="1"/>
          </p:cNvGraphicFramePr>
          <p:nvPr>
            <p:extLst>
              <p:ext uri="{D42A27DB-BD31-4B8C-83A1-F6EECF244321}">
                <p14:modId xmlns:p14="http://schemas.microsoft.com/office/powerpoint/2010/main" val="4086673760"/>
              </p:ext>
            </p:extLst>
          </p:nvPr>
        </p:nvGraphicFramePr>
        <p:xfrm>
          <a:off x="2417763" y="1631950"/>
          <a:ext cx="6315078" cy="4663440"/>
        </p:xfrm>
        <a:graphic>
          <a:graphicData uri="http://schemas.openxmlformats.org/drawingml/2006/table">
            <a:tbl>
              <a:tblPr bandRow="1">
                <a:tableStyleId>{5940675A-B579-460E-94D1-54222C63F5DA}</a:tableStyleId>
              </a:tblPr>
              <a:tblGrid>
                <a:gridCol w="3541761"/>
                <a:gridCol w="2773317"/>
              </a:tblGrid>
              <a:tr h="1268827">
                <a:tc>
                  <a:txBody>
                    <a:bodyPr/>
                    <a:lstStyle/>
                    <a:p>
                      <a:pPr>
                        <a:buFont typeface="Arial" pitchFamily="34" charset="0"/>
                        <a:buNone/>
                      </a:pPr>
                      <a:r>
                        <a:rPr lang="en-US" sz="1600" b="1" i="1" noProof="0" dirty="0" smtClean="0">
                          <a:latin typeface="Arial" pitchFamily="34" charset="0"/>
                          <a:cs typeface="Arial" pitchFamily="34" charset="0"/>
                        </a:rPr>
                        <a:t>IT Infrastructure Library</a:t>
                      </a:r>
                    </a:p>
                    <a:p>
                      <a:pPr>
                        <a:buFont typeface="Arial" pitchFamily="34" charset="0"/>
                        <a:buChar char="•"/>
                      </a:pPr>
                      <a:r>
                        <a:rPr lang="en-US" sz="1600" noProof="0" dirty="0" smtClean="0">
                          <a:latin typeface="Arial" pitchFamily="34" charset="0"/>
                          <a:cs typeface="Arial" pitchFamily="34" charset="0"/>
                        </a:rPr>
                        <a:t> Number</a:t>
                      </a:r>
                      <a:r>
                        <a:rPr lang="en-US" sz="1600" baseline="0" noProof="0" dirty="0" smtClean="0">
                          <a:latin typeface="Arial" pitchFamily="34" charset="0"/>
                          <a:cs typeface="Arial" pitchFamily="34" charset="0"/>
                        </a:rPr>
                        <a:t> of books with "</a:t>
                      </a:r>
                      <a:r>
                        <a:rPr lang="en-US" sz="1600" noProof="0" dirty="0" smtClean="0">
                          <a:latin typeface="Arial" pitchFamily="34" charset="0"/>
                          <a:cs typeface="Arial" pitchFamily="34" charset="0"/>
                        </a:rPr>
                        <a:t>Good Practice" in IT Service Management</a:t>
                      </a:r>
                    </a:p>
                    <a:p>
                      <a:pPr>
                        <a:buFont typeface="Arial" pitchFamily="34" charset="0"/>
                        <a:buChar char="•"/>
                      </a:pPr>
                      <a:r>
                        <a:rPr lang="en-US" sz="1600" noProof="0" dirty="0" smtClean="0">
                          <a:latin typeface="Arial" pitchFamily="34" charset="0"/>
                          <a:cs typeface="Arial" pitchFamily="34" charset="0"/>
                        </a:rPr>
                        <a:t> Slogan: "the key to managing IT services"</a:t>
                      </a:r>
                    </a:p>
                    <a:p>
                      <a:pPr>
                        <a:buFont typeface="Arial" pitchFamily="34" charset="0"/>
                        <a:buChar char="•"/>
                      </a:pPr>
                      <a:r>
                        <a:rPr lang="en-US" sz="1600" noProof="0" dirty="0" smtClean="0">
                          <a:latin typeface="Arial" pitchFamily="34" charset="0"/>
                          <a:cs typeface="Arial" pitchFamily="34" charset="0"/>
                        </a:rPr>
                        <a:t> Descriptions of key</a:t>
                      </a:r>
                      <a:r>
                        <a:rPr lang="en-US" sz="1600" baseline="0" noProof="0" dirty="0" smtClean="0">
                          <a:latin typeface="Arial" pitchFamily="34" charset="0"/>
                          <a:cs typeface="Arial" pitchFamily="34" charset="0"/>
                        </a:rPr>
                        <a:t> principles, concepts and processes in ITSM</a:t>
                      </a:r>
                      <a:endParaRPr lang="en-US" sz="1600" noProof="0" dirty="0" smtClean="0">
                        <a:latin typeface="Arial" pitchFamily="34" charset="0"/>
                        <a:cs typeface="Arial" pitchFamily="34" charset="0"/>
                      </a:endParaRPr>
                    </a:p>
                  </a:txBody>
                  <a:tcPr/>
                </a:tc>
                <a:tc>
                  <a:txBody>
                    <a:bodyPr/>
                    <a:lstStyle/>
                    <a:p>
                      <a:pPr>
                        <a:buFont typeface="Arial" pitchFamily="34" charset="0"/>
                        <a:buNone/>
                      </a:pPr>
                      <a:endParaRPr lang="en-US" sz="1600" b="1" noProof="0" dirty="0" smtClean="0">
                        <a:latin typeface="Arial" pitchFamily="34" charset="0"/>
                        <a:cs typeface="Arial" pitchFamily="34" charset="0"/>
                      </a:endParaRPr>
                    </a:p>
                    <a:p>
                      <a:pPr>
                        <a:buFont typeface="Arial" pitchFamily="34" charset="0"/>
                        <a:buChar char="•"/>
                      </a:pPr>
                      <a:r>
                        <a:rPr lang="en-US" sz="1600" b="0" noProof="0" dirty="0" smtClean="0">
                          <a:latin typeface="Arial" pitchFamily="34" charset="0"/>
                          <a:cs typeface="Arial" pitchFamily="34" charset="0"/>
                        </a:rPr>
                        <a:t> Most popular and wide-spread</a:t>
                      </a:r>
                      <a:r>
                        <a:rPr lang="en-US" sz="1600" b="0" baseline="0" noProof="0" dirty="0" smtClean="0">
                          <a:latin typeface="Arial" pitchFamily="34" charset="0"/>
                          <a:cs typeface="Arial" pitchFamily="34" charset="0"/>
                        </a:rPr>
                        <a:t> framework</a:t>
                      </a:r>
                    </a:p>
                    <a:p>
                      <a:pPr>
                        <a:buFont typeface="Arial" pitchFamily="34" charset="0"/>
                        <a:buChar char="•"/>
                      </a:pPr>
                      <a:r>
                        <a:rPr lang="en-US" sz="1600" baseline="0" noProof="0" dirty="0" smtClean="0">
                          <a:latin typeface="Arial" pitchFamily="34" charset="0"/>
                          <a:cs typeface="Arial" pitchFamily="34" charset="0"/>
                        </a:rPr>
                        <a:t> Not a "real" standard, but often related to as "de-facto standard"</a:t>
                      </a:r>
                    </a:p>
                    <a:p>
                      <a:pPr>
                        <a:buFont typeface="Arial" pitchFamily="34" charset="0"/>
                        <a:buChar char="•"/>
                      </a:pPr>
                      <a:r>
                        <a:rPr lang="en-US" sz="1600" baseline="0" noProof="0" dirty="0" smtClean="0">
                          <a:latin typeface="Arial" pitchFamily="34" charset="0"/>
                          <a:cs typeface="Arial" pitchFamily="34" charset="0"/>
                        </a:rPr>
                        <a:t> 5 books edited and released by the British OGC</a:t>
                      </a:r>
                      <a:endParaRPr lang="en-US" sz="1600" noProof="0" dirty="0">
                        <a:latin typeface="Arial" pitchFamily="34" charset="0"/>
                        <a:cs typeface="Arial" pitchFamily="34" charset="0"/>
                      </a:endParaRPr>
                    </a:p>
                  </a:txBody>
                  <a:tcPr/>
                </a:tc>
              </a:tr>
              <a:tr h="1268827">
                <a:tc>
                  <a:txBody>
                    <a:bodyPr/>
                    <a:lstStyle/>
                    <a:p>
                      <a:r>
                        <a:rPr lang="en-US" sz="1600" b="1" i="1" noProof="0" dirty="0" smtClean="0">
                          <a:latin typeface="Arial" pitchFamily="34" charset="0"/>
                          <a:cs typeface="Arial" pitchFamily="34" charset="0"/>
                        </a:rPr>
                        <a:t>ISO/IEC 20000</a:t>
                      </a:r>
                    </a:p>
                    <a:p>
                      <a:pPr>
                        <a:buFont typeface="Arial" pitchFamily="34" charset="0"/>
                        <a:buChar char="•"/>
                      </a:pPr>
                      <a:r>
                        <a:rPr lang="en-US" sz="1600" noProof="0" dirty="0" smtClean="0">
                          <a:latin typeface="Arial" pitchFamily="34" charset="0"/>
                          <a:cs typeface="Arial" pitchFamily="34" charset="0"/>
                        </a:rPr>
                        <a:t> International standard for managing and delivering IT services</a:t>
                      </a:r>
                    </a:p>
                    <a:p>
                      <a:pPr>
                        <a:buFont typeface="Arial" pitchFamily="34" charset="0"/>
                        <a:buChar char="•"/>
                      </a:pPr>
                      <a:r>
                        <a:rPr lang="en-US" sz="1600" noProof="0" dirty="0" smtClean="0">
                          <a:latin typeface="Arial" pitchFamily="34" charset="0"/>
                          <a:cs typeface="Arial" pitchFamily="34" charset="0"/>
                        </a:rPr>
                        <a:t> Defines the minimum requirements on ITSM</a:t>
                      </a:r>
                    </a:p>
                  </a:txBody>
                  <a:tcPr/>
                </a:tc>
                <a:tc>
                  <a:txBody>
                    <a:bodyPr/>
                    <a:lstStyle/>
                    <a:p>
                      <a:pPr>
                        <a:buFont typeface="Arial" pitchFamily="34" charset="0"/>
                        <a:buNone/>
                      </a:pPr>
                      <a:endParaRPr lang="en-US" sz="1600" noProof="0" dirty="0" smtClean="0">
                        <a:latin typeface="Arial" pitchFamily="34" charset="0"/>
                        <a:cs typeface="Arial" pitchFamily="34" charset="0"/>
                      </a:endParaRPr>
                    </a:p>
                    <a:p>
                      <a:pPr>
                        <a:buFont typeface="Arial" pitchFamily="34" charset="0"/>
                        <a:buChar char="•"/>
                      </a:pPr>
                      <a:r>
                        <a:rPr lang="en-US" sz="1600" noProof="0" dirty="0" smtClean="0">
                          <a:latin typeface="Arial" pitchFamily="34" charset="0"/>
                          <a:cs typeface="Arial" pitchFamily="34" charset="0"/>
                        </a:rPr>
                        <a:t> Developed by a joint committee of ISO and IEC</a:t>
                      </a:r>
                    </a:p>
                    <a:p>
                      <a:pPr>
                        <a:buFont typeface="Arial" pitchFamily="34" charset="0"/>
                        <a:buChar char="•"/>
                      </a:pPr>
                      <a:r>
                        <a:rPr lang="en-US" sz="1600" noProof="0" dirty="0" smtClean="0">
                          <a:latin typeface="Arial" pitchFamily="34" charset="0"/>
                          <a:cs typeface="Arial" pitchFamily="34" charset="0"/>
                        </a:rPr>
                        <a:t> Based on ITIL</a:t>
                      </a:r>
                    </a:p>
                    <a:p>
                      <a:pPr>
                        <a:buFont typeface="Arial" pitchFamily="34" charset="0"/>
                        <a:buChar char="•"/>
                      </a:pPr>
                      <a:r>
                        <a:rPr lang="en-US" sz="1600" b="0" noProof="0" dirty="0" smtClean="0">
                          <a:latin typeface="Arial" pitchFamily="34" charset="0"/>
                          <a:cs typeface="Arial" pitchFamily="34" charset="0"/>
                        </a:rPr>
                        <a:t> Auditable, certifiable</a:t>
                      </a:r>
                      <a:endParaRPr lang="en-US" sz="1600" b="0" noProof="0" dirty="0">
                        <a:latin typeface="Arial" pitchFamily="34" charset="0"/>
                        <a:cs typeface="Arial" pitchFamily="34" charset="0"/>
                      </a:endParaRPr>
                    </a:p>
                  </a:txBody>
                  <a:tcPr/>
                </a:tc>
              </a:tr>
              <a:tr h="1268827">
                <a:tc>
                  <a:txBody>
                    <a:bodyPr/>
                    <a:lstStyle/>
                    <a:p>
                      <a:r>
                        <a:rPr lang="en-US" sz="1600" b="1" i="1" noProof="0" dirty="0" smtClean="0">
                          <a:latin typeface="Arial" pitchFamily="34" charset="0"/>
                          <a:cs typeface="Arial" pitchFamily="34" charset="0"/>
                        </a:rPr>
                        <a:t>Control Objectives for Information and Related Technologies</a:t>
                      </a:r>
                    </a:p>
                    <a:p>
                      <a:pPr>
                        <a:buFont typeface="Arial" pitchFamily="34" charset="0"/>
                        <a:buChar char="•"/>
                      </a:pPr>
                      <a:r>
                        <a:rPr lang="en-US" sz="1600" noProof="0" dirty="0" smtClean="0">
                          <a:latin typeface="Arial" pitchFamily="34" charset="0"/>
                          <a:cs typeface="Arial" pitchFamily="34" charset="0"/>
                        </a:rPr>
                        <a:t> IT Governance</a:t>
                      </a:r>
                      <a:r>
                        <a:rPr lang="en-US" sz="1600" baseline="0" noProof="0" dirty="0" smtClean="0">
                          <a:latin typeface="Arial" pitchFamily="34" charset="0"/>
                          <a:cs typeface="Arial" pitchFamily="34" charset="0"/>
                        </a:rPr>
                        <a:t> framework</a:t>
                      </a:r>
                    </a:p>
                    <a:p>
                      <a:pPr>
                        <a:buFont typeface="Arial" pitchFamily="34" charset="0"/>
                        <a:buChar char="•"/>
                      </a:pPr>
                      <a:r>
                        <a:rPr lang="en-US" sz="1600" baseline="0" noProof="0" dirty="0" smtClean="0">
                          <a:latin typeface="Arial" pitchFamily="34" charset="0"/>
                          <a:cs typeface="Arial" pitchFamily="34" charset="0"/>
                        </a:rPr>
                        <a:t> Specifies control objectives, metrics, maturity models</a:t>
                      </a:r>
                      <a:endParaRPr lang="en-US" sz="1600" noProof="0" dirty="0" smtClean="0">
                        <a:latin typeface="Arial" pitchFamily="34" charset="0"/>
                        <a:cs typeface="Arial" pitchFamily="34" charset="0"/>
                      </a:endParaRPr>
                    </a:p>
                  </a:txBody>
                  <a:tcPr/>
                </a:tc>
                <a:tc>
                  <a:txBody>
                    <a:bodyPr/>
                    <a:lstStyle/>
                    <a:p>
                      <a:pPr>
                        <a:buFont typeface="Arial" pitchFamily="34" charset="0"/>
                        <a:buNone/>
                      </a:pPr>
                      <a:endParaRPr lang="en-US" sz="1600" noProof="0" dirty="0" smtClean="0">
                        <a:latin typeface="Arial" pitchFamily="34" charset="0"/>
                        <a:cs typeface="Arial" pitchFamily="34" charset="0"/>
                      </a:endParaRPr>
                    </a:p>
                    <a:p>
                      <a:pPr>
                        <a:buFont typeface="Arial" pitchFamily="34" charset="0"/>
                        <a:buChar char="•"/>
                      </a:pPr>
                      <a:r>
                        <a:rPr lang="en-US" sz="1600" noProof="0" dirty="0" smtClean="0">
                          <a:latin typeface="Arial" pitchFamily="34" charset="0"/>
                          <a:cs typeface="Arial" pitchFamily="34" charset="0"/>
                        </a:rPr>
                        <a:t> Developed</a:t>
                      </a:r>
                      <a:r>
                        <a:rPr lang="en-US" sz="1600" baseline="0" noProof="0" dirty="0" smtClean="0">
                          <a:latin typeface="Arial" pitchFamily="34" charset="0"/>
                          <a:cs typeface="Arial" pitchFamily="34" charset="0"/>
                        </a:rPr>
                        <a:t> by ISACA</a:t>
                      </a:r>
                      <a:endParaRPr lang="en-US" sz="1600" b="1" baseline="0" noProof="0" dirty="0">
                        <a:latin typeface="Arial" pitchFamily="34" charset="0"/>
                        <a:cs typeface="Arial" pitchFamily="34" charset="0"/>
                      </a:endParaRPr>
                    </a:p>
                    <a:p>
                      <a:pPr>
                        <a:buFont typeface="Arial" pitchFamily="34" charset="0"/>
                        <a:buChar char="•"/>
                      </a:pPr>
                      <a:r>
                        <a:rPr lang="en-US" sz="1600" b="0" baseline="0" noProof="0" dirty="0">
                          <a:latin typeface="Arial" pitchFamily="34" charset="0"/>
                          <a:cs typeface="Arial" pitchFamily="34" charset="0"/>
                        </a:rPr>
                        <a:t> </a:t>
                      </a:r>
                      <a:r>
                        <a:rPr lang="en-US" sz="1600" b="0" baseline="0" noProof="0" dirty="0" smtClean="0">
                          <a:latin typeface="Arial" pitchFamily="34" charset="0"/>
                          <a:cs typeface="Arial" pitchFamily="34" charset="0"/>
                        </a:rPr>
                        <a:t>can be combined with ITIL and ISO/IEC 20000</a:t>
                      </a:r>
                    </a:p>
                  </a:txBody>
                  <a:tcPr/>
                </a:tc>
              </a:tr>
            </a:tbl>
          </a:graphicData>
        </a:graphic>
      </p:graphicFrame>
      <p:pic>
        <p:nvPicPr>
          <p:cNvPr id="29717" name="Picture 2"/>
          <p:cNvPicPr>
            <a:picLocks noChangeAspect="1" noChangeArrowheads="1"/>
          </p:cNvPicPr>
          <p:nvPr/>
        </p:nvPicPr>
        <p:blipFill>
          <a:blip r:embed="rId5"/>
          <a:srcRect t="7143" r="9688" b="7143"/>
          <a:stretch>
            <a:fillRect/>
          </a:stretch>
        </p:blipFill>
        <p:spPr bwMode="auto">
          <a:xfrm>
            <a:off x="263525" y="5210175"/>
            <a:ext cx="2008188" cy="876300"/>
          </a:xfrm>
          <a:prstGeom prst="rect">
            <a:avLst/>
          </a:prstGeom>
          <a:noFill/>
          <a:ln w="9525">
            <a:noFill/>
            <a:miter lim="800000"/>
            <a:headEnd/>
            <a:tailEnd/>
          </a:ln>
        </p:spPr>
      </p:pic>
    </p:spTree>
    <p:extLst>
      <p:ext uri="{BB962C8B-B14F-4D97-AF65-F5344CB8AC3E}">
        <p14:creationId xmlns:p14="http://schemas.microsoft.com/office/powerpoint/2010/main" val="139123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not ITIL?”</a:t>
            </a:r>
            <a:endParaRPr lang="en-US" dirty="0"/>
          </a:p>
        </p:txBody>
      </p:sp>
      <p:sp>
        <p:nvSpPr>
          <p:cNvPr id="3" name="Content Placeholder 2"/>
          <p:cNvSpPr>
            <a:spLocks noGrp="1"/>
          </p:cNvSpPr>
          <p:nvPr>
            <p:ph idx="1"/>
          </p:nvPr>
        </p:nvSpPr>
        <p:spPr/>
        <p:txBody>
          <a:bodyPr/>
          <a:lstStyle/>
          <a:p>
            <a:endParaRPr lang="en-US" dirty="0" smtClean="0"/>
          </a:p>
          <a:p>
            <a:r>
              <a:rPr lang="en-US" dirty="0" smtClean="0"/>
              <a:t>Existing standards / frameworks</a:t>
            </a:r>
          </a:p>
          <a:p>
            <a:pPr lvl="1"/>
            <a:r>
              <a:rPr lang="en-US" dirty="0" smtClean="0"/>
              <a:t>To complex for complex federations</a:t>
            </a:r>
          </a:p>
          <a:p>
            <a:pPr lvl="1"/>
            <a:r>
              <a:rPr lang="en-US" dirty="0" smtClean="0"/>
              <a:t>If new to ITSM: overwhelming</a:t>
            </a:r>
          </a:p>
          <a:p>
            <a:pPr lvl="1"/>
            <a:r>
              <a:rPr lang="en-US" dirty="0" smtClean="0"/>
              <a:t>If experienced: not necessarily what your org chose</a:t>
            </a:r>
          </a:p>
          <a:p>
            <a:r>
              <a:rPr lang="en-US" dirty="0" smtClean="0"/>
              <a:t>Needed:</a:t>
            </a:r>
          </a:p>
          <a:p>
            <a:pPr lvl="1"/>
            <a:r>
              <a:rPr lang="en-US" dirty="0" smtClean="0"/>
              <a:t>Simple, achievable</a:t>
            </a:r>
          </a:p>
          <a:p>
            <a:pPr lvl="1"/>
            <a:r>
              <a:rPr lang="en-US" dirty="0" smtClean="0"/>
              <a:t>Compatible with other standards/frameworks</a:t>
            </a:r>
          </a:p>
          <a:p>
            <a:pPr lvl="1"/>
            <a:r>
              <a:rPr lang="en-US" dirty="0" smtClean="0"/>
              <a:t>Common ITSM baseline</a:t>
            </a:r>
          </a:p>
          <a:p>
            <a:pPr lvl="1"/>
            <a:endParaRPr lang="en-US" dirty="0" smtClean="0"/>
          </a:p>
        </p:txBody>
      </p:sp>
      <p:sp>
        <p:nvSpPr>
          <p:cNvPr id="4" name="Date Placeholder 3"/>
          <p:cNvSpPr>
            <a:spLocks noGrp="1"/>
          </p:cNvSpPr>
          <p:nvPr>
            <p:ph type="dt" sz="half" idx="10"/>
          </p:nvPr>
        </p:nvSpPr>
        <p:spPr/>
        <p:txBody>
          <a:bodyPr/>
          <a:lstStyle/>
          <a:p>
            <a:r>
              <a:rPr lang="en-GB" smtClean="0"/>
              <a:t>17/09/2013</a:t>
            </a:r>
            <a:endParaRPr lang="en-US"/>
          </a:p>
        </p:txBody>
      </p:sp>
      <p:sp>
        <p:nvSpPr>
          <p:cNvPr id="5" name="Footer Placeholder 4"/>
          <p:cNvSpPr>
            <a:spLocks noGrp="1"/>
          </p:cNvSpPr>
          <p:nvPr>
            <p:ph type="ftr" sz="quarter" idx="11"/>
          </p:nvPr>
        </p:nvSpPr>
        <p:spPr/>
        <p:txBody>
          <a:bodyPr/>
          <a:lstStyle/>
          <a:p>
            <a:r>
              <a:rPr lang="en-US" dirty="0" smtClean="0"/>
              <a:t>FitSM - HN </a:t>
            </a:r>
            <a:r>
              <a:rPr lang="en-US" dirty="0" err="1" smtClean="0"/>
              <a:t>interopaberability</a:t>
            </a:r>
            <a:r>
              <a:rPr lang="en-US" dirty="0" smtClean="0"/>
              <a:t> w/s - Madrid Sept 2013</a:t>
            </a:r>
            <a:endParaRPr lang="en-US" dirty="0"/>
          </a:p>
        </p:txBody>
      </p:sp>
      <p:sp>
        <p:nvSpPr>
          <p:cNvPr id="6" name="Slide Number Placeholder 5"/>
          <p:cNvSpPr>
            <a:spLocks noGrp="1"/>
          </p:cNvSpPr>
          <p:nvPr>
            <p:ph type="sldNum" sz="quarter" idx="12"/>
          </p:nvPr>
        </p:nvSpPr>
        <p:spPr/>
        <p:txBody>
          <a:bodyPr/>
          <a:lstStyle/>
          <a:p>
            <a:fld id="{43507AEB-23B8-F142-83A3-458C56B10093}" type="slidenum">
              <a:rPr lang="en-US" smtClean="0"/>
              <a:t>9</a:t>
            </a:fld>
            <a:endParaRPr lang="en-US"/>
          </a:p>
        </p:txBody>
      </p:sp>
    </p:spTree>
    <p:extLst>
      <p:ext uri="{BB962C8B-B14F-4D97-AF65-F5344CB8AC3E}">
        <p14:creationId xmlns:p14="http://schemas.microsoft.com/office/powerpoint/2010/main" val="18975943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FedSM_templaye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FedSM_templaye0.1.potx</Template>
  <TotalTime>2891</TotalTime>
  <Words>1197</Words>
  <Application>Microsoft Macintosh PowerPoint</Application>
  <PresentationFormat>On-screen Show (4:3)</PresentationFormat>
  <Paragraphs>261</Paragraphs>
  <Slides>26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FedSM_templaye0.1</vt:lpstr>
      <vt:lpstr>Document</vt:lpstr>
      <vt:lpstr>FitSM: lightweight standards for service management in federated cloud</vt:lpstr>
      <vt:lpstr>Content</vt:lpstr>
      <vt:lpstr>Federated world</vt:lpstr>
      <vt:lpstr>Federated world</vt:lpstr>
      <vt:lpstr>The federated management problem</vt:lpstr>
      <vt:lpstr>The federated management problem</vt:lpstr>
      <vt:lpstr>Why a simple ITSM system</vt:lpstr>
      <vt:lpstr>“Why not ITIL?”</vt:lpstr>
      <vt:lpstr>“Why not ITIL?”</vt:lpstr>
      <vt:lpstr>Why FitSM?</vt:lpstr>
      <vt:lpstr>FitSM</vt:lpstr>
      <vt:lpstr>FitSM - Structure</vt:lpstr>
      <vt:lpstr>FitSM - Structure</vt:lpstr>
      <vt:lpstr>Processes</vt:lpstr>
      <vt:lpstr>FitSM: a look inside</vt:lpstr>
      <vt:lpstr>FitSM: a look inside</vt:lpstr>
      <vt:lpstr>FitSM in practice</vt:lpstr>
      <vt:lpstr>FitSM in practice</vt:lpstr>
      <vt:lpstr>FitSM in practice</vt:lpstr>
      <vt:lpstr>Example: EGI portfolio</vt:lpstr>
      <vt:lpstr>Example: EGI portfolio</vt:lpstr>
      <vt:lpstr>2. Defining the Service Portfolio</vt:lpstr>
      <vt:lpstr>FitSM: training</vt:lpstr>
      <vt:lpstr>FitSM: support</vt:lpstr>
      <vt:lpstr>Conclusions</vt:lpstr>
      <vt:lpstr>Thanks for listening!</vt:lpstr>
    </vt:vector>
  </TitlesOfParts>
  <Company>Emergence Tech Limited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Owen Appleton</dc:creator>
  <cp:lastModifiedBy>Owen Appleton</cp:lastModifiedBy>
  <cp:revision>53</cp:revision>
  <dcterms:created xsi:type="dcterms:W3CDTF">2012-10-22T15:50:45Z</dcterms:created>
  <dcterms:modified xsi:type="dcterms:W3CDTF">2013-09-17T11:54:43Z</dcterms:modified>
</cp:coreProperties>
</file>