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22.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comments/comment3.xml" ContentType="application/vnd.openxmlformats-officedocument.presentationml.comments+xml"/>
  <Override PartName="/ppt/comments/comment1.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2.xml" ContentType="application/vnd.openxmlformats-officedocument.presentationml.comments+xml"/>
  <Override PartName="/ppt/presentation.xml" ContentType="application/vnd.openxmlformats-officedocument.presentationml.presentation.main+xml"/>
  <Override PartName="/ppt/presProps.xml" ContentType="application/vnd.openxmlformats-officedocument.presentationml.presProps+xml"/>
  <Override PartName="/ppt/commentAuthors.xml" ContentType="application/vnd.openxmlformats-officedocument.presentationml.commentAuthors+xml"/>
  <Override PartName="/ppt/theme/theme11.xml" ContentType="application/vnd.openxmlformats-officedocument.theme+xml"/>
  <Override PartName="/ppt/theme/theme15.xml" ContentType="application/vnd.openxmlformats-officedocument.theme+xml"/>
  <Override PartName="/ppt/theme/theme3.xml" ContentType="application/vnd.openxmlformats-officedocument.theme+xml"/>
  <Override PartName="/ppt/theme/theme9.xml" ContentType="application/vnd.openxmlformats-officedocument.theme+xml"/>
  <Override PartName="/ppt/theme/theme12.xml" ContentType="application/vnd.openxmlformats-officedocument.theme+xml"/>
  <Override PartName="/ppt/theme/theme1.xml" ContentType="application/vnd.openxmlformats-officedocument.theme+xml"/>
  <Override PartName="/ppt/theme/theme14.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7.xml" ContentType="application/vnd.openxmlformats-officedocument.theme+xml"/>
  <Override PartName="/ppt/theme/theme13.xml" ContentType="application/vnd.openxmlformats-officedocument.theme+xml"/>
  <Override PartName="/ppt/theme/theme4.xml" ContentType="application/vnd.openxmlformats-officedocument.theme+xml"/>
  <Override PartName="/ppt/theme/theme10.xml" ContentType="application/vnd.openxmlformats-officedocument.theme+xml"/>
  <Override PartName="/ppt/theme/theme8.xml" ContentType="application/vnd.openxmlformats-officedocument.them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Masters/slideMaster3.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10.xml" ContentType="application/vnd.openxmlformats-officedocument.presentationml.slideMaster+xml"/>
  <Override PartName="/ppt/slideMasters/slideMaster13.xml" ContentType="application/vnd.openxmlformats-officedocument.presentationml.slideMaster+xml"/>
  <Override PartName="/ppt/slideMasters/slideMaster4.xml" ContentType="application/vnd.openxmlformats-officedocument.presentationml.slideMaster+xml"/>
  <Override PartName="/ppt/slideMasters/slideMaster8.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7.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71" r:id="rId5"/>
    <p:sldMasterId id="2147483672" r:id="rId6"/>
    <p:sldMasterId id="2147483673" r:id="rId7"/>
    <p:sldMasterId id="2147483674" r:id="rId8"/>
    <p:sldMasterId id="2147483675" r:id="rId9"/>
    <p:sldMasterId id="2147483676" r:id="rId10"/>
    <p:sldMasterId id="2147483677" r:id="rId11"/>
    <p:sldMasterId id="2147483678" r:id="rId12"/>
    <p:sldMasterId id="2147483679" r:id="rId13"/>
    <p:sldMasterId id="2147483680" r:id="rId14"/>
    <p:sldMasterId id="2147483681" r:id="rId15"/>
    <p:sldMasterId id="2147483682" r:id="rId16"/>
    <p:sldMasterId id="2147483683" r:id="rId17"/>
  </p:sldMasterIdLst>
  <p:notesMasterIdLst>
    <p:notesMasterId r:id="rId18"/>
  </p:notesMasterIdLst>
  <p:sldIdLst>
    <p:sldId id="256" r:id="rId19"/>
    <p:sldId id="257" r:id="rId20"/>
    <p:sldId id="258" r:id="rId21"/>
    <p:sldId id="259" r:id="rId22"/>
    <p:sldId id="260" r:id="rId23"/>
    <p:sldId id="261" r:id="rId24"/>
    <p:sldId id="262" r:id="rId25"/>
    <p:sldId id="263" r:id="rId26"/>
    <p:sldId id="264" r:id="rId27"/>
    <p:sldId id="265" r:id="rId28"/>
    <p:sldId id="266" r:id="rId29"/>
    <p:sldId id="267" r:id="rId30"/>
    <p:sldId id="268" r:id="rId31"/>
    <p:sldId id="269" r:id="rId32"/>
    <p:sldId id="270" r:id="rId33"/>
    <p:sldId id="271" r:id="rId34"/>
    <p:sldId id="272" r:id="rId35"/>
    <p:sldId id="273" r:id="rId36"/>
    <p:sldId id="274" r:id="rId37"/>
    <p:sldId id="275" r:id="rId38"/>
    <p:sldId id="276" r:id="rId39"/>
    <p:sldId id="277" r:id="rId40"/>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id="0" initials="" name="" lastIdx="6"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F66C3C29-B8DD-4F1F-A737-FE177B647515}">
  <a:tblStyle styleName="Table_0" styleId="{F66C3C29-B8DD-4F1F-A737-FE177B647515}">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1" styleId="{C0D1A0D0-C7D3-461A-BCB7-DDDCD44E7A90}">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2" styleId="{87C01DAC-28EA-456C-B6DA-44A10FE89F49}">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3" styleId="{DC976E9B-45B1-4467-88DE-83D8B3CB2520}">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4" styleId="{1E0735AA-2C5B-459A-B1E1-9D7F233EAB7F}">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 styleName="Table_5" styleId="{91D2E6ED-8408-4139-8A78-9E020E806D2F}">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Lst>
</file>

<file path=ppt/_rels/presentation.xml.rels><?xml version="1.0" encoding="UTF-8" standalone="yes"?><Relationships xmlns="http://schemas.openxmlformats.org/package/2006/relationships"><Relationship Target="slides/slide21.xml" Type="http://schemas.openxmlformats.org/officeDocument/2006/relationships/slide" Id="rId39"/><Relationship Target="slides/slide20.xml" Type="http://schemas.openxmlformats.org/officeDocument/2006/relationships/slide" Id="rId38"/><Relationship Target="slides/slide19.xml" Type="http://schemas.openxmlformats.org/officeDocument/2006/relationships/slide" Id="rId37"/><Relationship Target="slides/slide1.xml" Type="http://schemas.openxmlformats.org/officeDocument/2006/relationships/slide" Id="rId19"/><Relationship Target="slides/slide18.xml" Type="http://schemas.openxmlformats.org/officeDocument/2006/relationships/slide" Id="rId36"/><Relationship Target="notesMasters/notesMaster1.xml" Type="http://schemas.openxmlformats.org/officeDocument/2006/relationships/notesMaster" Id="rId18"/><Relationship Target="slideMasters/slideMaster13.xml" Type="http://schemas.openxmlformats.org/officeDocument/2006/relationships/slideMaster" Id="rId17"/><Relationship Target="slideMasters/slideMaster12.xml" Type="http://schemas.openxmlformats.org/officeDocument/2006/relationships/slideMaster" Id="rId16"/><Relationship Target="slideMasters/slideMaster11.xml" Type="http://schemas.openxmlformats.org/officeDocument/2006/relationships/slideMaster" Id="rId15"/><Relationship Target="slideMasters/slideMaster10.xml" Type="http://schemas.openxmlformats.org/officeDocument/2006/relationships/slideMaster" Id="rId14"/><Relationship Target="slides/slide12.xml" Type="http://schemas.openxmlformats.org/officeDocument/2006/relationships/slide" Id="rId30"/><Relationship Target="slideMasters/slideMaster8.xml" Type="http://schemas.openxmlformats.org/officeDocument/2006/relationships/slideMaster" Id="rId12"/><Relationship Target="slides/slide13.xml" Type="http://schemas.openxmlformats.org/officeDocument/2006/relationships/slide" Id="rId31"/><Relationship Target="slideMasters/slideMaster9.xml" Type="http://schemas.openxmlformats.org/officeDocument/2006/relationships/slideMaster" Id="rId13"/><Relationship Target="slideMasters/slideMaster6.xml" Type="http://schemas.openxmlformats.org/officeDocument/2006/relationships/slideMaster" Id="rId10"/><Relationship Target="slideMasters/slideMaster7.xml" Type="http://schemas.openxmlformats.org/officeDocument/2006/relationships/slideMaster" Id="rId11"/><Relationship Target="slides/slide16.xml" Type="http://schemas.openxmlformats.org/officeDocument/2006/relationships/slide" Id="rId34"/><Relationship Target="slides/slide17.xml" Type="http://schemas.openxmlformats.org/officeDocument/2006/relationships/slide" Id="rId35"/><Relationship Target="slides/slide14.xml" Type="http://schemas.openxmlformats.org/officeDocument/2006/relationships/slide" Id="rId32"/><Relationship Target="slides/slide15.xml" Type="http://schemas.openxmlformats.org/officeDocument/2006/relationships/slide" Id="rId33"/><Relationship Target="slides/slide11.xml" Type="http://schemas.openxmlformats.org/officeDocument/2006/relationships/slide" Id="rId29"/><Relationship Target="slides/slide8.xml" Type="http://schemas.openxmlformats.org/officeDocument/2006/relationships/slide" Id="rId26"/><Relationship Target="slides/slide7.xml" Type="http://schemas.openxmlformats.org/officeDocument/2006/relationships/slide" Id="rId25"/><Relationship Target="slides/slide10.xml" Type="http://schemas.openxmlformats.org/officeDocument/2006/relationships/slide" Id="rId28"/><Relationship Target="slides/slide9.xml" Type="http://schemas.openxmlformats.org/officeDocument/2006/relationships/slide" Id="rId27"/><Relationship Target="presProps.xml" Type="http://schemas.openxmlformats.org/officeDocument/2006/relationships/presProps" Id="rId2"/><Relationship Target="slides/slide3.xml" Type="http://schemas.openxmlformats.org/officeDocument/2006/relationships/slide" Id="rId21"/><Relationship Target="slides/slide22.xml" Type="http://schemas.openxmlformats.org/officeDocument/2006/relationships/slide" Id="rId40"/><Relationship Target="theme/theme10.xml" Type="http://schemas.openxmlformats.org/officeDocument/2006/relationships/theme" Id="rId1"/><Relationship Target="slides/slide4.xml" Type="http://schemas.openxmlformats.org/officeDocument/2006/relationships/slide" Id="rId22"/><Relationship Target="commentAuthors.xml" Type="http://schemas.openxmlformats.org/officeDocument/2006/relationships/commentAuthors" Id="rId4"/><Relationship Target="slides/slide5.xml" Type="http://schemas.openxmlformats.org/officeDocument/2006/relationships/slide" Id="rId23"/><Relationship Target="tableStyles.xml" Type="http://schemas.openxmlformats.org/officeDocument/2006/relationships/tableStyles" Id="rId3"/><Relationship Target="slides/slide6.xml" Type="http://schemas.openxmlformats.org/officeDocument/2006/relationships/slide" Id="rId24"/><Relationship Target="slides/slide2.xml" Type="http://schemas.openxmlformats.org/officeDocument/2006/relationships/slide" Id="rId20"/><Relationship Target="slideMasters/slideMaster5.xml" Type="http://schemas.openxmlformats.org/officeDocument/2006/relationships/slideMaster" Id="rId9"/><Relationship Target="slideMasters/slideMaster2.xml" Type="http://schemas.openxmlformats.org/officeDocument/2006/relationships/slideMaster" Id="rId6"/><Relationship Target="slideMasters/slideMaster1.xml" Type="http://schemas.openxmlformats.org/officeDocument/2006/relationships/slideMaster" Id="rId5"/><Relationship Target="slideMasters/slideMaster4.xml" Type="http://schemas.openxmlformats.org/officeDocument/2006/relationships/slideMaster" Id="rId8"/><Relationship Target="slideMasters/slideMaster3.xml" Type="http://schemas.openxmlformats.org/officeDocument/2006/relationships/slideMaster" Id="rId7"/></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1" authorId="0">
    <p:pos y="0" x="6000"/>
    <p:text>My sense is that a "Large body and variety of research on trusts exists (e.g., in computer security, CS, information theory, and more broadly), but there is little agreement on a clear definition.
-Craig Jackson</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6" authorId="0">
    <p:pos y="0" x="6000"/>
    <p:text>Changed to match the updated Quad Chart sent to rich.
-Craig Jackson</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5" authorId="0">
    <p:pos y="0" x="6000"/>
    <p:text>Changed to match new quad chart
-Craig Jackson</p:tex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3" authorId="0">
    <p:pos y="0" x="6000"/>
    <p:text>Changed to match
-Craig Jackson</p:text>
  </p:cm>
  <p:cm idx="4" authorId="0">
    <p:pos y="100" x="6000"/>
    <p:text>Changed to match
-Craig Jackson</p:text>
  </p:cm>
</p:cmLst>
</file>

<file path=ppt/comments/comment5.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2" authorId="0">
    <p:pos y="0" x="6000"/>
    <p:text>Thinking out loud:  The time of communication is an important insight; I see it as a quick way to identify the type of trust relationship implemented.  However, I think the table and the variations of parameters are also interesting in that they show the sheer variety of implementations possible.
-Craig Jackson</p:text>
  </p:cm>
</p:cmLst>
</file>

<file path=ppt/notesMasters/_rels/notesMaster1.xml.rels><?xml version="1.0" encoding="UTF-8" standalone="yes"?><Relationships xmlns="http://schemas.openxmlformats.org/package/2006/relationships"><Relationship Target="../theme/theme1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3" name="Shape 3"/>
          <p:cNvSpPr txBox="1"/>
          <p:nvPr>
            <p:ph idx="10" type="dt"/>
          </p:nvPr>
        </p:nvSpPr>
        <p:spPr>
          <a:xfrm>
            <a:off y="0" x="3886200"/>
            <a:ext cy="457200" cx="2971799"/>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rnd">
            <a:solidFill>
              <a:srgbClr val="000000"/>
            </a:solidFill>
            <a:prstDash val="solid"/>
            <a:miter/>
            <a:headEnd w="med" len="med" type="none"/>
            <a:tailEnd w="med" len="med" type="none"/>
          </a:ln>
        </p:spPr>
      </p:sp>
      <p:sp>
        <p:nvSpPr>
          <p:cNvPr id="5" name="Shape 5"/>
          <p:cNvSpPr txBox="1"/>
          <p:nvPr>
            <p:ph idx="1" type="body"/>
          </p:nvPr>
        </p:nvSpPr>
        <p:spPr>
          <a:xfrm>
            <a:off y="4343400" x="914400"/>
            <a:ext cy="4114800" cx="5029199"/>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6" name="Shape 6"/>
          <p:cNvSpPr txBox="1"/>
          <p:nvPr>
            <p:ph idx="11" type="ftr"/>
          </p:nvPr>
        </p:nvSpPr>
        <p:spPr>
          <a:xfrm>
            <a:off y="8686800" x="0"/>
            <a:ext cy="457200" cx="2971799"/>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7" name="Shape 7"/>
          <p:cNvSpPr txBox="1"/>
          <p:nvPr>
            <p:ph idx="12" type="sldNum"/>
          </p:nvPr>
        </p:nvSpPr>
        <p:spPr>
          <a:xfrm>
            <a:off y="8686800" x="3886200"/>
            <a:ext cy="457200" cx="2971799"/>
          </a:xfrm>
          <a:prstGeom prst="rect">
            <a:avLst/>
          </a:prstGeom>
          <a:noFill/>
          <a:ln>
            <a:noFill/>
          </a:ln>
        </p:spPr>
        <p:txBody>
          <a:bodyPr bIns="91425" rIns="91425" lIns="91425" tIns="91425" anchor="b" anchorCtr="0"/>
          <a:lstStyle>
            <a:lvl1pPr algn="r" rtl="0" marR="0" indent="0" marL="0">
              <a:defRPr strike="noStrike" u="none" b="0" cap="none" baseline="0" sz="1200" i="0"/>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2" name="Shape 192"/>
        <p:cNvGrpSpPr/>
        <p:nvPr/>
      </p:nvGrpSpPr>
      <p:grpSpPr>
        <a:xfrm>
          <a:off y="0" x="0"/>
          <a:ext cy="0" cx="0"/>
          <a:chOff y="0" x="0"/>
          <a:chExt cy="0" cx="0"/>
        </a:xfrm>
      </p:grpSpPr>
      <p:sp>
        <p:nvSpPr>
          <p:cNvPr id="193" name="Shape 19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94" name="Shape 194"/>
          <p:cNvSpPr txBox="1"/>
          <p:nvPr>
            <p:ph idx="1" type="body"/>
          </p:nvPr>
        </p:nvSpPr>
        <p:spPr>
          <a:xfrm>
            <a:off y="4343400" x="914400"/>
            <a:ext cy="4114800" cx="5029199"/>
          </a:xfrm>
          <a:prstGeom prst="rect">
            <a:avLst/>
          </a:prstGeom>
          <a:noFill/>
          <a:ln>
            <a:noFill/>
          </a:ln>
        </p:spPr>
        <p:txBody>
          <a:bodyPr bIns="45700" rIns="91425" lIns="91425" tIns="45700" anchor="t" anchorCtr="0">
            <a:noAutofit/>
          </a:bodyPr>
          <a:lstStyle/>
          <a:p>
            <a:pPr algn="l" rtl="0" lvl="0" marR="0" indent="0" marL="0">
              <a:buSzPct val="25000"/>
              <a:buFont typeface="Arial"/>
              <a:buNone/>
            </a:pPr>
            <a:r>
              <a:rPr strike="noStrike" u="none" b="0" cap="none" baseline="0" sz="1800" lang="en-US" i="0"/>
              <a:t>Formerly Advanced Identity Management for Extreme-Scale Scientific Collaboration</a:t>
            </a:r>
          </a:p>
          <a:p>
            <a:pPr algn="l" rtl="0" lvl="0" marR="0" indent="0" marL="0">
              <a:buSzPct val="25000"/>
              <a:buFont typeface="Arial"/>
              <a:buNone/>
            </a:pPr>
            <a:r>
              <a:rPr strike="noStrike" u="none" b="0" cap="none" baseline="0" sz="1800" lang="en-US" i="0"/>
              <a:t>Started September, 2013.</a:t>
            </a:r>
          </a:p>
          <a:p>
            <a:pPr algn="l" rtl="0" lvl="0" marR="0" indent="0" marL="0">
              <a:buSzPct val="25000"/>
              <a:buFont typeface="Arial"/>
              <a:buNone/>
            </a:pPr>
            <a:r>
              <a:rPr strike="noStrike" u="none" b="0" cap="none" baseline="0" sz="1800" lang="en-US" i="0"/>
              <a:t>Single investigator project – about 1 FTE total.</a:t>
            </a:r>
          </a:p>
        </p:txBody>
      </p:sp>
      <p:sp>
        <p:nvSpPr>
          <p:cNvPr id="195" name="Shape 195"/>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buSzPct val="25000"/>
              <a:buFont typeface="Arial"/>
              <a:buNone/>
            </a:pPr>
            <a:r>
              <a:rPr strike="noStrike" u="none" b="0" cap="none" baseline="0" sz="1200" lang="en-US" i="0"/>
              <a:t>*</a:t>
            </a:r>
          </a:p>
        </p:txBody>
      </p:sp>
      <p:sp>
        <p:nvSpPr>
          <p:cNvPr id="196" name="Shape 196"/>
          <p:cNvSpPr txBox="1"/>
          <p:nvPr>
            <p:ph idx="12" type="sldNum"/>
          </p:nvPr>
        </p:nvSpPr>
        <p:spPr>
          <a:xfrm>
            <a:off y="8686800" x="3886200"/>
            <a:ext cy="457200" cx="2971799"/>
          </a:xfrm>
          <a:prstGeom prst="rect">
            <a:avLst/>
          </a:prstGeom>
          <a:noFill/>
          <a:ln>
            <a:noFill/>
          </a:ln>
        </p:spPr>
        <p:txBody>
          <a:bodyPr bIns="45700" rIns="91425" lIns="91425" tIns="45700" anchor="b" anchorCtr="0">
            <a:noAutofit/>
          </a:bodyPr>
          <a:lstStyle/>
          <a:p>
            <a:pPr>
              <a:buNone/>
            </a:pPr>
            <a:r>
              <a:rPr lang="en-US"/>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7" name="Shape 257"/>
        <p:cNvGrpSpPr/>
        <p:nvPr/>
      </p:nvGrpSpPr>
      <p:grpSpPr>
        <a:xfrm>
          <a:off y="0" x="0"/>
          <a:ext cy="0" cx="0"/>
          <a:chOff y="0" x="0"/>
          <a:chExt cy="0" cx="0"/>
        </a:xfrm>
      </p:grpSpPr>
      <p:sp>
        <p:nvSpPr>
          <p:cNvPr id="258" name="Shape 258"/>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59" name="Shape 25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4" name="Shape 264"/>
        <p:cNvGrpSpPr/>
        <p:nvPr/>
      </p:nvGrpSpPr>
      <p:grpSpPr>
        <a:xfrm>
          <a:off y="0" x="0"/>
          <a:ext cy="0" cx="0"/>
          <a:chOff y="0" x="0"/>
          <a:chExt cy="0" cx="0"/>
        </a:xfrm>
      </p:grpSpPr>
      <p:sp>
        <p:nvSpPr>
          <p:cNvPr id="265" name="Shape 265"/>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66" name="Shape 26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2" name="Shape 272"/>
        <p:cNvGrpSpPr/>
        <p:nvPr/>
      </p:nvGrpSpPr>
      <p:grpSpPr>
        <a:xfrm>
          <a:off y="0" x="0"/>
          <a:ext cy="0" cx="0"/>
          <a:chOff y="0" x="0"/>
          <a:chExt cy="0" cx="0"/>
        </a:xfrm>
      </p:grpSpPr>
      <p:sp>
        <p:nvSpPr>
          <p:cNvPr id="273" name="Shape 27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74" name="Shape 274"/>
          <p:cNvSpPr txBox="1"/>
          <p:nvPr>
            <p:ph idx="1" type="body"/>
          </p:nvPr>
        </p:nvSpPr>
        <p:spPr>
          <a:xfrm>
            <a:off y="4343400" x="914400"/>
            <a:ext cy="4114800" cx="5029199"/>
          </a:xfrm>
          <a:prstGeom prst="rect">
            <a:avLst/>
          </a:prstGeom>
          <a:noFill/>
          <a:ln>
            <a:noFill/>
          </a:ln>
        </p:spPr>
        <p:txBody>
          <a:bodyPr bIns="45700" rIns="91425" lIns="91425" tIns="45700" anchor="t" anchorCtr="0">
            <a:noAutofit/>
          </a:bodyPr>
          <a:lstStyle/>
          <a:p>
            <a:pPr algn="l" rtl="0" lvl="0" marR="0" indent="0" marL="0">
              <a:buSzPct val="25000"/>
              <a:buFont typeface="Arial"/>
              <a:buNone/>
            </a:pPr>
            <a:r>
              <a:rPr strike="noStrike" u="none" b="0" cap="none" baseline="0" sz="1800" lang="en-US" i="0"/>
              <a:t>XXX Check for updates (this was from the April HEPiX talk)</a:t>
            </a:r>
          </a:p>
        </p:txBody>
      </p:sp>
      <p:sp>
        <p:nvSpPr>
          <p:cNvPr id="275" name="Shape 275"/>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buSzPct val="25000"/>
              <a:buFont typeface="Arial"/>
              <a:buNone/>
            </a:pPr>
            <a:r>
              <a:rPr strike="noStrike" u="none" b="0" cap="none" baseline="0" sz="1200" lang="en-US" i="0"/>
              <a:t>*</a:t>
            </a:r>
          </a:p>
        </p:txBody>
      </p:sp>
      <p:sp>
        <p:nvSpPr>
          <p:cNvPr id="276" name="Shape 276"/>
          <p:cNvSpPr txBox="1"/>
          <p:nvPr>
            <p:ph idx="12" type="sldNum"/>
          </p:nvPr>
        </p:nvSpPr>
        <p:spPr>
          <a:xfrm>
            <a:off y="8686800" x="3886200"/>
            <a:ext cy="457200" cx="2971799"/>
          </a:xfrm>
          <a:prstGeom prst="rect">
            <a:avLst/>
          </a:prstGeom>
          <a:noFill/>
          <a:ln>
            <a:noFill/>
          </a:ln>
        </p:spPr>
        <p:txBody>
          <a:bodyPr bIns="45700" rIns="91425" lIns="91425" tIns="45700" anchor="b" anchorCtr="0">
            <a:noAutofit/>
          </a:bodyPr>
          <a:lstStyle/>
          <a:p>
            <a:pPr>
              <a:buNone/>
            </a:pPr>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1" name="Shape 281"/>
        <p:cNvGrpSpPr/>
        <p:nvPr/>
      </p:nvGrpSpPr>
      <p:grpSpPr>
        <a:xfrm>
          <a:off y="0" x="0"/>
          <a:ext cy="0" cx="0"/>
          <a:chOff y="0" x="0"/>
          <a:chExt cy="0" cx="0"/>
        </a:xfrm>
      </p:grpSpPr>
      <p:sp>
        <p:nvSpPr>
          <p:cNvPr id="282" name="Shape 282"/>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83" name="Shape 28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8" name="Shape 288"/>
        <p:cNvGrpSpPr/>
        <p:nvPr/>
      </p:nvGrpSpPr>
      <p:grpSpPr>
        <a:xfrm>
          <a:off y="0" x="0"/>
          <a:ext cy="0" cx="0"/>
          <a:chOff y="0" x="0"/>
          <a:chExt cy="0" cx="0"/>
        </a:xfrm>
      </p:grpSpPr>
      <p:sp>
        <p:nvSpPr>
          <p:cNvPr id="289" name="Shape 289"/>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90" name="Shape 29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5" name="Shape 295"/>
        <p:cNvGrpSpPr/>
        <p:nvPr/>
      </p:nvGrpSpPr>
      <p:grpSpPr>
        <a:xfrm>
          <a:off y="0" x="0"/>
          <a:ext cy="0" cx="0"/>
          <a:chOff y="0" x="0"/>
          <a:chExt cy="0" cx="0"/>
        </a:xfrm>
      </p:grpSpPr>
      <p:sp>
        <p:nvSpPr>
          <p:cNvPr id="296" name="Shape 296"/>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97" name="Shape 29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2" name="Shape 302"/>
        <p:cNvGrpSpPr/>
        <p:nvPr/>
      </p:nvGrpSpPr>
      <p:grpSpPr>
        <a:xfrm>
          <a:off y="0" x="0"/>
          <a:ext cy="0" cx="0"/>
          <a:chOff y="0" x="0"/>
          <a:chExt cy="0" cx="0"/>
        </a:xfrm>
      </p:grpSpPr>
      <p:sp>
        <p:nvSpPr>
          <p:cNvPr id="303" name="Shape 303"/>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304" name="Shape 30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0" name="Shape 310"/>
        <p:cNvGrpSpPr/>
        <p:nvPr/>
      </p:nvGrpSpPr>
      <p:grpSpPr>
        <a:xfrm>
          <a:off y="0" x="0"/>
          <a:ext cy="0" cx="0"/>
          <a:chOff y="0" x="0"/>
          <a:chExt cy="0" cx="0"/>
        </a:xfrm>
      </p:grpSpPr>
      <p:sp>
        <p:nvSpPr>
          <p:cNvPr id="311" name="Shape 311"/>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312" name="Shape 31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7" name="Shape 317"/>
        <p:cNvGrpSpPr/>
        <p:nvPr/>
      </p:nvGrpSpPr>
      <p:grpSpPr>
        <a:xfrm>
          <a:off y="0" x="0"/>
          <a:ext cy="0" cx="0"/>
          <a:chOff y="0" x="0"/>
          <a:chExt cy="0" cx="0"/>
        </a:xfrm>
      </p:grpSpPr>
      <p:sp>
        <p:nvSpPr>
          <p:cNvPr id="318" name="Shape 3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
        <p:nvSpPr>
          <p:cNvPr id="319" name="Shape 319"/>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4" name="Shape 324"/>
        <p:cNvGrpSpPr/>
        <p:nvPr/>
      </p:nvGrpSpPr>
      <p:grpSpPr>
        <a:xfrm>
          <a:off y="0" x="0"/>
          <a:ext cy="0" cx="0"/>
          <a:chOff y="0" x="0"/>
          <a:chExt cy="0" cx="0"/>
        </a:xfrm>
      </p:grpSpPr>
      <p:sp>
        <p:nvSpPr>
          <p:cNvPr id="325" name="Shape 32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
        <p:nvSpPr>
          <p:cNvPr id="326" name="Shape 326"/>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03" name="Shape 20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1" name="Shape 331"/>
        <p:cNvGrpSpPr/>
        <p:nvPr/>
      </p:nvGrpSpPr>
      <p:grpSpPr>
        <a:xfrm>
          <a:off y="0" x="0"/>
          <a:ext cy="0" cx="0"/>
          <a:chOff y="0" x="0"/>
          <a:chExt cy="0" cx="0"/>
        </a:xfrm>
      </p:grpSpPr>
      <p:sp>
        <p:nvSpPr>
          <p:cNvPr id="332" name="Shape 332"/>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333" name="Shape 33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8" name="Shape 338"/>
        <p:cNvGrpSpPr/>
        <p:nvPr/>
      </p:nvGrpSpPr>
      <p:grpSpPr>
        <a:xfrm>
          <a:off y="0" x="0"/>
          <a:ext cy="0" cx="0"/>
          <a:chOff y="0" x="0"/>
          <a:chExt cy="0" cx="0"/>
        </a:xfrm>
      </p:grpSpPr>
      <p:sp>
        <p:nvSpPr>
          <p:cNvPr id="339" name="Shape 339"/>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340" name="Shape 34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5" name="Shape 345"/>
        <p:cNvGrpSpPr/>
        <p:nvPr/>
      </p:nvGrpSpPr>
      <p:grpSpPr>
        <a:xfrm>
          <a:off y="0" x="0"/>
          <a:ext cy="0" cx="0"/>
          <a:chOff y="0" x="0"/>
          <a:chExt cy="0" cx="0"/>
        </a:xfrm>
      </p:grpSpPr>
      <p:sp>
        <p:nvSpPr>
          <p:cNvPr id="346" name="Shape 346"/>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347" name="Shape 34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8" name="Shape 208"/>
        <p:cNvGrpSpPr/>
        <p:nvPr/>
      </p:nvGrpSpPr>
      <p:grpSpPr>
        <a:xfrm>
          <a:off y="0" x="0"/>
          <a:ext cy="0" cx="0"/>
          <a:chOff y="0" x="0"/>
          <a:chExt cy="0" cx="0"/>
        </a:xfrm>
      </p:grpSpPr>
      <p:sp>
        <p:nvSpPr>
          <p:cNvPr id="209" name="Shape 209"/>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10" name="Shape 21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5" name="Shape 215"/>
        <p:cNvGrpSpPr/>
        <p:nvPr/>
      </p:nvGrpSpPr>
      <p:grpSpPr>
        <a:xfrm>
          <a:off y="0" x="0"/>
          <a:ext cy="0" cx="0"/>
          <a:chOff y="0" x="0"/>
          <a:chExt cy="0" cx="0"/>
        </a:xfrm>
      </p:grpSpPr>
      <p:sp>
        <p:nvSpPr>
          <p:cNvPr id="216" name="Shape 216"/>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17" name="Shape 21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2" name="Shape 222"/>
        <p:cNvGrpSpPr/>
        <p:nvPr/>
      </p:nvGrpSpPr>
      <p:grpSpPr>
        <a:xfrm>
          <a:off y="0" x="0"/>
          <a:ext cy="0" cx="0"/>
          <a:chOff y="0" x="0"/>
          <a:chExt cy="0" cx="0"/>
        </a:xfrm>
      </p:grpSpPr>
      <p:sp>
        <p:nvSpPr>
          <p:cNvPr id="223" name="Shape 223"/>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24" name="Shape 22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9" name="Shape 229"/>
        <p:cNvGrpSpPr/>
        <p:nvPr/>
      </p:nvGrpSpPr>
      <p:grpSpPr>
        <a:xfrm>
          <a:off y="0" x="0"/>
          <a:ext cy="0" cx="0"/>
          <a:chOff y="0" x="0"/>
          <a:chExt cy="0" cx="0"/>
        </a:xfrm>
      </p:grpSpPr>
      <p:sp>
        <p:nvSpPr>
          <p:cNvPr id="230" name="Shape 230"/>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31" name="Shape 23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6" name="Shape 236"/>
        <p:cNvGrpSpPr/>
        <p:nvPr/>
      </p:nvGrpSpPr>
      <p:grpSpPr>
        <a:xfrm>
          <a:off y="0" x="0"/>
          <a:ext cy="0" cx="0"/>
          <a:chOff y="0" x="0"/>
          <a:chExt cy="0" cx="0"/>
        </a:xfrm>
      </p:grpSpPr>
      <p:sp>
        <p:nvSpPr>
          <p:cNvPr id="237" name="Shape 237"/>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38" name="Shape 23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3" name="Shape 243"/>
        <p:cNvGrpSpPr/>
        <p:nvPr/>
      </p:nvGrpSpPr>
      <p:grpSpPr>
        <a:xfrm>
          <a:off y="0" x="0"/>
          <a:ext cy="0" cx="0"/>
          <a:chOff y="0" x="0"/>
          <a:chExt cy="0" cx="0"/>
        </a:xfrm>
      </p:grpSpPr>
      <p:sp>
        <p:nvSpPr>
          <p:cNvPr id="244" name="Shape 244"/>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45" name="Shape 24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0" name="Shape 250"/>
        <p:cNvGrpSpPr/>
        <p:nvPr/>
      </p:nvGrpSpPr>
      <p:grpSpPr>
        <a:xfrm>
          <a:off y="0" x="0"/>
          <a:ext cy="0" cx="0"/>
          <a:chOff y="0" x="0"/>
          <a:chExt cy="0" cx="0"/>
        </a:xfrm>
      </p:grpSpPr>
      <p:sp>
        <p:nvSpPr>
          <p:cNvPr id="251" name="Shape 251"/>
          <p:cNvSpPr txBox="1"/>
          <p:nvPr>
            <p:ph idx="1" type="body"/>
          </p:nvPr>
        </p:nvSpPr>
        <p:spPr>
          <a:xfrm>
            <a:off y="4343400" x="914400"/>
            <a:ext cy="4114800" cx="5029199"/>
          </a:xfrm>
          <a:prstGeom prst="rect">
            <a:avLst/>
          </a:prstGeom>
        </p:spPr>
        <p:txBody>
          <a:bodyPr bIns="91425" rIns="91425" lIns="91425" tIns="91425" anchor="ctr" anchorCtr="0">
            <a:noAutofit/>
          </a:bodyPr>
          <a:lstStyle/>
          <a:p/>
        </p:txBody>
      </p:sp>
      <p:sp>
        <p:nvSpPr>
          <p:cNvPr id="252" name="Shape 25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4.xml" Type="http://schemas.openxmlformats.org/officeDocument/2006/relationships/slideMaster" Id="rId1"/></Relationships>
</file>

<file path=ppt/slideLayouts/_rels/slideLayout15.xml.rels><?xml version="1.0" encoding="UTF-8" standalone="yes"?><Relationships xmlns="http://schemas.openxmlformats.org/package/2006/relationships"><Relationship Target="../slideMasters/slideMaster5.xml" Type="http://schemas.openxmlformats.org/officeDocument/2006/relationships/slideMaster" Id="rId1"/></Relationships>
</file>

<file path=ppt/slideLayouts/_rels/slideLayout16.xml.rels><?xml version="1.0" encoding="UTF-8" standalone="yes"?><Relationships xmlns="http://schemas.openxmlformats.org/package/2006/relationships"><Relationship Target="../slideMasters/slideMaster6.xml" Type="http://schemas.openxmlformats.org/officeDocument/2006/relationships/slideMaster" Id="rId1"/></Relationships>
</file>

<file path=ppt/slideLayouts/_rels/slideLayout17.xml.rels><?xml version="1.0" encoding="UTF-8" standalone="yes"?><Relationships xmlns="http://schemas.openxmlformats.org/package/2006/relationships"><Relationship Target="../slideMasters/slideMaster7.xml" Type="http://schemas.openxmlformats.org/officeDocument/2006/relationships/slideMaster" Id="rId1"/></Relationships>
</file>

<file path=ppt/slideLayouts/_rels/slideLayout18.xml.rels><?xml version="1.0" encoding="UTF-8" standalone="yes"?><Relationships xmlns="http://schemas.openxmlformats.org/package/2006/relationships"><Relationship Target="../slideMasters/slideMaster8.xml" Type="http://schemas.openxmlformats.org/officeDocument/2006/relationships/slideMaster" Id="rId1"/></Relationships>
</file>

<file path=ppt/slideLayouts/_rels/slideLayout19.xml.rels><?xml version="1.0" encoding="UTF-8" standalone="yes"?><Relationships xmlns="http://schemas.openxmlformats.org/package/2006/relationships"><Relationship Target="../slideMasters/slideMaster9.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0.xml.rels><?xml version="1.0" encoding="UTF-8" standalone="yes"?><Relationships xmlns="http://schemas.openxmlformats.org/package/2006/relationships"><Relationship Target="../slideMasters/slideMaster10.xml" Type="http://schemas.openxmlformats.org/officeDocument/2006/relationships/slideMaster" Id="rId1"/></Relationships>
</file>

<file path=ppt/slideLayouts/_rels/slideLayout21.xml.rels><?xml version="1.0" encoding="UTF-8" standalone="yes"?><Relationships xmlns="http://schemas.openxmlformats.org/package/2006/relationships"><Relationship Target="../slideMasters/slideMaster11.xml" Type="http://schemas.openxmlformats.org/officeDocument/2006/relationships/slideMaster" Id="rId1"/></Relationships>
</file>

<file path=ppt/slideLayouts/_rels/slideLayout22.xml.rels><?xml version="1.0" encoding="UTF-8" standalone="yes"?><Relationships xmlns="http://schemas.openxmlformats.org/package/2006/relationships"><Relationship Target="../slideMasters/slideMaster12.xml" Type="http://schemas.openxmlformats.org/officeDocument/2006/relationships/slideMaster" Id="rId1"/></Relationships>
</file>

<file path=ppt/slideLayouts/_rels/slideLayout23.xml.rels><?xml version="1.0" encoding="UTF-8" standalone="yes"?><Relationships xmlns="http://schemas.openxmlformats.org/package/2006/relationships"><Relationship Target="../slideMasters/slideMaster13.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vertTitleAndTx" type="vertTitleAndTx">
  <p:cSld name="Vertical Title and Text">
    <p:spTree>
      <p:nvGrpSpPr>
        <p:cNvPr id="23" name="Shape 23"/>
        <p:cNvGrpSpPr/>
        <p:nvPr/>
      </p:nvGrpSpPr>
      <p:grpSpPr>
        <a:xfrm>
          <a:off y="0" x="0"/>
          <a:ext cy="0" cx="0"/>
          <a:chOff y="0" x="0"/>
          <a:chExt cy="0" cx="0"/>
        </a:xfrm>
      </p:grpSpPr>
      <p:sp>
        <p:nvSpPr>
          <p:cNvPr id="24" name="Shape 24"/>
          <p:cNvSpPr txBox="1"/>
          <p:nvPr>
            <p:ph type="title"/>
          </p:nvPr>
        </p:nvSpPr>
        <p:spPr>
          <a:xfrm rot="5400000">
            <a:off y="2171700" x="4732337"/>
            <a:ext cy="2057400" cx="5851525"/>
          </a:xfrm>
          <a:prstGeom prst="rect">
            <a:avLst/>
          </a:prstGeom>
          <a:noFill/>
          <a:ln>
            <a:noFill/>
          </a:ln>
        </p:spPr>
        <p:txBody>
          <a:bodyPr bIns="91425" rIns="91425" lIns="91425" t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algn="ctr" rtl="0" marL="457200">
              <a:spcBef>
                <a:spcPts val="0"/>
              </a:spcBef>
              <a:spcAft>
                <a:spcPts val="0"/>
              </a:spcAft>
              <a:defRPr sz="4400">
                <a:solidFill>
                  <a:schemeClr val="dk1"/>
                </a:solidFill>
                <a:latin typeface="Calibri"/>
                <a:ea typeface="Calibri"/>
                <a:cs typeface="Calibri"/>
                <a:sym typeface="Calibri"/>
              </a:defRPr>
            </a:lvl6pPr>
            <a:lvl7pPr algn="ctr" rtl="0" marL="914400">
              <a:spcBef>
                <a:spcPts val="0"/>
              </a:spcBef>
              <a:spcAft>
                <a:spcPts val="0"/>
              </a:spcAft>
              <a:defRPr sz="4400">
                <a:solidFill>
                  <a:schemeClr val="dk1"/>
                </a:solidFill>
                <a:latin typeface="Calibri"/>
                <a:ea typeface="Calibri"/>
                <a:cs typeface="Calibri"/>
                <a:sym typeface="Calibri"/>
              </a:defRPr>
            </a:lvl7pPr>
            <a:lvl8pPr algn="ctr" rtl="0" marL="1371600">
              <a:spcBef>
                <a:spcPts val="0"/>
              </a:spcBef>
              <a:spcAft>
                <a:spcPts val="0"/>
              </a:spcAft>
              <a:defRPr sz="4400">
                <a:solidFill>
                  <a:schemeClr val="dk1"/>
                </a:solidFill>
                <a:latin typeface="Calibri"/>
                <a:ea typeface="Calibri"/>
                <a:cs typeface="Calibri"/>
                <a:sym typeface="Calibri"/>
              </a:defRPr>
            </a:lvl8pPr>
            <a:lvl9pPr algn="ctr" rtl="0" marL="1828800">
              <a:spcBef>
                <a:spcPts val="0"/>
              </a:spcBef>
              <a:spcAft>
                <a:spcPts val="0"/>
              </a:spcAft>
              <a:defRPr sz="4400">
                <a:solidFill>
                  <a:schemeClr val="dk1"/>
                </a:solidFill>
                <a:latin typeface="Calibri"/>
                <a:ea typeface="Calibri"/>
                <a:cs typeface="Calibri"/>
                <a:sym typeface="Calibri"/>
              </a:defRPr>
            </a:lvl9pPr>
          </a:lstStyle>
          <a:p/>
        </p:txBody>
      </p:sp>
      <p:sp>
        <p:nvSpPr>
          <p:cNvPr id="25" name="Shape 25"/>
          <p:cNvSpPr txBox="1"/>
          <p:nvPr>
            <p:ph idx="1" type="body"/>
          </p:nvPr>
        </p:nvSpPr>
        <p:spPr>
          <a:xfrm rot="5400000">
            <a:off y="190500" x="541337"/>
            <a:ext cy="6019799" cx="5851525"/>
          </a:xfrm>
          <a:prstGeom prst="rect">
            <a:avLst/>
          </a:prstGeom>
          <a:noFill/>
          <a:ln>
            <a:noFill/>
          </a:ln>
        </p:spPr>
        <p:txBody>
          <a:bodyPr bIns="91425" rIns="91425" lIns="91425" tIns="91425" anchor="t" anchorCtr="0"/>
          <a:lstStyle>
            <a:lvl1pPr algn="l" rtl="0" indent="-222250" marL="342900">
              <a:spcBef>
                <a:spcPts val="640"/>
              </a:spcBef>
              <a:spcAft>
                <a:spcPts val="0"/>
              </a:spcAft>
              <a:buClr>
                <a:schemeClr val="dk1"/>
              </a:buClr>
              <a:buFont typeface="Arial"/>
              <a:buChar char="•"/>
              <a:defRPr sz="3200">
                <a:solidFill>
                  <a:schemeClr val="dk1"/>
                </a:solidFill>
                <a:latin typeface="Calibri"/>
                <a:ea typeface="Calibri"/>
                <a:cs typeface="Calibri"/>
                <a:sym typeface="Calibri"/>
              </a:defRPr>
            </a:lvl1pPr>
            <a:lvl2pPr algn="l" rtl="0" indent="-177800" marL="742950">
              <a:spcBef>
                <a:spcPts val="560"/>
              </a:spcBef>
              <a:spcAft>
                <a:spcPts val="0"/>
              </a:spcAft>
              <a:buClr>
                <a:schemeClr val="dk1"/>
              </a:buClr>
              <a:buFont typeface="Arial"/>
              <a:buChar char="•"/>
              <a:defRPr sz="2800">
                <a:solidFill>
                  <a:schemeClr val="dk1"/>
                </a:solidFill>
                <a:latin typeface="Calibri"/>
                <a:ea typeface="Calibri"/>
                <a:cs typeface="Calibri"/>
                <a:sym typeface="Calibri"/>
              </a:defRPr>
            </a:lvl2pPr>
            <a:lvl3pPr algn="l" rtl="0" indent="-136525" marL="1143000">
              <a:spcBef>
                <a:spcPts val="480"/>
              </a:spcBef>
              <a:spcAft>
                <a:spcPts val="0"/>
              </a:spcAft>
              <a:buClr>
                <a:schemeClr val="dk1"/>
              </a:buClr>
              <a:buFont typeface="Arial"/>
              <a:buChar char="•"/>
              <a:defRPr sz="2400">
                <a:solidFill>
                  <a:schemeClr val="dk1"/>
                </a:solidFill>
                <a:latin typeface="Calibri"/>
                <a:ea typeface="Calibri"/>
                <a:cs typeface="Calibri"/>
                <a:sym typeface="Calibri"/>
              </a:defRPr>
            </a:lvl3pPr>
            <a:lvl4pPr algn="l" rtl="0" indent="-152400" marL="1600200">
              <a:spcBef>
                <a:spcPts val="400"/>
              </a:spcBef>
              <a:spcAft>
                <a:spcPts val="0"/>
              </a:spcAft>
              <a:buClr>
                <a:schemeClr val="dk1"/>
              </a:buClr>
              <a:buFont typeface="Arial"/>
              <a:buChar char="•"/>
              <a:defRPr sz="2000">
                <a:solidFill>
                  <a:schemeClr val="dk1"/>
                </a:solidFill>
                <a:latin typeface="Calibri"/>
                <a:ea typeface="Calibri"/>
                <a:cs typeface="Calibri"/>
                <a:sym typeface="Calibri"/>
              </a:defRPr>
            </a:lvl4pPr>
            <a:lvl5pPr algn="l" rtl="0" indent="-152400" marL="2057400">
              <a:spcBef>
                <a:spcPts val="400"/>
              </a:spcBef>
              <a:spcAft>
                <a:spcPts val="0"/>
              </a:spcAft>
              <a:buClr>
                <a:schemeClr val="dk1"/>
              </a:buClr>
              <a:buFont typeface="Arial"/>
              <a:buChar char="•"/>
              <a:defRPr sz="2000">
                <a:solidFill>
                  <a:schemeClr val="dk1"/>
                </a:solidFill>
                <a:latin typeface="Calibri"/>
                <a:ea typeface="Calibri"/>
                <a:cs typeface="Calibri"/>
                <a:sym typeface="Calibri"/>
              </a:defRPr>
            </a:lvl5pPr>
            <a:lvl6pPr algn="l" rtl="0" indent="-152400" marL="2514600">
              <a:spcBef>
                <a:spcPts val="400"/>
              </a:spcBef>
              <a:buClr>
                <a:schemeClr val="dk1"/>
              </a:buClr>
              <a:buFont typeface="Arial"/>
              <a:buChar char="•"/>
              <a:defRPr sz="2000">
                <a:solidFill>
                  <a:schemeClr val="dk1"/>
                </a:solidFill>
                <a:latin typeface="Calibri"/>
                <a:ea typeface="Calibri"/>
                <a:cs typeface="Calibri"/>
                <a:sym typeface="Calibri"/>
              </a:defRPr>
            </a:lvl6pPr>
            <a:lvl7pPr algn="l" rtl="0" indent="-152400" marL="2971800">
              <a:spcBef>
                <a:spcPts val="400"/>
              </a:spcBef>
              <a:buClr>
                <a:schemeClr val="dk1"/>
              </a:buClr>
              <a:buFont typeface="Arial"/>
              <a:buChar char="•"/>
              <a:defRPr sz="2000">
                <a:solidFill>
                  <a:schemeClr val="dk1"/>
                </a:solidFill>
                <a:latin typeface="Calibri"/>
                <a:ea typeface="Calibri"/>
                <a:cs typeface="Calibri"/>
                <a:sym typeface="Calibri"/>
              </a:defRPr>
            </a:lvl7pPr>
            <a:lvl8pPr algn="l" rtl="0" indent="-152400" marL="3429000">
              <a:spcBef>
                <a:spcPts val="400"/>
              </a:spcBef>
              <a:buClr>
                <a:schemeClr val="dk1"/>
              </a:buClr>
              <a:buFont typeface="Arial"/>
              <a:buChar char="•"/>
              <a:defRPr sz="2000">
                <a:solidFill>
                  <a:schemeClr val="dk1"/>
                </a:solidFill>
                <a:latin typeface="Calibri"/>
                <a:ea typeface="Calibri"/>
                <a:cs typeface="Calibri"/>
                <a:sym typeface="Calibri"/>
              </a:defRPr>
            </a:lvl8pPr>
            <a:lvl9pPr algn="l" rtl="0" indent="-152400" marL="3886200">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 type="obj">
  <p:cSld name="Title and Content">
    <p:spTree>
      <p:nvGrpSpPr>
        <p:cNvPr id="53" name="Shape 53"/>
        <p:cNvGrpSpPr/>
        <p:nvPr/>
      </p:nvGrpSpPr>
      <p:grpSpPr>
        <a:xfrm>
          <a:off y="0" x="0"/>
          <a:ext cy="0" cx="0"/>
          <a:chOff y="0" x="0"/>
          <a:chExt cy="0" cx="0"/>
        </a:xfrm>
      </p:grpSpPr>
      <p:sp>
        <p:nvSpPr>
          <p:cNvPr id="54" name="Shape 54"/>
          <p:cNvSpPr txBox="1"/>
          <p:nvPr>
            <p:ph type="title"/>
          </p:nvPr>
        </p:nvSpPr>
        <p:spPr>
          <a:xfrm>
            <a:off y="274637" x="457200"/>
            <a:ext cy="1143000" cx="8229600"/>
          </a:xfrm>
          <a:prstGeom prst="rect">
            <a:avLst/>
          </a:prstGeom>
          <a:noFill/>
          <a:ln>
            <a:noFill/>
          </a:ln>
        </p:spPr>
        <p:txBody>
          <a:bodyPr bIns="91425" rIns="91425" lIns="91425" t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algn="ctr" rtl="0" marL="457200">
              <a:spcBef>
                <a:spcPts val="0"/>
              </a:spcBef>
              <a:spcAft>
                <a:spcPts val="0"/>
              </a:spcAft>
              <a:defRPr sz="4400">
                <a:solidFill>
                  <a:schemeClr val="dk1"/>
                </a:solidFill>
                <a:latin typeface="Calibri"/>
                <a:ea typeface="Calibri"/>
                <a:cs typeface="Calibri"/>
                <a:sym typeface="Calibri"/>
              </a:defRPr>
            </a:lvl6pPr>
            <a:lvl7pPr algn="ctr" rtl="0" marL="914400">
              <a:spcBef>
                <a:spcPts val="0"/>
              </a:spcBef>
              <a:spcAft>
                <a:spcPts val="0"/>
              </a:spcAft>
              <a:defRPr sz="4400">
                <a:solidFill>
                  <a:schemeClr val="dk1"/>
                </a:solidFill>
                <a:latin typeface="Calibri"/>
                <a:ea typeface="Calibri"/>
                <a:cs typeface="Calibri"/>
                <a:sym typeface="Calibri"/>
              </a:defRPr>
            </a:lvl7pPr>
            <a:lvl8pPr algn="ctr" rtl="0" marL="1371600">
              <a:spcBef>
                <a:spcPts val="0"/>
              </a:spcBef>
              <a:spcAft>
                <a:spcPts val="0"/>
              </a:spcAft>
              <a:defRPr sz="4400">
                <a:solidFill>
                  <a:schemeClr val="dk1"/>
                </a:solidFill>
                <a:latin typeface="Calibri"/>
                <a:ea typeface="Calibri"/>
                <a:cs typeface="Calibri"/>
                <a:sym typeface="Calibri"/>
              </a:defRPr>
            </a:lvl8pPr>
            <a:lvl9pPr algn="ctr" rtl="0" marL="1828800">
              <a:spcBef>
                <a:spcPts val="0"/>
              </a:spcBef>
              <a:spcAft>
                <a:spcPts val="0"/>
              </a:spcAft>
              <a:defRPr sz="4400">
                <a:solidFill>
                  <a:schemeClr val="dk1"/>
                </a:solidFill>
                <a:latin typeface="Calibri"/>
                <a:ea typeface="Calibri"/>
                <a:cs typeface="Calibri"/>
                <a:sym typeface="Calibri"/>
              </a:defRPr>
            </a:lvl9pPr>
          </a:lstStyle>
          <a:p/>
        </p:txBody>
      </p:sp>
      <p:sp>
        <p:nvSpPr>
          <p:cNvPr id="55" name="Shape 55"/>
          <p:cNvSpPr txBox="1"/>
          <p:nvPr>
            <p:ph idx="1" type="body"/>
          </p:nvPr>
        </p:nvSpPr>
        <p:spPr>
          <a:xfrm>
            <a:off y="1600200" x="457200"/>
            <a:ext cy="4525961" cx="8229600"/>
          </a:xfrm>
          <a:prstGeom prst="rect">
            <a:avLst/>
          </a:prstGeom>
          <a:noFill/>
          <a:ln>
            <a:noFill/>
          </a:ln>
        </p:spPr>
        <p:txBody>
          <a:bodyPr bIns="91425" rIns="91425" lIns="91425" tIns="91425" anchor="t" anchorCtr="0"/>
          <a:lstStyle>
            <a:lvl1pPr algn="l" rtl="0" indent="-222250" marL="342900">
              <a:spcBef>
                <a:spcPts val="640"/>
              </a:spcBef>
              <a:spcAft>
                <a:spcPts val="0"/>
              </a:spcAft>
              <a:buClr>
                <a:schemeClr val="dk1"/>
              </a:buClr>
              <a:buFont typeface="Arial"/>
              <a:buChar char="•"/>
              <a:defRPr sz="3200">
                <a:solidFill>
                  <a:schemeClr val="dk1"/>
                </a:solidFill>
                <a:latin typeface="Calibri"/>
                <a:ea typeface="Calibri"/>
                <a:cs typeface="Calibri"/>
                <a:sym typeface="Calibri"/>
              </a:defRPr>
            </a:lvl1pPr>
            <a:lvl2pPr algn="l" rtl="0" indent="-177800" marL="742950">
              <a:spcBef>
                <a:spcPts val="560"/>
              </a:spcBef>
              <a:spcAft>
                <a:spcPts val="0"/>
              </a:spcAft>
              <a:buClr>
                <a:schemeClr val="dk1"/>
              </a:buClr>
              <a:buFont typeface="Arial"/>
              <a:buChar char="•"/>
              <a:defRPr sz="2800">
                <a:solidFill>
                  <a:schemeClr val="dk1"/>
                </a:solidFill>
                <a:latin typeface="Calibri"/>
                <a:ea typeface="Calibri"/>
                <a:cs typeface="Calibri"/>
                <a:sym typeface="Calibri"/>
              </a:defRPr>
            </a:lvl2pPr>
            <a:lvl3pPr algn="l" rtl="0" indent="-136525" marL="1143000">
              <a:spcBef>
                <a:spcPts val="480"/>
              </a:spcBef>
              <a:spcAft>
                <a:spcPts val="0"/>
              </a:spcAft>
              <a:buClr>
                <a:schemeClr val="dk1"/>
              </a:buClr>
              <a:buFont typeface="Arial"/>
              <a:buChar char="•"/>
              <a:defRPr sz="2400">
                <a:solidFill>
                  <a:schemeClr val="dk1"/>
                </a:solidFill>
                <a:latin typeface="Calibri"/>
                <a:ea typeface="Calibri"/>
                <a:cs typeface="Calibri"/>
                <a:sym typeface="Calibri"/>
              </a:defRPr>
            </a:lvl3pPr>
            <a:lvl4pPr algn="l" rtl="0" indent="-152400" marL="1600200">
              <a:spcBef>
                <a:spcPts val="400"/>
              </a:spcBef>
              <a:spcAft>
                <a:spcPts val="0"/>
              </a:spcAft>
              <a:buClr>
                <a:schemeClr val="dk1"/>
              </a:buClr>
              <a:buFont typeface="Arial"/>
              <a:buChar char="•"/>
              <a:defRPr sz="2000">
                <a:solidFill>
                  <a:schemeClr val="dk1"/>
                </a:solidFill>
                <a:latin typeface="Calibri"/>
                <a:ea typeface="Calibri"/>
                <a:cs typeface="Calibri"/>
                <a:sym typeface="Calibri"/>
              </a:defRPr>
            </a:lvl4pPr>
            <a:lvl5pPr algn="l" rtl="0" indent="-152400" marL="2057400">
              <a:spcBef>
                <a:spcPts val="400"/>
              </a:spcBef>
              <a:spcAft>
                <a:spcPts val="0"/>
              </a:spcAft>
              <a:buClr>
                <a:schemeClr val="dk1"/>
              </a:buClr>
              <a:buFont typeface="Arial"/>
              <a:buChar char="•"/>
              <a:defRPr sz="2000">
                <a:solidFill>
                  <a:schemeClr val="dk1"/>
                </a:solidFill>
                <a:latin typeface="Calibri"/>
                <a:ea typeface="Calibri"/>
                <a:cs typeface="Calibri"/>
                <a:sym typeface="Calibri"/>
              </a:defRPr>
            </a:lvl5pPr>
            <a:lvl6pPr algn="l" rtl="0" indent="-152400" marL="2514600">
              <a:spcBef>
                <a:spcPts val="400"/>
              </a:spcBef>
              <a:buClr>
                <a:schemeClr val="dk1"/>
              </a:buClr>
              <a:buFont typeface="Arial"/>
              <a:buChar char="•"/>
              <a:defRPr sz="2000">
                <a:solidFill>
                  <a:schemeClr val="dk1"/>
                </a:solidFill>
                <a:latin typeface="Calibri"/>
                <a:ea typeface="Calibri"/>
                <a:cs typeface="Calibri"/>
                <a:sym typeface="Calibri"/>
              </a:defRPr>
            </a:lvl6pPr>
            <a:lvl7pPr algn="l" rtl="0" indent="-152400" marL="2971800">
              <a:spcBef>
                <a:spcPts val="400"/>
              </a:spcBef>
              <a:buClr>
                <a:schemeClr val="dk1"/>
              </a:buClr>
              <a:buFont typeface="Arial"/>
              <a:buChar char="•"/>
              <a:defRPr sz="2000">
                <a:solidFill>
                  <a:schemeClr val="dk1"/>
                </a:solidFill>
                <a:latin typeface="Calibri"/>
                <a:ea typeface="Calibri"/>
                <a:cs typeface="Calibri"/>
                <a:sym typeface="Calibri"/>
              </a:defRPr>
            </a:lvl7pPr>
            <a:lvl8pPr algn="l" rtl="0" indent="-152400" marL="3429000">
              <a:spcBef>
                <a:spcPts val="400"/>
              </a:spcBef>
              <a:buClr>
                <a:schemeClr val="dk1"/>
              </a:buClr>
              <a:buFont typeface="Arial"/>
              <a:buChar char="•"/>
              <a:defRPr sz="2000">
                <a:solidFill>
                  <a:schemeClr val="dk1"/>
                </a:solidFill>
                <a:latin typeface="Calibri"/>
                <a:ea typeface="Calibri"/>
                <a:cs typeface="Calibri"/>
                <a:sym typeface="Calibri"/>
              </a:defRPr>
            </a:lvl8pPr>
            <a:lvl9pPr algn="l" rtl="0" indent="-152400" marL="3886200">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Slide">
    <p:spTree>
      <p:nvGrpSpPr>
        <p:cNvPr id="56" name="Shape 56"/>
        <p:cNvGrpSpPr/>
        <p:nvPr/>
      </p:nvGrpSpPr>
      <p:grpSpPr>
        <a:xfrm>
          <a:off y="0" x="0"/>
          <a:ext cy="0" cx="0"/>
          <a:chOff y="0" x="0"/>
          <a:chExt cy="0" cx="0"/>
        </a:xfrm>
      </p:grpSpPr>
      <p:sp>
        <p:nvSpPr>
          <p:cNvPr id="57" name="Shape 57"/>
          <p:cNvSpPr txBox="1"/>
          <p:nvPr>
            <p:ph type="ctrTitle"/>
          </p:nvPr>
        </p:nvSpPr>
        <p:spPr>
          <a:xfrm>
            <a:off y="2130425" x="685800"/>
            <a:ext cy="1470024" cx="7772400"/>
          </a:xfrm>
          <a:prstGeom prst="rect">
            <a:avLst/>
          </a:prstGeom>
          <a:noFill/>
          <a:ln>
            <a:noFill/>
          </a:ln>
        </p:spPr>
        <p:txBody>
          <a:bodyPr bIns="91425" rIns="91425" lIns="91425" tIns="91425" anchor="t" anchorCtr="0"/>
          <a:lstStyle>
            <a:lvl1pPr algn="ctr" rtl="0" marR="0" indent="0" marL="0">
              <a:spcBef>
                <a:spcPts val="0"/>
              </a:spcBef>
              <a:spcAft>
                <a:spcPts val="0"/>
              </a:spcAft>
              <a:defRPr strike="noStrike" u="none" b="0" cap="none" baseline="0" sz="4400" i="0">
                <a:solidFill>
                  <a:schemeClr val="dk1"/>
                </a:solidFill>
                <a:latin typeface="Calibri"/>
                <a:ea typeface="Calibri"/>
                <a:cs typeface="Calibri"/>
                <a:sym typeface="Calibri"/>
              </a:defRPr>
            </a:lvl1pPr>
            <a:lvl2pPr algn="ctr" rtl="0" marR="0" indent="0" marL="0">
              <a:spcBef>
                <a:spcPts val="0"/>
              </a:spcBef>
              <a:spcAft>
                <a:spcPts val="0"/>
              </a:spcAft>
              <a:defRPr strike="noStrike" u="none" b="0" cap="none" baseline="0" sz="4400" i="0">
                <a:solidFill>
                  <a:schemeClr val="dk1"/>
                </a:solidFill>
                <a:latin typeface="Calibri"/>
                <a:ea typeface="Calibri"/>
                <a:cs typeface="Calibri"/>
                <a:sym typeface="Calibri"/>
              </a:defRPr>
            </a:lvl2pPr>
            <a:lvl3pPr algn="ctr" rtl="0" marR="0" indent="0" marL="0">
              <a:spcBef>
                <a:spcPts val="0"/>
              </a:spcBef>
              <a:spcAft>
                <a:spcPts val="0"/>
              </a:spcAft>
              <a:defRPr strike="noStrike" u="none" b="0" cap="none" baseline="0" sz="4400" i="0">
                <a:solidFill>
                  <a:schemeClr val="dk1"/>
                </a:solidFill>
                <a:latin typeface="Calibri"/>
                <a:ea typeface="Calibri"/>
                <a:cs typeface="Calibri"/>
                <a:sym typeface="Calibri"/>
              </a:defRPr>
            </a:lvl3pPr>
            <a:lvl4pPr algn="ctr" rtl="0" marR="0" indent="0" marL="0">
              <a:spcBef>
                <a:spcPts val="0"/>
              </a:spcBef>
              <a:spcAft>
                <a:spcPts val="0"/>
              </a:spcAft>
              <a:defRPr strike="noStrike" u="none" b="0" cap="none" baseline="0" sz="4400" i="0">
                <a:solidFill>
                  <a:schemeClr val="dk1"/>
                </a:solidFill>
                <a:latin typeface="Calibri"/>
                <a:ea typeface="Calibri"/>
                <a:cs typeface="Calibri"/>
                <a:sym typeface="Calibri"/>
              </a:defRPr>
            </a:lvl4pPr>
            <a:lvl5pPr algn="ctr" rtl="0" marR="0" indent="0" marL="0">
              <a:spcBef>
                <a:spcPts val="0"/>
              </a:spcBef>
              <a:spcAft>
                <a:spcPts val="0"/>
              </a:spcAft>
              <a:defRPr strike="noStrike" u="none" b="0" cap="none" baseline="0" sz="4400" i="0">
                <a:solidFill>
                  <a:schemeClr val="dk1"/>
                </a:solidFill>
                <a:latin typeface="Calibri"/>
                <a:ea typeface="Calibri"/>
                <a:cs typeface="Calibri"/>
                <a:sym typeface="Calibri"/>
              </a:defRPr>
            </a:lvl5pPr>
            <a:lvl6pPr algn="ctr" rtl="0" marR="0" indent="0" marL="457200">
              <a:spcBef>
                <a:spcPts val="0"/>
              </a:spcBef>
              <a:spcAft>
                <a:spcPts val="0"/>
              </a:spcAft>
              <a:defRPr strike="noStrike" u="none" b="0" cap="none" baseline="0" sz="4400" i="0">
                <a:solidFill>
                  <a:schemeClr val="dk1"/>
                </a:solidFill>
                <a:latin typeface="Calibri"/>
                <a:ea typeface="Calibri"/>
                <a:cs typeface="Calibri"/>
                <a:sym typeface="Calibri"/>
              </a:defRPr>
            </a:lvl6pPr>
            <a:lvl7pPr algn="ctr" rtl="0" marR="0" indent="0" marL="914400">
              <a:spcBef>
                <a:spcPts val="0"/>
              </a:spcBef>
              <a:spcAft>
                <a:spcPts val="0"/>
              </a:spcAft>
              <a:defRPr strike="noStrike" u="none" b="0" cap="none" baseline="0" sz="4400" i="0">
                <a:solidFill>
                  <a:schemeClr val="dk1"/>
                </a:solidFill>
                <a:latin typeface="Calibri"/>
                <a:ea typeface="Calibri"/>
                <a:cs typeface="Calibri"/>
                <a:sym typeface="Calibri"/>
              </a:defRPr>
            </a:lvl7pPr>
            <a:lvl8pPr algn="ctr" rtl="0" marR="0" indent="0" marL="1371600">
              <a:spcBef>
                <a:spcPts val="0"/>
              </a:spcBef>
              <a:spcAft>
                <a:spcPts val="0"/>
              </a:spcAft>
              <a:defRPr strike="noStrike" u="none" b="0" cap="none" baseline="0" sz="4400" i="0">
                <a:solidFill>
                  <a:schemeClr val="dk1"/>
                </a:solidFill>
                <a:latin typeface="Calibri"/>
                <a:ea typeface="Calibri"/>
                <a:cs typeface="Calibri"/>
                <a:sym typeface="Calibri"/>
              </a:defRPr>
            </a:lvl8pPr>
            <a:lvl9pPr algn="ctr" rtl="0" marR="0" indent="0" marL="1828800">
              <a:spcBef>
                <a:spcPts val="0"/>
              </a:spcBef>
              <a:spcAft>
                <a:spcPts val="0"/>
              </a:spcAft>
              <a:defRPr strike="noStrike" u="none" b="0" cap="none" baseline="0" sz="4400" i="0">
                <a:solidFill>
                  <a:schemeClr val="dk1"/>
                </a:solidFill>
                <a:latin typeface="Calibri"/>
                <a:ea typeface="Calibri"/>
                <a:cs typeface="Calibri"/>
                <a:sym typeface="Calibri"/>
              </a:defRPr>
            </a:lvl9pPr>
          </a:lstStyle>
          <a:p/>
        </p:txBody>
      </p:sp>
      <p:sp>
        <p:nvSpPr>
          <p:cNvPr id="58" name="Shape 58"/>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ctr" rtl="0" marR="0" indent="0" marL="0">
              <a:spcBef>
                <a:spcPts val="640"/>
              </a:spcBef>
              <a:spcAft>
                <a:spcPts val="0"/>
              </a:spcAft>
              <a:buClr>
                <a:srgbClr val="888888"/>
              </a:buClr>
              <a:buFont typeface="Calibri"/>
              <a:buNone/>
              <a:defRPr strike="noStrike" u="none" b="0" cap="none" baseline="0" sz="3200" i="0">
                <a:solidFill>
                  <a:srgbClr val="888888"/>
                </a:solidFill>
                <a:latin typeface="Calibri"/>
                <a:ea typeface="Calibri"/>
                <a:cs typeface="Calibri"/>
                <a:sym typeface="Calibri"/>
              </a:defRPr>
            </a:lvl1pPr>
            <a:lvl2pPr algn="ctr" rtl="0" marR="0" indent="0" marL="457200">
              <a:spcBef>
                <a:spcPts val="560"/>
              </a:spcBef>
              <a:spcAft>
                <a:spcPts val="0"/>
              </a:spcAft>
              <a:buClr>
                <a:srgbClr val="888888"/>
              </a:buClr>
              <a:buFont typeface="Calibri"/>
              <a:buNone/>
              <a:defRPr strike="noStrike" u="none" b="0" cap="none" baseline="0" sz="2800" i="0">
                <a:solidFill>
                  <a:srgbClr val="888888"/>
                </a:solidFill>
                <a:latin typeface="Calibri"/>
                <a:ea typeface="Calibri"/>
                <a:cs typeface="Calibri"/>
                <a:sym typeface="Calibri"/>
              </a:defRPr>
            </a:lvl2pPr>
            <a:lvl3pPr algn="ctr" rtl="0" marR="0" indent="0" marL="914400">
              <a:spcBef>
                <a:spcPts val="480"/>
              </a:spcBef>
              <a:spcAft>
                <a:spcPts val="0"/>
              </a:spcAft>
              <a:buClr>
                <a:srgbClr val="888888"/>
              </a:buClr>
              <a:buFont typeface="Calibri"/>
              <a:buNone/>
              <a:defRPr strike="noStrike" u="none" b="0" cap="none" baseline="0" sz="2400" i="0">
                <a:solidFill>
                  <a:srgbClr val="888888"/>
                </a:solidFill>
                <a:latin typeface="Calibri"/>
                <a:ea typeface="Calibri"/>
                <a:cs typeface="Calibri"/>
                <a:sym typeface="Calibri"/>
              </a:defRPr>
            </a:lvl3pPr>
            <a:lvl4pPr algn="ctr" rtl="0" marR="0" indent="0" marL="1371600">
              <a:spcBef>
                <a:spcPts val="400"/>
              </a:spcBef>
              <a:spcAft>
                <a:spcPts val="0"/>
              </a:spcAft>
              <a:buClr>
                <a:srgbClr val="888888"/>
              </a:buClr>
              <a:buFont typeface="Calibri"/>
              <a:buNone/>
              <a:defRPr strike="noStrike" u="none" b="0" cap="none" baseline="0" sz="2000" i="0">
                <a:solidFill>
                  <a:srgbClr val="888888"/>
                </a:solidFill>
                <a:latin typeface="Calibri"/>
                <a:ea typeface="Calibri"/>
                <a:cs typeface="Calibri"/>
                <a:sym typeface="Calibri"/>
              </a:defRPr>
            </a:lvl4pPr>
            <a:lvl5pPr algn="ctr" rtl="0" marR="0" indent="0" marL="1828800">
              <a:spcBef>
                <a:spcPts val="400"/>
              </a:spcBef>
              <a:spcAft>
                <a:spcPts val="0"/>
              </a:spcAft>
              <a:buClr>
                <a:srgbClr val="888888"/>
              </a:buClr>
              <a:buFont typeface="Calibri"/>
              <a:buNone/>
              <a:defRPr strike="noStrike" u="none" b="0" cap="none" baseline="0" sz="2000" i="0">
                <a:solidFill>
                  <a:srgbClr val="888888"/>
                </a:solidFill>
                <a:latin typeface="Calibri"/>
                <a:ea typeface="Calibri"/>
                <a:cs typeface="Calibri"/>
                <a:sym typeface="Calibri"/>
              </a:defRPr>
            </a:lvl5pPr>
            <a:lvl6pPr algn="ctr" rtl="0" marR="0" indent="0" marL="2286000">
              <a:spcBef>
                <a:spcPts val="400"/>
              </a:spcBef>
              <a:buClr>
                <a:srgbClr val="888888"/>
              </a:buClr>
              <a:buFont typeface="Calibri"/>
              <a:buNone/>
              <a:defRPr strike="noStrike" u="none" b="0" cap="none" baseline="0" sz="2000" i="0">
                <a:solidFill>
                  <a:srgbClr val="888888"/>
                </a:solidFill>
                <a:latin typeface="Calibri"/>
                <a:ea typeface="Calibri"/>
                <a:cs typeface="Calibri"/>
                <a:sym typeface="Calibri"/>
              </a:defRPr>
            </a:lvl6pPr>
            <a:lvl7pPr algn="ctr" rtl="0" marR="0" indent="0" marL="2743200">
              <a:spcBef>
                <a:spcPts val="400"/>
              </a:spcBef>
              <a:buClr>
                <a:srgbClr val="888888"/>
              </a:buClr>
              <a:buFont typeface="Calibri"/>
              <a:buNone/>
              <a:defRPr strike="noStrike" u="none" b="0" cap="none" baseline="0" sz="2000" i="0">
                <a:solidFill>
                  <a:srgbClr val="888888"/>
                </a:solidFill>
                <a:latin typeface="Calibri"/>
                <a:ea typeface="Calibri"/>
                <a:cs typeface="Calibri"/>
                <a:sym typeface="Calibri"/>
              </a:defRPr>
            </a:lvl7pPr>
            <a:lvl8pPr algn="ctr" rtl="0" marR="0" indent="0" marL="3200400">
              <a:spcBef>
                <a:spcPts val="400"/>
              </a:spcBef>
              <a:buClr>
                <a:srgbClr val="888888"/>
              </a:buClr>
              <a:buFont typeface="Calibri"/>
              <a:buNone/>
              <a:defRPr strike="noStrike" u="none" b="0" cap="none" baseline="0" sz="2000" i="0">
                <a:solidFill>
                  <a:srgbClr val="888888"/>
                </a:solidFill>
                <a:latin typeface="Calibri"/>
                <a:ea typeface="Calibri"/>
                <a:cs typeface="Calibri"/>
                <a:sym typeface="Calibri"/>
              </a:defRPr>
            </a:lvl8pPr>
            <a:lvl9pPr algn="ctr" rtl="0" marR="0" indent="0" marL="3657600">
              <a:spcBef>
                <a:spcPts val="400"/>
              </a:spcBef>
              <a:buClr>
                <a:srgbClr val="888888"/>
              </a:buClr>
              <a:buFont typeface="Calibri"/>
              <a:buNone/>
              <a:defRPr strike="noStrike" u="none" b="0" cap="none" baseline="0" sz="2000" i="0">
                <a:solidFill>
                  <a:srgbClr val="888888"/>
                </a:solidFill>
                <a:latin typeface="Calibri"/>
                <a:ea typeface="Calibri"/>
                <a:cs typeface="Calibri"/>
                <a:sym typeface="Calibri"/>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Slide">
    <p:spTree>
      <p:nvGrpSpPr>
        <p:cNvPr id="66" name="Shape 66"/>
        <p:cNvGrpSpPr/>
        <p:nvPr/>
      </p:nvGrpSpPr>
      <p:grpSpPr>
        <a:xfrm>
          <a:off y="0" x="0"/>
          <a:ext cy="0" cx="0"/>
          <a:chOff y="0" x="0"/>
          <a:chExt cy="0" cx="0"/>
        </a:xfrm>
      </p:grpSpPr>
      <p:sp>
        <p:nvSpPr>
          <p:cNvPr id="67" name="Shape 67"/>
          <p:cNvSpPr txBox="1"/>
          <p:nvPr>
            <p:ph idx="1" type="subTitle"/>
          </p:nvPr>
        </p:nvSpPr>
        <p:spPr>
          <a:xfrm>
            <a:off y="1763713" x="457200"/>
            <a:ext cy="508000" cx="8226425"/>
          </a:xfrm>
          <a:prstGeom prst="rect">
            <a:avLst/>
          </a:prstGeom>
          <a:noFill/>
          <a:ln>
            <a:noFill/>
          </a:ln>
        </p:spPr>
        <p:txBody>
          <a:bodyPr bIns="91425" rIns="91425" lIns="91425" tIns="91425" anchor="ctr" anchorCtr="0"/>
          <a:lstStyle>
            <a:lvl1pPr algn="ctr" rtl="0" marR="0" indent="0" marL="0">
              <a:spcBef>
                <a:spcPts val="560"/>
              </a:spcBef>
              <a:spcAft>
                <a:spcPts val="0"/>
              </a:spcAft>
              <a:buClr>
                <a:schemeClr val="lt1"/>
              </a:buClr>
              <a:buFont typeface="Arial"/>
              <a:buNone/>
              <a:defRPr strike="noStrike" u="none" b="0" cap="none" baseline="0" sz="2800" i="0">
                <a:solidFill>
                  <a:schemeClr val="lt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
        <p:nvSpPr>
          <p:cNvPr id="68" name="Shape 68"/>
          <p:cNvSpPr txBox="1"/>
          <p:nvPr>
            <p:ph type="ctrTitle"/>
          </p:nvPr>
        </p:nvSpPr>
        <p:spPr>
          <a:xfrm>
            <a:off y="1014412" x="455612"/>
            <a:ext cy="776286" cx="8226425"/>
          </a:xfrm>
          <a:prstGeom prst="rect">
            <a:avLst/>
          </a:prstGeom>
          <a:noFill/>
          <a:ln>
            <a:noFill/>
          </a:ln>
        </p:spPr>
        <p:txBody>
          <a:bodyPr bIns="91425" rIns="91425" lIns="91425" tIns="91425" anchor="t" anchorCtr="0"/>
          <a:lstStyle>
            <a:lvl1pPr algn="ctr" rtl="0" marR="0" indent="0" marL="0">
              <a:spcBef>
                <a:spcPts val="0"/>
              </a:spcBef>
              <a:spcAft>
                <a:spcPts val="0"/>
              </a:spcAft>
              <a:defRPr strike="noStrike" u="none" b="0" cap="none" baseline="0" sz="4200" i="0">
                <a:solidFill>
                  <a:schemeClr val="lt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69" name="Shape 69"/>
        <p:cNvGrpSpPr/>
        <p:nvPr/>
      </p:nvGrpSpPr>
      <p:grpSpPr>
        <a:xfrm>
          <a:off y="0" x="0"/>
          <a:ext cy="0" cx="0"/>
          <a:chOff y="0" x="0"/>
          <a:chExt cy="0" cx="0"/>
        </a:xfrm>
      </p:grpSpPr>
      <p:sp>
        <p:nvSpPr>
          <p:cNvPr id="70" name="Shape 70"/>
          <p:cNvSpPr txBox="1"/>
          <p:nvPr>
            <p:ph type="ctrTitle"/>
          </p:nvPr>
        </p:nvSpPr>
        <p:spPr>
          <a:xfrm>
            <a:off y="1014412" x="455612"/>
            <a:ext cy="776286" cx="8226425"/>
          </a:xfrm>
          <a:prstGeom prst="rect">
            <a:avLst/>
          </a:prstGeom>
          <a:noFill/>
          <a:ln>
            <a:noFill/>
          </a:ln>
        </p:spPr>
        <p:txBody>
          <a:bodyPr bIns="91425" rIns="91425" lIns="91425" tIns="91425" anchor="ctr" anchorCtr="0"/>
          <a:lstStyle>
            <a:lvl1pPr algn="ctr" rtl="0" marR="0" indent="0" marL="0">
              <a:spcBef>
                <a:spcPts val="0"/>
              </a:spcBef>
              <a:spcAft>
                <a:spcPts val="0"/>
              </a:spcAft>
              <a:defRPr strike="noStrike" u="none" b="1" cap="none" baseline="0" sz="3600" i="0">
                <a:solidFill>
                  <a:schemeClr val="lt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
        <p:nvSpPr>
          <p:cNvPr id="71" name="Shape 71"/>
          <p:cNvSpPr txBox="1"/>
          <p:nvPr>
            <p:ph idx="2" type="title"/>
          </p:nvPr>
        </p:nvSpPr>
        <p:spPr>
          <a:xfrm>
            <a:off y="811212" x="1524000"/>
            <a:ext cy="1143000" cx="7110411"/>
          </a:xfrm>
          <a:prstGeom prst="rect">
            <a:avLst/>
          </a:prstGeom>
          <a:noFill/>
          <a:ln>
            <a:noFill/>
          </a:ln>
        </p:spPr>
        <p:txBody>
          <a:bodyPr bIns="91425" rIns="91425" lIns="91425" tIns="91425" anchor="ctr" anchorCtr="0"/>
          <a:lstStyle>
            <a:lvl1pPr algn="l" rtl="0">
              <a:spcBef>
                <a:spcPts val="0"/>
              </a:spcBef>
              <a:spcAft>
                <a:spcPts val="0"/>
              </a:spcAft>
              <a:defRPr b="1" sz="3400">
                <a:solidFill>
                  <a:schemeClr val="accent1"/>
                </a:solidFill>
                <a:latin typeface="Arial"/>
                <a:ea typeface="Arial"/>
                <a:cs typeface="Arial"/>
                <a:sym typeface="Arial"/>
              </a:defRPr>
            </a:lvl1pPr>
            <a:lvl2pPr algn="l" rtl="0">
              <a:spcBef>
                <a:spcPts val="0"/>
              </a:spcBef>
              <a:spcAft>
                <a:spcPts val="0"/>
              </a:spcAft>
              <a:defRPr b="1" sz="3400">
                <a:solidFill>
                  <a:schemeClr val="accent1"/>
                </a:solidFill>
                <a:latin typeface="Arial"/>
                <a:ea typeface="Arial"/>
                <a:cs typeface="Arial"/>
                <a:sym typeface="Arial"/>
              </a:defRPr>
            </a:lvl2pPr>
            <a:lvl3pPr algn="l" rtl="0">
              <a:spcBef>
                <a:spcPts val="0"/>
              </a:spcBef>
              <a:spcAft>
                <a:spcPts val="0"/>
              </a:spcAft>
              <a:defRPr b="1" sz="3400">
                <a:solidFill>
                  <a:schemeClr val="accent1"/>
                </a:solidFill>
                <a:latin typeface="Arial"/>
                <a:ea typeface="Arial"/>
                <a:cs typeface="Arial"/>
                <a:sym typeface="Arial"/>
              </a:defRPr>
            </a:lvl3pPr>
            <a:lvl4pPr algn="l" rtl="0">
              <a:spcBef>
                <a:spcPts val="0"/>
              </a:spcBef>
              <a:spcAft>
                <a:spcPts val="0"/>
              </a:spcAft>
              <a:defRPr b="1" sz="3400">
                <a:solidFill>
                  <a:schemeClr val="accent1"/>
                </a:solidFill>
                <a:latin typeface="Arial"/>
                <a:ea typeface="Arial"/>
                <a:cs typeface="Arial"/>
                <a:sym typeface="Arial"/>
              </a:defRPr>
            </a:lvl4pPr>
            <a:lvl5pPr algn="l" rtl="0">
              <a:spcBef>
                <a:spcPts val="0"/>
              </a:spcBef>
              <a:spcAft>
                <a:spcPts val="0"/>
              </a:spcAft>
              <a:defRPr b="1" sz="3400">
                <a:solidFill>
                  <a:schemeClr val="accent1"/>
                </a:solidFill>
                <a:latin typeface="Arial"/>
                <a:ea typeface="Arial"/>
                <a:cs typeface="Arial"/>
                <a:sym typeface="Arial"/>
              </a:defRPr>
            </a:lvl5pPr>
            <a:lvl6pPr algn="l" rtl="0" marL="457200">
              <a:spcBef>
                <a:spcPts val="0"/>
              </a:spcBef>
              <a:spcAft>
                <a:spcPts val="0"/>
              </a:spcAft>
              <a:defRPr b="1" sz="3400">
                <a:solidFill>
                  <a:schemeClr val="accent1"/>
                </a:solidFill>
                <a:latin typeface="Arial"/>
                <a:ea typeface="Arial"/>
                <a:cs typeface="Arial"/>
                <a:sym typeface="Arial"/>
              </a:defRPr>
            </a:lvl6pPr>
            <a:lvl7pPr algn="l" rtl="0" marL="914400">
              <a:spcBef>
                <a:spcPts val="0"/>
              </a:spcBef>
              <a:spcAft>
                <a:spcPts val="0"/>
              </a:spcAft>
              <a:defRPr b="1" sz="3400">
                <a:solidFill>
                  <a:schemeClr val="accent1"/>
                </a:solidFill>
                <a:latin typeface="Arial"/>
                <a:ea typeface="Arial"/>
                <a:cs typeface="Arial"/>
                <a:sym typeface="Arial"/>
              </a:defRPr>
            </a:lvl7pPr>
            <a:lvl8pPr algn="l" rtl="0" marL="1371600">
              <a:spcBef>
                <a:spcPts val="0"/>
              </a:spcBef>
              <a:spcAft>
                <a:spcPts val="0"/>
              </a:spcAft>
              <a:defRPr b="1" sz="3400">
                <a:solidFill>
                  <a:schemeClr val="accent1"/>
                </a:solidFill>
                <a:latin typeface="Arial"/>
                <a:ea typeface="Arial"/>
                <a:cs typeface="Arial"/>
                <a:sym typeface="Arial"/>
              </a:defRPr>
            </a:lvl8pPr>
            <a:lvl9pPr algn="l" rtl="0" marL="1828800">
              <a:spcBef>
                <a:spcPts val="0"/>
              </a:spcBef>
              <a:spcAft>
                <a:spcPts val="0"/>
              </a:spcAft>
              <a:defRPr b="1" sz="3400">
                <a:solidFill>
                  <a:schemeClr val="accent1"/>
                </a:solidFill>
                <a:latin typeface="Arial"/>
                <a:ea typeface="Arial"/>
                <a:cs typeface="Arial"/>
                <a:sym typeface="Arial"/>
              </a:defRPr>
            </a:lvl9pPr>
          </a:lstStyle>
          <a:p/>
        </p:txBody>
      </p:sp>
      <p:sp>
        <p:nvSpPr>
          <p:cNvPr id="72" name="Shape 72"/>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indent="-234950" marL="342900">
              <a:spcBef>
                <a:spcPts val="560"/>
              </a:spcBef>
              <a:spcAft>
                <a:spcPts val="0"/>
              </a:spcAft>
              <a:buClr>
                <a:schemeClr val="dk1"/>
              </a:buClr>
              <a:buFont typeface="Arial"/>
              <a:buChar char="•"/>
              <a:defRPr sz="2800">
                <a:solidFill>
                  <a:schemeClr val="dk1"/>
                </a:solidFill>
                <a:latin typeface="Arial"/>
                <a:ea typeface="Arial"/>
                <a:cs typeface="Arial"/>
                <a:sym typeface="Arial"/>
              </a:defRPr>
            </a:lvl1pPr>
            <a:lvl2pPr algn="l" rtl="0" indent="-285750" marL="742950">
              <a:spcBef>
                <a:spcPts val="560"/>
              </a:spcBef>
              <a:spcAft>
                <a:spcPts val="0"/>
              </a:spcAft>
              <a:defRPr sz="2800">
                <a:solidFill>
                  <a:schemeClr val="dk1"/>
                </a:solidFill>
                <a:latin typeface="Arial"/>
                <a:ea typeface="Arial"/>
                <a:cs typeface="Arial"/>
                <a:sym typeface="Arial"/>
              </a:defRPr>
            </a:lvl2pPr>
            <a:lvl3pPr algn="l" rtl="0" indent="-136525" marL="1143000">
              <a:spcBef>
                <a:spcPts val="480"/>
              </a:spcBef>
              <a:spcAft>
                <a:spcPts val="0"/>
              </a:spcAft>
              <a:buClr>
                <a:schemeClr val="dk1"/>
              </a:buClr>
              <a:buFont typeface="Arial"/>
              <a:buChar char="•"/>
              <a:defRPr sz="2400">
                <a:solidFill>
                  <a:schemeClr val="dk1"/>
                </a:solidFill>
                <a:latin typeface="Arial"/>
                <a:ea typeface="Arial"/>
                <a:cs typeface="Arial"/>
                <a:sym typeface="Arial"/>
              </a:defRPr>
            </a:lvl3pPr>
            <a:lvl4pPr algn="l" rtl="0" indent="-152400" marL="1600200">
              <a:spcBef>
                <a:spcPts val="400"/>
              </a:spcBef>
              <a:spcAft>
                <a:spcPts val="0"/>
              </a:spcAft>
              <a:buClr>
                <a:schemeClr val="dk1"/>
              </a:buClr>
              <a:buFont typeface="Arial"/>
              <a:buChar char="•"/>
              <a:defRPr sz="2000">
                <a:solidFill>
                  <a:schemeClr val="dk1"/>
                </a:solidFill>
                <a:latin typeface="Arial"/>
                <a:ea typeface="Arial"/>
                <a:cs typeface="Arial"/>
                <a:sym typeface="Arial"/>
              </a:defRPr>
            </a:lvl4pPr>
            <a:lvl5pPr algn="l" rtl="0" indent="-152400" marL="2057400">
              <a:spcBef>
                <a:spcPts val="400"/>
              </a:spcBef>
              <a:spcAft>
                <a:spcPts val="0"/>
              </a:spcAft>
              <a:buClr>
                <a:schemeClr val="dk1"/>
              </a:buClr>
              <a:buFont typeface="Arial"/>
              <a:buChar char="•"/>
              <a:defRPr sz="2000">
                <a:solidFill>
                  <a:schemeClr val="dk1"/>
                </a:solidFill>
                <a:latin typeface="Arial"/>
                <a:ea typeface="Arial"/>
                <a:cs typeface="Arial"/>
                <a:sym typeface="Arial"/>
              </a:defRPr>
            </a:lvl5pPr>
            <a:lvl6pPr algn="l" rtl="0" indent="-152400" marL="2514600">
              <a:spcBef>
                <a:spcPts val="400"/>
              </a:spcBef>
              <a:spcAft>
                <a:spcPts val="0"/>
              </a:spcAft>
              <a:buClr>
                <a:schemeClr val="dk1"/>
              </a:buClr>
              <a:buFont typeface="Arial"/>
              <a:buChar char="•"/>
              <a:defRPr sz="2000">
                <a:solidFill>
                  <a:schemeClr val="dk1"/>
                </a:solidFill>
                <a:latin typeface="Arial"/>
                <a:ea typeface="Arial"/>
                <a:cs typeface="Arial"/>
                <a:sym typeface="Arial"/>
              </a:defRPr>
            </a:lvl6pPr>
            <a:lvl7pPr algn="l" rtl="0" indent="-152400" marL="2971800">
              <a:spcBef>
                <a:spcPts val="400"/>
              </a:spcBef>
              <a:spcAft>
                <a:spcPts val="0"/>
              </a:spcAft>
              <a:buClr>
                <a:schemeClr val="dk1"/>
              </a:buClr>
              <a:buFont typeface="Arial"/>
              <a:buChar char="•"/>
              <a:defRPr sz="2000">
                <a:solidFill>
                  <a:schemeClr val="dk1"/>
                </a:solidFill>
                <a:latin typeface="Arial"/>
                <a:ea typeface="Arial"/>
                <a:cs typeface="Arial"/>
                <a:sym typeface="Arial"/>
              </a:defRPr>
            </a:lvl7pPr>
            <a:lvl8pPr algn="l" rtl="0" indent="-152400" marL="3429000">
              <a:spcBef>
                <a:spcPts val="400"/>
              </a:spcBef>
              <a:spcAft>
                <a:spcPts val="0"/>
              </a:spcAft>
              <a:buClr>
                <a:schemeClr val="dk1"/>
              </a:buClr>
              <a:buFont typeface="Arial"/>
              <a:buChar char="•"/>
              <a:defRPr sz="2000">
                <a:solidFill>
                  <a:schemeClr val="dk1"/>
                </a:solidFill>
                <a:latin typeface="Arial"/>
                <a:ea typeface="Arial"/>
                <a:cs typeface="Arial"/>
                <a:sym typeface="Arial"/>
              </a:defRPr>
            </a:lvl8pPr>
            <a:lvl9pPr algn="l" rtl="0" indent="-152400" marL="3886200">
              <a:spcBef>
                <a:spcPts val="400"/>
              </a:spcBef>
              <a:spcAft>
                <a:spcPts val="0"/>
              </a:spcAft>
              <a:buClr>
                <a:schemeClr val="dk1"/>
              </a:buClr>
              <a:buFont typeface="Arial"/>
              <a:buChar char="•"/>
              <a:defRPr sz="2000">
                <a:solidFill>
                  <a:schemeClr val="dk1"/>
                </a:solidFill>
                <a:latin typeface="Arial"/>
                <a:ea typeface="Arial"/>
                <a:cs typeface="Arial"/>
                <a:sym typeface="Arial"/>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 type="obj">
  <p:cSld name="Title and Content">
    <p:spTree>
      <p:nvGrpSpPr>
        <p:cNvPr id="82" name="Shape 82"/>
        <p:cNvGrpSpPr/>
        <p:nvPr/>
      </p:nvGrpSpPr>
      <p:grpSpPr>
        <a:xfrm>
          <a:off y="0" x="0"/>
          <a:ext cy="0" cx="0"/>
          <a:chOff y="0" x="0"/>
          <a:chExt cy="0" cx="0"/>
        </a:xfrm>
      </p:grpSpPr>
      <p:sp>
        <p:nvSpPr>
          <p:cNvPr id="83" name="Shape 83"/>
          <p:cNvSpPr txBox="1"/>
          <p:nvPr>
            <p:ph type="title"/>
          </p:nvPr>
        </p:nvSpPr>
        <p:spPr>
          <a:xfrm>
            <a:off y="811212" x="1524000"/>
            <a:ext cy="1143000" cx="7110411"/>
          </a:xfrm>
          <a:prstGeom prst="rect">
            <a:avLst/>
          </a:prstGeom>
          <a:noFill/>
          <a:ln>
            <a:noFill/>
          </a:ln>
        </p:spPr>
        <p:txBody>
          <a:bodyPr bIns="91425" rIns="91425" lIns="91425" tIns="91425" anchor="t" anchorCtr="0"/>
          <a:lstStyle>
            <a:lvl1pPr algn="l" rtl="0">
              <a:spcBef>
                <a:spcPts val="0"/>
              </a:spcBef>
              <a:spcAft>
                <a:spcPts val="0"/>
              </a:spcAft>
              <a:defRPr b="1" sz="3400">
                <a:solidFill>
                  <a:schemeClr val="accent1"/>
                </a:solidFill>
                <a:latin typeface="Arial"/>
                <a:ea typeface="Arial"/>
                <a:cs typeface="Arial"/>
                <a:sym typeface="Arial"/>
              </a:defRPr>
            </a:lvl1pPr>
            <a:lvl2pPr algn="l" rtl="0">
              <a:spcBef>
                <a:spcPts val="0"/>
              </a:spcBef>
              <a:spcAft>
                <a:spcPts val="0"/>
              </a:spcAft>
              <a:defRPr b="1" sz="3400">
                <a:solidFill>
                  <a:schemeClr val="accent1"/>
                </a:solidFill>
                <a:latin typeface="Arial"/>
                <a:ea typeface="Arial"/>
                <a:cs typeface="Arial"/>
                <a:sym typeface="Arial"/>
              </a:defRPr>
            </a:lvl2pPr>
            <a:lvl3pPr algn="l" rtl="0">
              <a:spcBef>
                <a:spcPts val="0"/>
              </a:spcBef>
              <a:spcAft>
                <a:spcPts val="0"/>
              </a:spcAft>
              <a:defRPr b="1" sz="3400">
                <a:solidFill>
                  <a:schemeClr val="accent1"/>
                </a:solidFill>
                <a:latin typeface="Arial"/>
                <a:ea typeface="Arial"/>
                <a:cs typeface="Arial"/>
                <a:sym typeface="Arial"/>
              </a:defRPr>
            </a:lvl3pPr>
            <a:lvl4pPr algn="l" rtl="0">
              <a:spcBef>
                <a:spcPts val="0"/>
              </a:spcBef>
              <a:spcAft>
                <a:spcPts val="0"/>
              </a:spcAft>
              <a:defRPr b="1" sz="3400">
                <a:solidFill>
                  <a:schemeClr val="accent1"/>
                </a:solidFill>
                <a:latin typeface="Arial"/>
                <a:ea typeface="Arial"/>
                <a:cs typeface="Arial"/>
                <a:sym typeface="Arial"/>
              </a:defRPr>
            </a:lvl4pPr>
            <a:lvl5pPr algn="l" rtl="0">
              <a:spcBef>
                <a:spcPts val="0"/>
              </a:spcBef>
              <a:spcAft>
                <a:spcPts val="0"/>
              </a:spcAft>
              <a:defRPr b="1" sz="3400">
                <a:solidFill>
                  <a:schemeClr val="accent1"/>
                </a:solidFill>
                <a:latin typeface="Arial"/>
                <a:ea typeface="Arial"/>
                <a:cs typeface="Arial"/>
                <a:sym typeface="Arial"/>
              </a:defRPr>
            </a:lvl5pPr>
            <a:lvl6pPr algn="l" rtl="0" marL="457200">
              <a:spcBef>
                <a:spcPts val="0"/>
              </a:spcBef>
              <a:spcAft>
                <a:spcPts val="0"/>
              </a:spcAft>
              <a:defRPr b="1" sz="3400">
                <a:solidFill>
                  <a:schemeClr val="accent1"/>
                </a:solidFill>
                <a:latin typeface="Arial"/>
                <a:ea typeface="Arial"/>
                <a:cs typeface="Arial"/>
                <a:sym typeface="Arial"/>
              </a:defRPr>
            </a:lvl6pPr>
            <a:lvl7pPr algn="l" rtl="0" marL="914400">
              <a:spcBef>
                <a:spcPts val="0"/>
              </a:spcBef>
              <a:spcAft>
                <a:spcPts val="0"/>
              </a:spcAft>
              <a:defRPr b="1" sz="3400">
                <a:solidFill>
                  <a:schemeClr val="accent1"/>
                </a:solidFill>
                <a:latin typeface="Arial"/>
                <a:ea typeface="Arial"/>
                <a:cs typeface="Arial"/>
                <a:sym typeface="Arial"/>
              </a:defRPr>
            </a:lvl7pPr>
            <a:lvl8pPr algn="l" rtl="0" marL="1371600">
              <a:spcBef>
                <a:spcPts val="0"/>
              </a:spcBef>
              <a:spcAft>
                <a:spcPts val="0"/>
              </a:spcAft>
              <a:defRPr b="1" sz="3400">
                <a:solidFill>
                  <a:schemeClr val="accent1"/>
                </a:solidFill>
                <a:latin typeface="Arial"/>
                <a:ea typeface="Arial"/>
                <a:cs typeface="Arial"/>
                <a:sym typeface="Arial"/>
              </a:defRPr>
            </a:lvl8pPr>
            <a:lvl9pPr algn="l" rtl="0" marL="1828800">
              <a:spcBef>
                <a:spcPts val="0"/>
              </a:spcBef>
              <a:spcAft>
                <a:spcPts val="0"/>
              </a:spcAft>
              <a:defRPr b="1" sz="3400">
                <a:solidFill>
                  <a:schemeClr val="accent1"/>
                </a:solidFill>
                <a:latin typeface="Arial"/>
                <a:ea typeface="Arial"/>
                <a:cs typeface="Arial"/>
                <a:sym typeface="Arial"/>
              </a:defRPr>
            </a:lvl9pPr>
          </a:lstStyle>
          <a:p/>
        </p:txBody>
      </p:sp>
      <p:sp>
        <p:nvSpPr>
          <p:cNvPr id="84" name="Shape 84"/>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indent="-234950" marL="342900">
              <a:spcBef>
                <a:spcPts val="560"/>
              </a:spcBef>
              <a:spcAft>
                <a:spcPts val="0"/>
              </a:spcAft>
              <a:buClr>
                <a:schemeClr val="dk1"/>
              </a:buClr>
              <a:buFont typeface="Arial"/>
              <a:buChar char="•"/>
              <a:defRPr sz="2800">
                <a:solidFill>
                  <a:schemeClr val="dk1"/>
                </a:solidFill>
                <a:latin typeface="Arial"/>
                <a:ea typeface="Arial"/>
                <a:cs typeface="Arial"/>
                <a:sym typeface="Arial"/>
              </a:defRPr>
            </a:lvl1pPr>
            <a:lvl2pPr algn="l" rtl="0" indent="-285750" marL="742950">
              <a:spcBef>
                <a:spcPts val="560"/>
              </a:spcBef>
              <a:spcAft>
                <a:spcPts val="0"/>
              </a:spcAft>
              <a:defRPr sz="2800">
                <a:solidFill>
                  <a:schemeClr val="dk1"/>
                </a:solidFill>
                <a:latin typeface="Arial"/>
                <a:ea typeface="Arial"/>
                <a:cs typeface="Arial"/>
                <a:sym typeface="Arial"/>
              </a:defRPr>
            </a:lvl2pPr>
            <a:lvl3pPr algn="l" rtl="0" indent="-136525" marL="1143000">
              <a:spcBef>
                <a:spcPts val="480"/>
              </a:spcBef>
              <a:spcAft>
                <a:spcPts val="0"/>
              </a:spcAft>
              <a:buClr>
                <a:schemeClr val="dk1"/>
              </a:buClr>
              <a:buFont typeface="Arial"/>
              <a:buChar char="•"/>
              <a:defRPr sz="2400">
                <a:solidFill>
                  <a:schemeClr val="dk1"/>
                </a:solidFill>
                <a:latin typeface="Arial"/>
                <a:ea typeface="Arial"/>
                <a:cs typeface="Arial"/>
                <a:sym typeface="Arial"/>
              </a:defRPr>
            </a:lvl3pPr>
            <a:lvl4pPr algn="l" rtl="0" indent="-152400" marL="1600200">
              <a:spcBef>
                <a:spcPts val="400"/>
              </a:spcBef>
              <a:spcAft>
                <a:spcPts val="0"/>
              </a:spcAft>
              <a:buClr>
                <a:schemeClr val="dk1"/>
              </a:buClr>
              <a:buFont typeface="Arial"/>
              <a:buChar char="•"/>
              <a:defRPr sz="2000">
                <a:solidFill>
                  <a:schemeClr val="dk1"/>
                </a:solidFill>
                <a:latin typeface="Arial"/>
                <a:ea typeface="Arial"/>
                <a:cs typeface="Arial"/>
                <a:sym typeface="Arial"/>
              </a:defRPr>
            </a:lvl4pPr>
            <a:lvl5pPr algn="l" rtl="0" indent="-152400" marL="2057400">
              <a:spcBef>
                <a:spcPts val="400"/>
              </a:spcBef>
              <a:spcAft>
                <a:spcPts val="0"/>
              </a:spcAft>
              <a:buClr>
                <a:schemeClr val="dk1"/>
              </a:buClr>
              <a:buFont typeface="Arial"/>
              <a:buChar char="•"/>
              <a:defRPr sz="2000">
                <a:solidFill>
                  <a:schemeClr val="dk1"/>
                </a:solidFill>
                <a:latin typeface="Arial"/>
                <a:ea typeface="Arial"/>
                <a:cs typeface="Arial"/>
                <a:sym typeface="Arial"/>
              </a:defRPr>
            </a:lvl5pPr>
            <a:lvl6pPr algn="l" rtl="0" indent="-152400" marL="2514600">
              <a:spcBef>
                <a:spcPts val="400"/>
              </a:spcBef>
              <a:spcAft>
                <a:spcPts val="0"/>
              </a:spcAft>
              <a:buClr>
                <a:schemeClr val="dk1"/>
              </a:buClr>
              <a:buFont typeface="Arial"/>
              <a:buChar char="•"/>
              <a:defRPr sz="2000">
                <a:solidFill>
                  <a:schemeClr val="dk1"/>
                </a:solidFill>
                <a:latin typeface="Arial"/>
                <a:ea typeface="Arial"/>
                <a:cs typeface="Arial"/>
                <a:sym typeface="Arial"/>
              </a:defRPr>
            </a:lvl6pPr>
            <a:lvl7pPr algn="l" rtl="0" indent="-152400" marL="2971800">
              <a:spcBef>
                <a:spcPts val="400"/>
              </a:spcBef>
              <a:spcAft>
                <a:spcPts val="0"/>
              </a:spcAft>
              <a:buClr>
                <a:schemeClr val="dk1"/>
              </a:buClr>
              <a:buFont typeface="Arial"/>
              <a:buChar char="•"/>
              <a:defRPr sz="2000">
                <a:solidFill>
                  <a:schemeClr val="dk1"/>
                </a:solidFill>
                <a:latin typeface="Arial"/>
                <a:ea typeface="Arial"/>
                <a:cs typeface="Arial"/>
                <a:sym typeface="Arial"/>
              </a:defRPr>
            </a:lvl7pPr>
            <a:lvl8pPr algn="l" rtl="0" indent="-152400" marL="3429000">
              <a:spcBef>
                <a:spcPts val="400"/>
              </a:spcBef>
              <a:spcAft>
                <a:spcPts val="0"/>
              </a:spcAft>
              <a:buClr>
                <a:schemeClr val="dk1"/>
              </a:buClr>
              <a:buFont typeface="Arial"/>
              <a:buChar char="•"/>
              <a:defRPr sz="2000">
                <a:solidFill>
                  <a:schemeClr val="dk1"/>
                </a:solidFill>
                <a:latin typeface="Arial"/>
                <a:ea typeface="Arial"/>
                <a:cs typeface="Arial"/>
                <a:sym typeface="Arial"/>
              </a:defRPr>
            </a:lvl8pPr>
            <a:lvl9pPr algn="l" rtl="0" indent="-152400" marL="3886200">
              <a:spcBef>
                <a:spcPts val="400"/>
              </a:spcBef>
              <a:spcAft>
                <a:spcPts val="0"/>
              </a:spcAft>
              <a:buClr>
                <a:schemeClr val="dk1"/>
              </a:buClr>
              <a:buFont typeface="Arial"/>
              <a:buChar char="•"/>
              <a:defRPr sz="2000">
                <a:solidFill>
                  <a:schemeClr val="dk1"/>
                </a:solidFill>
                <a:latin typeface="Arial"/>
                <a:ea typeface="Arial"/>
                <a:cs typeface="Arial"/>
                <a:sym typeface="Arial"/>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secHead" type="secHead">
  <p:cSld name="Section Header">
    <p:spTree>
      <p:nvGrpSpPr>
        <p:cNvPr id="93" name="Shape 93"/>
        <p:cNvGrpSpPr/>
        <p:nvPr/>
      </p:nvGrpSpPr>
      <p:grpSpPr>
        <a:xfrm>
          <a:off y="0" x="0"/>
          <a:ext cy="0" cx="0"/>
          <a:chOff y="0" x="0"/>
          <a:chExt cy="0" cx="0"/>
        </a:xfrm>
      </p:grpSpPr>
      <p:sp>
        <p:nvSpPr>
          <p:cNvPr id="94" name="Shape 94"/>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defRPr b="1" cap="small" sz="4000"/>
            </a:lvl1pPr>
            <a:lvl2pPr>
              <a:defRPr/>
            </a:lvl2pPr>
            <a:lvl3pPr>
              <a:defRPr/>
            </a:lvl3pPr>
            <a:lvl4pPr>
              <a:defRPr/>
            </a:lvl4pPr>
            <a:lvl5pPr>
              <a:defRPr/>
            </a:lvl5pPr>
            <a:lvl6pPr>
              <a:defRPr/>
            </a:lvl6pPr>
            <a:lvl7pPr>
              <a:defRPr/>
            </a:lvl7pPr>
            <a:lvl8pPr>
              <a:defRPr/>
            </a:lvl8pPr>
            <a:lvl9pPr>
              <a:defRPr/>
            </a:lvl9pPr>
          </a:lstStyle>
          <a:p/>
        </p:txBody>
      </p:sp>
      <p:sp>
        <p:nvSpPr>
          <p:cNvPr id="95" name="Shape 95"/>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buFont typeface="Arial"/>
              <a:buNone/>
              <a:defRPr sz="2000"/>
            </a:lvl1pPr>
            <a:lvl2pPr rtl="0" indent="0" marL="457200">
              <a:buFont typeface="Arial"/>
              <a:buNone/>
              <a:defRPr sz="1800"/>
            </a:lvl2pPr>
            <a:lvl3pPr rtl="0" indent="0" marL="914400">
              <a:buFont typeface="Arial"/>
              <a:buNone/>
              <a:defRPr sz="1600"/>
            </a:lvl3pPr>
            <a:lvl4pPr rtl="0" indent="0" marL="1371600">
              <a:buFont typeface="Arial"/>
              <a:buNone/>
              <a:defRPr sz="1400"/>
            </a:lvl4pPr>
            <a:lvl5pPr rtl="0" indent="0" marL="1828800">
              <a:buFont typeface="Arial"/>
              <a:buNone/>
              <a:defRPr sz="1400"/>
            </a:lvl5pPr>
            <a:lvl6pPr rtl="0" indent="0" marL="2286000">
              <a:buFont typeface="Arial"/>
              <a:buNone/>
              <a:defRPr sz="1400"/>
            </a:lvl6pPr>
            <a:lvl7pPr rtl="0" indent="0" marL="2743200">
              <a:buFont typeface="Arial"/>
              <a:buNone/>
              <a:defRPr sz="1400"/>
            </a:lvl7pPr>
            <a:lvl8pPr rtl="0" indent="0" marL="3200400">
              <a:buFont typeface="Arial"/>
              <a:buNone/>
              <a:defRPr sz="1400"/>
            </a:lvl8pPr>
            <a:lvl9pPr rtl="0" indent="0" marL="3657600">
              <a:buFont typeface="Arial"/>
              <a:buNone/>
              <a:defRPr sz="1400"/>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Obj" type="twoObj">
  <p:cSld name="Two Content">
    <p:spTree>
      <p:nvGrpSpPr>
        <p:cNvPr id="104" name="Shape 104"/>
        <p:cNvGrpSpPr/>
        <p:nvPr/>
      </p:nvGrpSpPr>
      <p:grpSpPr>
        <a:xfrm>
          <a:off y="0" x="0"/>
          <a:ext cy="0" cx="0"/>
          <a:chOff y="0" x="0"/>
          <a:chExt cy="0" cx="0"/>
        </a:xfrm>
      </p:grpSpPr>
      <p:sp>
        <p:nvSpPr>
          <p:cNvPr id="105" name="Shape 105"/>
          <p:cNvSpPr txBox="1"/>
          <p:nvPr>
            <p:ph type="title"/>
          </p:nvPr>
        </p:nvSpPr>
        <p:spPr>
          <a:xfrm>
            <a:off y="811212" x="1524000"/>
            <a:ext cy="1143000" cx="7110411"/>
          </a:xfrm>
          <a:prstGeom prst="rect">
            <a:avLst/>
          </a:prstGeom>
          <a:noFill/>
          <a:ln>
            <a:noFill/>
          </a:ln>
        </p:spPr>
        <p:txBody>
          <a:bodyPr bIns="91425" rIns="91425" lIns="91425" tIns="91425" anchor="t" anchorCtr="0"/>
          <a:lstStyle>
            <a:lvl1pPr algn="l" rtl="0">
              <a:spcBef>
                <a:spcPts val="0"/>
              </a:spcBef>
              <a:spcAft>
                <a:spcPts val="0"/>
              </a:spcAft>
              <a:defRPr b="1" sz="3400">
                <a:solidFill>
                  <a:schemeClr val="accent1"/>
                </a:solidFill>
                <a:latin typeface="Arial"/>
                <a:ea typeface="Arial"/>
                <a:cs typeface="Arial"/>
                <a:sym typeface="Arial"/>
              </a:defRPr>
            </a:lvl1pPr>
            <a:lvl2pPr algn="l" rtl="0">
              <a:spcBef>
                <a:spcPts val="0"/>
              </a:spcBef>
              <a:spcAft>
                <a:spcPts val="0"/>
              </a:spcAft>
              <a:defRPr b="1" sz="3400">
                <a:solidFill>
                  <a:schemeClr val="accent1"/>
                </a:solidFill>
                <a:latin typeface="Arial"/>
                <a:ea typeface="Arial"/>
                <a:cs typeface="Arial"/>
                <a:sym typeface="Arial"/>
              </a:defRPr>
            </a:lvl2pPr>
            <a:lvl3pPr algn="l" rtl="0">
              <a:spcBef>
                <a:spcPts val="0"/>
              </a:spcBef>
              <a:spcAft>
                <a:spcPts val="0"/>
              </a:spcAft>
              <a:defRPr b="1" sz="3400">
                <a:solidFill>
                  <a:schemeClr val="accent1"/>
                </a:solidFill>
                <a:latin typeface="Arial"/>
                <a:ea typeface="Arial"/>
                <a:cs typeface="Arial"/>
                <a:sym typeface="Arial"/>
              </a:defRPr>
            </a:lvl3pPr>
            <a:lvl4pPr algn="l" rtl="0">
              <a:spcBef>
                <a:spcPts val="0"/>
              </a:spcBef>
              <a:spcAft>
                <a:spcPts val="0"/>
              </a:spcAft>
              <a:defRPr b="1" sz="3400">
                <a:solidFill>
                  <a:schemeClr val="accent1"/>
                </a:solidFill>
                <a:latin typeface="Arial"/>
                <a:ea typeface="Arial"/>
                <a:cs typeface="Arial"/>
                <a:sym typeface="Arial"/>
              </a:defRPr>
            </a:lvl4pPr>
            <a:lvl5pPr algn="l" rtl="0">
              <a:spcBef>
                <a:spcPts val="0"/>
              </a:spcBef>
              <a:spcAft>
                <a:spcPts val="0"/>
              </a:spcAft>
              <a:defRPr b="1" sz="3400">
                <a:solidFill>
                  <a:schemeClr val="accent1"/>
                </a:solidFill>
                <a:latin typeface="Arial"/>
                <a:ea typeface="Arial"/>
                <a:cs typeface="Arial"/>
                <a:sym typeface="Arial"/>
              </a:defRPr>
            </a:lvl5pPr>
            <a:lvl6pPr algn="l" rtl="0" marL="457200">
              <a:spcBef>
                <a:spcPts val="0"/>
              </a:spcBef>
              <a:spcAft>
                <a:spcPts val="0"/>
              </a:spcAft>
              <a:defRPr b="1" sz="3400">
                <a:solidFill>
                  <a:schemeClr val="accent1"/>
                </a:solidFill>
                <a:latin typeface="Arial"/>
                <a:ea typeface="Arial"/>
                <a:cs typeface="Arial"/>
                <a:sym typeface="Arial"/>
              </a:defRPr>
            </a:lvl6pPr>
            <a:lvl7pPr algn="l" rtl="0" marL="914400">
              <a:spcBef>
                <a:spcPts val="0"/>
              </a:spcBef>
              <a:spcAft>
                <a:spcPts val="0"/>
              </a:spcAft>
              <a:defRPr b="1" sz="3400">
                <a:solidFill>
                  <a:schemeClr val="accent1"/>
                </a:solidFill>
                <a:latin typeface="Arial"/>
                <a:ea typeface="Arial"/>
                <a:cs typeface="Arial"/>
                <a:sym typeface="Arial"/>
              </a:defRPr>
            </a:lvl7pPr>
            <a:lvl8pPr algn="l" rtl="0" marL="1371600">
              <a:spcBef>
                <a:spcPts val="0"/>
              </a:spcBef>
              <a:spcAft>
                <a:spcPts val="0"/>
              </a:spcAft>
              <a:defRPr b="1" sz="3400">
                <a:solidFill>
                  <a:schemeClr val="accent1"/>
                </a:solidFill>
                <a:latin typeface="Arial"/>
                <a:ea typeface="Arial"/>
                <a:cs typeface="Arial"/>
                <a:sym typeface="Arial"/>
              </a:defRPr>
            </a:lvl8pPr>
            <a:lvl9pPr algn="l" rtl="0" marL="1828800">
              <a:spcBef>
                <a:spcPts val="0"/>
              </a:spcBef>
              <a:spcAft>
                <a:spcPts val="0"/>
              </a:spcAft>
              <a:defRPr b="1" sz="3400">
                <a:solidFill>
                  <a:schemeClr val="accent1"/>
                </a:solidFill>
                <a:latin typeface="Arial"/>
                <a:ea typeface="Arial"/>
                <a:cs typeface="Arial"/>
                <a:sym typeface="Arial"/>
              </a:defRPr>
            </a:lvl9pPr>
          </a:lstStyle>
          <a:p/>
        </p:txBody>
      </p:sp>
      <p:sp>
        <p:nvSpPr>
          <p:cNvPr id="106" name="Shape 106"/>
          <p:cNvSpPr txBox="1"/>
          <p:nvPr>
            <p:ph idx="1" type="body"/>
          </p:nvPr>
        </p:nvSpPr>
        <p:spPr>
          <a:xfrm>
            <a:off y="1852613" x="1525587"/>
            <a:ext cy="4038599" cx="3478212"/>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id="107" name="Shape 107"/>
          <p:cNvSpPr txBox="1"/>
          <p:nvPr>
            <p:ph idx="2" type="body"/>
          </p:nvPr>
        </p:nvSpPr>
        <p:spPr>
          <a:xfrm>
            <a:off y="1852613" x="5156200"/>
            <a:ext cy="4038599" cx="3479799"/>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TxTwoObj" type="twoTxTwoObj">
  <p:cSld name="Comparison">
    <p:spTree>
      <p:nvGrpSpPr>
        <p:cNvPr id="116" name="Shape 116"/>
        <p:cNvGrpSpPr/>
        <p:nvPr/>
      </p:nvGrpSpPr>
      <p:grpSpPr>
        <a:xfrm>
          <a:off y="0" x="0"/>
          <a:ext cy="0" cx="0"/>
          <a:chOff y="0" x="0"/>
          <a:chExt cy="0" cx="0"/>
        </a:xfrm>
      </p:grpSpPr>
      <p:sp>
        <p:nvSpPr>
          <p:cNvPr id="117" name="Shape 117"/>
          <p:cNvSpPr txBox="1"/>
          <p:nvPr>
            <p:ph type="title"/>
          </p:nvPr>
        </p:nvSpPr>
        <p:spPr>
          <a:xfrm>
            <a:off y="274637" x="457200"/>
            <a:ext cy="1143000" cx="8229600"/>
          </a:xfrm>
          <a:prstGeom prst="rect">
            <a:avLst/>
          </a:prstGeom>
          <a:noFill/>
          <a:ln>
            <a:noFill/>
          </a:ln>
        </p:spPr>
        <p:txBody>
          <a:bodyPr bIns="91425" rIns="91425" lIns="91425" tIns="91425" anchor="t" anchorCtr="0"/>
          <a:lstStyle>
            <a:lvl1pPr rtl="0">
              <a:defRPr/>
            </a:lvl1pPr>
            <a:lvl2pPr>
              <a:defRPr/>
            </a:lvl2pPr>
            <a:lvl3pPr>
              <a:defRPr/>
            </a:lvl3pPr>
            <a:lvl4pPr>
              <a:defRPr/>
            </a:lvl4pPr>
            <a:lvl5pPr>
              <a:defRPr/>
            </a:lvl5pPr>
            <a:lvl6pPr>
              <a:defRPr/>
            </a:lvl6pPr>
            <a:lvl7pPr>
              <a:defRPr/>
            </a:lvl7pPr>
            <a:lvl8pPr>
              <a:defRPr/>
            </a:lvl8pPr>
            <a:lvl9pPr>
              <a:defRPr/>
            </a:lvl9pPr>
          </a:lstStyle>
          <a:p/>
        </p:txBody>
      </p:sp>
      <p:sp>
        <p:nvSpPr>
          <p:cNvPr id="118" name="Shape 118"/>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buFont typeface="Arial"/>
              <a:buNone/>
              <a:defRPr b="1" sz="2400"/>
            </a:lvl1pPr>
            <a:lvl2pPr rtl="0" indent="0" marL="457200">
              <a:buFont typeface="Arial"/>
              <a:buNone/>
              <a:defRPr b="1" sz="2000"/>
            </a:lvl2pPr>
            <a:lvl3pPr rtl="0" indent="0" marL="914400">
              <a:buFont typeface="Arial"/>
              <a:buNone/>
              <a:defRPr b="1" sz="1800"/>
            </a:lvl3pPr>
            <a:lvl4pPr rtl="0" indent="0" marL="1371600">
              <a:buFont typeface="Arial"/>
              <a:buNone/>
              <a:defRPr b="1" sz="1600"/>
            </a:lvl4pPr>
            <a:lvl5pPr rtl="0" indent="0" marL="1828800">
              <a:buFont typeface="Arial"/>
              <a:buNone/>
              <a:defRPr b="1" sz="1600"/>
            </a:lvl5pPr>
            <a:lvl6pPr rtl="0" indent="0" marL="2286000">
              <a:buFont typeface="Arial"/>
              <a:buNone/>
              <a:defRPr b="1" sz="1600"/>
            </a:lvl6pPr>
            <a:lvl7pPr rtl="0" indent="0" marL="2743200">
              <a:buFont typeface="Arial"/>
              <a:buNone/>
              <a:defRPr b="1" sz="1600"/>
            </a:lvl7pPr>
            <a:lvl8pPr rtl="0" indent="0" marL="3200400">
              <a:buFont typeface="Arial"/>
              <a:buNone/>
              <a:defRPr b="1" sz="1600"/>
            </a:lvl8pPr>
            <a:lvl9pPr rtl="0" indent="0" marL="3657600">
              <a:buFont typeface="Arial"/>
              <a:buNone/>
              <a:defRPr b="1" sz="1600"/>
            </a:lvl9pPr>
          </a:lstStyle>
          <a:p/>
        </p:txBody>
      </p:sp>
      <p:sp>
        <p:nvSpPr>
          <p:cNvPr id="119" name="Shape 119"/>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
        <p:nvSpPr>
          <p:cNvPr id="120" name="Shape 120"/>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buFont typeface="Arial"/>
              <a:buNone/>
              <a:defRPr b="1" sz="2400"/>
            </a:lvl1pPr>
            <a:lvl2pPr rtl="0" indent="0" marL="457200">
              <a:buFont typeface="Arial"/>
              <a:buNone/>
              <a:defRPr b="1" sz="2000"/>
            </a:lvl2pPr>
            <a:lvl3pPr rtl="0" indent="0" marL="914400">
              <a:buFont typeface="Arial"/>
              <a:buNone/>
              <a:defRPr b="1" sz="1800"/>
            </a:lvl3pPr>
            <a:lvl4pPr rtl="0" indent="0" marL="1371600">
              <a:buFont typeface="Arial"/>
              <a:buNone/>
              <a:defRPr b="1" sz="1600"/>
            </a:lvl4pPr>
            <a:lvl5pPr rtl="0" indent="0" marL="1828800">
              <a:buFont typeface="Arial"/>
              <a:buNone/>
              <a:defRPr b="1" sz="1600"/>
            </a:lvl5pPr>
            <a:lvl6pPr rtl="0" indent="0" marL="2286000">
              <a:buFont typeface="Arial"/>
              <a:buNone/>
              <a:defRPr b="1" sz="1600"/>
            </a:lvl6pPr>
            <a:lvl7pPr rtl="0" indent="0" marL="2743200">
              <a:buFont typeface="Arial"/>
              <a:buNone/>
              <a:defRPr b="1" sz="1600"/>
            </a:lvl7pPr>
            <a:lvl8pPr rtl="0" indent="0" marL="3200400">
              <a:buFont typeface="Arial"/>
              <a:buNone/>
              <a:defRPr b="1" sz="1600"/>
            </a:lvl8pPr>
            <a:lvl9pPr rtl="0" indent="0" marL="3657600">
              <a:buFont typeface="Arial"/>
              <a:buNone/>
              <a:defRPr b="1" sz="1600"/>
            </a:lvl9pPr>
          </a:lstStyle>
          <a:p/>
        </p:txBody>
      </p:sp>
      <p:sp>
        <p:nvSpPr>
          <p:cNvPr id="121" name="Shape 121"/>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 Only">
    <p:spTree>
      <p:nvGrpSpPr>
        <p:cNvPr id="130" name="Shape 130"/>
        <p:cNvGrpSpPr/>
        <p:nvPr/>
      </p:nvGrpSpPr>
      <p:grpSpPr>
        <a:xfrm>
          <a:off y="0" x="0"/>
          <a:ext cy="0" cx="0"/>
          <a:chOff y="0" x="0"/>
          <a:chExt cy="0" cx="0"/>
        </a:xfrm>
      </p:grpSpPr>
      <p:sp>
        <p:nvSpPr>
          <p:cNvPr id="131" name="Shape 131"/>
          <p:cNvSpPr txBox="1"/>
          <p:nvPr>
            <p:ph type="title"/>
          </p:nvPr>
        </p:nvSpPr>
        <p:spPr>
          <a:xfrm>
            <a:off y="811212" x="1524000"/>
            <a:ext cy="1143000" cx="7110411"/>
          </a:xfrm>
          <a:prstGeom prst="rect">
            <a:avLst/>
          </a:prstGeom>
          <a:noFill/>
          <a:ln>
            <a:noFill/>
          </a:ln>
        </p:spPr>
        <p:txBody>
          <a:bodyPr bIns="91425" rIns="91425" lIns="91425" tIns="91425" anchor="t" anchorCtr="0"/>
          <a:lstStyle>
            <a:lvl1pPr algn="l" rtl="0">
              <a:spcBef>
                <a:spcPts val="0"/>
              </a:spcBef>
              <a:spcAft>
                <a:spcPts val="0"/>
              </a:spcAft>
              <a:defRPr b="1" sz="3400">
                <a:solidFill>
                  <a:schemeClr val="accent1"/>
                </a:solidFill>
                <a:latin typeface="Arial"/>
                <a:ea typeface="Arial"/>
                <a:cs typeface="Arial"/>
                <a:sym typeface="Arial"/>
              </a:defRPr>
            </a:lvl1pPr>
            <a:lvl2pPr algn="l" rtl="0">
              <a:spcBef>
                <a:spcPts val="0"/>
              </a:spcBef>
              <a:spcAft>
                <a:spcPts val="0"/>
              </a:spcAft>
              <a:defRPr b="1" sz="3400">
                <a:solidFill>
                  <a:schemeClr val="accent1"/>
                </a:solidFill>
                <a:latin typeface="Arial"/>
                <a:ea typeface="Arial"/>
                <a:cs typeface="Arial"/>
                <a:sym typeface="Arial"/>
              </a:defRPr>
            </a:lvl2pPr>
            <a:lvl3pPr algn="l" rtl="0">
              <a:spcBef>
                <a:spcPts val="0"/>
              </a:spcBef>
              <a:spcAft>
                <a:spcPts val="0"/>
              </a:spcAft>
              <a:defRPr b="1" sz="3400">
                <a:solidFill>
                  <a:schemeClr val="accent1"/>
                </a:solidFill>
                <a:latin typeface="Arial"/>
                <a:ea typeface="Arial"/>
                <a:cs typeface="Arial"/>
                <a:sym typeface="Arial"/>
              </a:defRPr>
            </a:lvl3pPr>
            <a:lvl4pPr algn="l" rtl="0">
              <a:spcBef>
                <a:spcPts val="0"/>
              </a:spcBef>
              <a:spcAft>
                <a:spcPts val="0"/>
              </a:spcAft>
              <a:defRPr b="1" sz="3400">
                <a:solidFill>
                  <a:schemeClr val="accent1"/>
                </a:solidFill>
                <a:latin typeface="Arial"/>
                <a:ea typeface="Arial"/>
                <a:cs typeface="Arial"/>
                <a:sym typeface="Arial"/>
              </a:defRPr>
            </a:lvl4pPr>
            <a:lvl5pPr algn="l" rtl="0">
              <a:spcBef>
                <a:spcPts val="0"/>
              </a:spcBef>
              <a:spcAft>
                <a:spcPts val="0"/>
              </a:spcAft>
              <a:defRPr b="1" sz="3400">
                <a:solidFill>
                  <a:schemeClr val="accent1"/>
                </a:solidFill>
                <a:latin typeface="Arial"/>
                <a:ea typeface="Arial"/>
                <a:cs typeface="Arial"/>
                <a:sym typeface="Arial"/>
              </a:defRPr>
            </a:lvl5pPr>
            <a:lvl6pPr algn="l" rtl="0" marL="457200">
              <a:spcBef>
                <a:spcPts val="0"/>
              </a:spcBef>
              <a:spcAft>
                <a:spcPts val="0"/>
              </a:spcAft>
              <a:defRPr b="1" sz="3400">
                <a:solidFill>
                  <a:schemeClr val="accent1"/>
                </a:solidFill>
                <a:latin typeface="Arial"/>
                <a:ea typeface="Arial"/>
                <a:cs typeface="Arial"/>
                <a:sym typeface="Arial"/>
              </a:defRPr>
            </a:lvl6pPr>
            <a:lvl7pPr algn="l" rtl="0" marL="914400">
              <a:spcBef>
                <a:spcPts val="0"/>
              </a:spcBef>
              <a:spcAft>
                <a:spcPts val="0"/>
              </a:spcAft>
              <a:defRPr b="1" sz="3400">
                <a:solidFill>
                  <a:schemeClr val="accent1"/>
                </a:solidFill>
                <a:latin typeface="Arial"/>
                <a:ea typeface="Arial"/>
                <a:cs typeface="Arial"/>
                <a:sym typeface="Arial"/>
              </a:defRPr>
            </a:lvl7pPr>
            <a:lvl8pPr algn="l" rtl="0" marL="1371600">
              <a:spcBef>
                <a:spcPts val="0"/>
              </a:spcBef>
              <a:spcAft>
                <a:spcPts val="0"/>
              </a:spcAft>
              <a:defRPr b="1" sz="3400">
                <a:solidFill>
                  <a:schemeClr val="accent1"/>
                </a:solidFill>
                <a:latin typeface="Arial"/>
                <a:ea typeface="Arial"/>
                <a:cs typeface="Arial"/>
                <a:sym typeface="Arial"/>
              </a:defRPr>
            </a:lvl8pPr>
            <a:lvl9pPr algn="l" rtl="0" marL="1828800">
              <a:spcBef>
                <a:spcPts val="0"/>
              </a:spcBef>
              <a:spcAft>
                <a:spcPts val="0"/>
              </a:spcAft>
              <a:defRPr b="1" sz="3400">
                <a:solidFill>
                  <a:schemeClr val="accent1"/>
                </a:solidFill>
                <a:latin typeface="Arial"/>
                <a:ea typeface="Arial"/>
                <a:cs typeface="Arial"/>
                <a:sym typeface="Arial"/>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141" name="Shape 141"/>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vertTx" type="vertTx">
  <p:cSld name="Title and Vertical Text">
    <p:spTree>
      <p:nvGrpSpPr>
        <p:cNvPr id="26" name="Shape 26"/>
        <p:cNvGrpSpPr/>
        <p:nvPr/>
      </p:nvGrpSpPr>
      <p:grpSpPr>
        <a:xfrm>
          <a:off y="0" x="0"/>
          <a:ext cy="0" cx="0"/>
          <a:chOff y="0" x="0"/>
          <a:chExt cy="0" cx="0"/>
        </a:xfrm>
      </p:grpSpPr>
      <p:sp>
        <p:nvSpPr>
          <p:cNvPr id="27" name="Shape 27"/>
          <p:cNvSpPr txBox="1"/>
          <p:nvPr>
            <p:ph type="title"/>
          </p:nvPr>
        </p:nvSpPr>
        <p:spPr>
          <a:xfrm>
            <a:off y="274637" x="457200"/>
            <a:ext cy="1143000" cx="8229600"/>
          </a:xfrm>
          <a:prstGeom prst="rect">
            <a:avLst/>
          </a:prstGeom>
          <a:noFill/>
          <a:ln>
            <a:noFill/>
          </a:ln>
        </p:spPr>
        <p:txBody>
          <a:bodyPr bIns="91425" rIns="91425" lIns="91425" t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algn="ctr" rtl="0" marL="457200">
              <a:spcBef>
                <a:spcPts val="0"/>
              </a:spcBef>
              <a:spcAft>
                <a:spcPts val="0"/>
              </a:spcAft>
              <a:defRPr sz="4400">
                <a:solidFill>
                  <a:schemeClr val="dk1"/>
                </a:solidFill>
                <a:latin typeface="Calibri"/>
                <a:ea typeface="Calibri"/>
                <a:cs typeface="Calibri"/>
                <a:sym typeface="Calibri"/>
              </a:defRPr>
            </a:lvl6pPr>
            <a:lvl7pPr algn="ctr" rtl="0" marL="914400">
              <a:spcBef>
                <a:spcPts val="0"/>
              </a:spcBef>
              <a:spcAft>
                <a:spcPts val="0"/>
              </a:spcAft>
              <a:defRPr sz="4400">
                <a:solidFill>
                  <a:schemeClr val="dk1"/>
                </a:solidFill>
                <a:latin typeface="Calibri"/>
                <a:ea typeface="Calibri"/>
                <a:cs typeface="Calibri"/>
                <a:sym typeface="Calibri"/>
              </a:defRPr>
            </a:lvl7pPr>
            <a:lvl8pPr algn="ctr" rtl="0" marL="1371600">
              <a:spcBef>
                <a:spcPts val="0"/>
              </a:spcBef>
              <a:spcAft>
                <a:spcPts val="0"/>
              </a:spcAft>
              <a:defRPr sz="4400">
                <a:solidFill>
                  <a:schemeClr val="dk1"/>
                </a:solidFill>
                <a:latin typeface="Calibri"/>
                <a:ea typeface="Calibri"/>
                <a:cs typeface="Calibri"/>
                <a:sym typeface="Calibri"/>
              </a:defRPr>
            </a:lvl8pPr>
            <a:lvl9pPr algn="ctr" rtl="0" marL="1828800">
              <a:spcBef>
                <a:spcPts val="0"/>
              </a:spcBef>
              <a:spcAft>
                <a:spcPts val="0"/>
              </a:spcAft>
              <a:defRPr sz="4400">
                <a:solidFill>
                  <a:schemeClr val="dk1"/>
                </a:solidFill>
                <a:latin typeface="Calibri"/>
                <a:ea typeface="Calibri"/>
                <a:cs typeface="Calibri"/>
                <a:sym typeface="Calibri"/>
              </a:defRPr>
            </a:lvl9pPr>
          </a:lstStyle>
          <a:p/>
        </p:txBody>
      </p:sp>
      <p:sp>
        <p:nvSpPr>
          <p:cNvPr id="28" name="Shape 28"/>
          <p:cNvSpPr txBox="1"/>
          <p:nvPr>
            <p:ph idx="1" type="body"/>
          </p:nvPr>
        </p:nvSpPr>
        <p:spPr>
          <a:xfrm rot="5400000">
            <a:off y="-251619" x="2309018"/>
            <a:ext cy="8229600" cx="4525961"/>
          </a:xfrm>
          <a:prstGeom prst="rect">
            <a:avLst/>
          </a:prstGeom>
          <a:noFill/>
          <a:ln>
            <a:noFill/>
          </a:ln>
        </p:spPr>
        <p:txBody>
          <a:bodyPr bIns="91425" rIns="91425" lIns="91425" tIns="91425" anchor="t" anchorCtr="0"/>
          <a:lstStyle>
            <a:lvl1pPr algn="l" rtl="0" indent="-222250" marL="342900">
              <a:spcBef>
                <a:spcPts val="640"/>
              </a:spcBef>
              <a:spcAft>
                <a:spcPts val="0"/>
              </a:spcAft>
              <a:buClr>
                <a:schemeClr val="dk1"/>
              </a:buClr>
              <a:buFont typeface="Arial"/>
              <a:buChar char="•"/>
              <a:defRPr sz="3200">
                <a:solidFill>
                  <a:schemeClr val="dk1"/>
                </a:solidFill>
                <a:latin typeface="Calibri"/>
                <a:ea typeface="Calibri"/>
                <a:cs typeface="Calibri"/>
                <a:sym typeface="Calibri"/>
              </a:defRPr>
            </a:lvl1pPr>
            <a:lvl2pPr algn="l" rtl="0" indent="-177800" marL="742950">
              <a:spcBef>
                <a:spcPts val="560"/>
              </a:spcBef>
              <a:spcAft>
                <a:spcPts val="0"/>
              </a:spcAft>
              <a:buClr>
                <a:schemeClr val="dk1"/>
              </a:buClr>
              <a:buFont typeface="Arial"/>
              <a:buChar char="•"/>
              <a:defRPr sz="2800">
                <a:solidFill>
                  <a:schemeClr val="dk1"/>
                </a:solidFill>
                <a:latin typeface="Calibri"/>
                <a:ea typeface="Calibri"/>
                <a:cs typeface="Calibri"/>
                <a:sym typeface="Calibri"/>
              </a:defRPr>
            </a:lvl2pPr>
            <a:lvl3pPr algn="l" rtl="0" indent="-136525" marL="1143000">
              <a:spcBef>
                <a:spcPts val="480"/>
              </a:spcBef>
              <a:spcAft>
                <a:spcPts val="0"/>
              </a:spcAft>
              <a:buClr>
                <a:schemeClr val="dk1"/>
              </a:buClr>
              <a:buFont typeface="Arial"/>
              <a:buChar char="•"/>
              <a:defRPr sz="2400">
                <a:solidFill>
                  <a:schemeClr val="dk1"/>
                </a:solidFill>
                <a:latin typeface="Calibri"/>
                <a:ea typeface="Calibri"/>
                <a:cs typeface="Calibri"/>
                <a:sym typeface="Calibri"/>
              </a:defRPr>
            </a:lvl3pPr>
            <a:lvl4pPr algn="l" rtl="0" indent="-152400" marL="1600200">
              <a:spcBef>
                <a:spcPts val="400"/>
              </a:spcBef>
              <a:spcAft>
                <a:spcPts val="0"/>
              </a:spcAft>
              <a:buClr>
                <a:schemeClr val="dk1"/>
              </a:buClr>
              <a:buFont typeface="Arial"/>
              <a:buChar char="•"/>
              <a:defRPr sz="2000">
                <a:solidFill>
                  <a:schemeClr val="dk1"/>
                </a:solidFill>
                <a:latin typeface="Calibri"/>
                <a:ea typeface="Calibri"/>
                <a:cs typeface="Calibri"/>
                <a:sym typeface="Calibri"/>
              </a:defRPr>
            </a:lvl4pPr>
            <a:lvl5pPr algn="l" rtl="0" indent="-152400" marL="2057400">
              <a:spcBef>
                <a:spcPts val="400"/>
              </a:spcBef>
              <a:spcAft>
                <a:spcPts val="0"/>
              </a:spcAft>
              <a:buClr>
                <a:schemeClr val="dk1"/>
              </a:buClr>
              <a:buFont typeface="Arial"/>
              <a:buChar char="•"/>
              <a:defRPr sz="2000">
                <a:solidFill>
                  <a:schemeClr val="dk1"/>
                </a:solidFill>
                <a:latin typeface="Calibri"/>
                <a:ea typeface="Calibri"/>
                <a:cs typeface="Calibri"/>
                <a:sym typeface="Calibri"/>
              </a:defRPr>
            </a:lvl5pPr>
            <a:lvl6pPr algn="l" rtl="0" indent="-152400" marL="2514600">
              <a:spcBef>
                <a:spcPts val="400"/>
              </a:spcBef>
              <a:buClr>
                <a:schemeClr val="dk1"/>
              </a:buClr>
              <a:buFont typeface="Arial"/>
              <a:buChar char="•"/>
              <a:defRPr sz="2000">
                <a:solidFill>
                  <a:schemeClr val="dk1"/>
                </a:solidFill>
                <a:latin typeface="Calibri"/>
                <a:ea typeface="Calibri"/>
                <a:cs typeface="Calibri"/>
                <a:sym typeface="Calibri"/>
              </a:defRPr>
            </a:lvl6pPr>
            <a:lvl7pPr algn="l" rtl="0" indent="-152400" marL="2971800">
              <a:spcBef>
                <a:spcPts val="400"/>
              </a:spcBef>
              <a:buClr>
                <a:schemeClr val="dk1"/>
              </a:buClr>
              <a:buFont typeface="Arial"/>
              <a:buChar char="•"/>
              <a:defRPr sz="2000">
                <a:solidFill>
                  <a:schemeClr val="dk1"/>
                </a:solidFill>
                <a:latin typeface="Calibri"/>
                <a:ea typeface="Calibri"/>
                <a:cs typeface="Calibri"/>
                <a:sym typeface="Calibri"/>
              </a:defRPr>
            </a:lvl7pPr>
            <a:lvl8pPr algn="l" rtl="0" indent="-152400" marL="3429000">
              <a:spcBef>
                <a:spcPts val="400"/>
              </a:spcBef>
              <a:buClr>
                <a:schemeClr val="dk1"/>
              </a:buClr>
              <a:buFont typeface="Arial"/>
              <a:buChar char="•"/>
              <a:defRPr sz="2000">
                <a:solidFill>
                  <a:schemeClr val="dk1"/>
                </a:solidFill>
                <a:latin typeface="Calibri"/>
                <a:ea typeface="Calibri"/>
                <a:cs typeface="Calibri"/>
                <a:sym typeface="Calibri"/>
              </a:defRPr>
            </a:lvl8pPr>
            <a:lvl9pPr algn="l" rtl="0" indent="-152400" marL="3886200">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Tx" type="objTx">
  <p:cSld name="Content with Caption">
    <p:spTree>
      <p:nvGrpSpPr>
        <p:cNvPr id="150" name="Shape 150"/>
        <p:cNvGrpSpPr/>
        <p:nvPr/>
      </p:nvGrpSpPr>
      <p:grpSpPr>
        <a:xfrm>
          <a:off y="0" x="0"/>
          <a:ext cy="0" cx="0"/>
          <a:chOff y="0" x="0"/>
          <a:chExt cy="0" cx="0"/>
        </a:xfrm>
      </p:grpSpPr>
      <p:sp>
        <p:nvSpPr>
          <p:cNvPr id="151" name="Shape 151"/>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defRPr b="1" sz="2000"/>
            </a:lvl1pPr>
            <a:lvl2pPr>
              <a:defRPr/>
            </a:lvl2pPr>
            <a:lvl3pPr>
              <a:defRPr/>
            </a:lvl3pPr>
            <a:lvl4pPr>
              <a:defRPr/>
            </a:lvl4pPr>
            <a:lvl5pPr>
              <a:defRPr/>
            </a:lvl5pPr>
            <a:lvl6pPr>
              <a:defRPr/>
            </a:lvl6pPr>
            <a:lvl7pPr>
              <a:defRPr/>
            </a:lvl7pPr>
            <a:lvl8pPr>
              <a:defRPr/>
            </a:lvl8pPr>
            <a:lvl9pPr>
              <a:defRPr/>
            </a:lvl9pPr>
          </a:lstStyle>
          <a:p/>
        </p:txBody>
      </p:sp>
      <p:sp>
        <p:nvSpPr>
          <p:cNvPr id="152" name="Shape 152"/>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p:txBody>
      </p:sp>
      <p:sp>
        <p:nvSpPr>
          <p:cNvPr id="153" name="Shape 153"/>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buFont typeface="Arial"/>
              <a:buNone/>
              <a:defRPr sz="1400"/>
            </a:lvl1pPr>
            <a:lvl2pPr rtl="0" indent="0" marL="457200">
              <a:buFont typeface="Arial"/>
              <a:buNone/>
              <a:defRPr sz="1200"/>
            </a:lvl2pPr>
            <a:lvl3pPr rtl="0" indent="0" marL="914400">
              <a:buFont typeface="Arial"/>
              <a:buNone/>
              <a:defRPr sz="1000"/>
            </a:lvl3pPr>
            <a:lvl4pPr rtl="0" indent="0" marL="1371600">
              <a:buFont typeface="Arial"/>
              <a:buNone/>
              <a:defRPr sz="900"/>
            </a:lvl4pPr>
            <a:lvl5pPr rtl="0" indent="0" marL="1828800">
              <a:buFont typeface="Arial"/>
              <a:buNone/>
              <a:defRPr sz="900"/>
            </a:lvl5pPr>
            <a:lvl6pPr rtl="0" indent="0" marL="2286000">
              <a:buFont typeface="Arial"/>
              <a:buNone/>
              <a:defRPr sz="900"/>
            </a:lvl6pPr>
            <a:lvl7pPr rtl="0" indent="0" marL="2743200">
              <a:buFont typeface="Arial"/>
              <a:buNone/>
              <a:defRPr sz="900"/>
            </a:lvl7pPr>
            <a:lvl8pPr rtl="0" indent="0" marL="3200400">
              <a:buFont typeface="Arial"/>
              <a:buNone/>
              <a:defRPr sz="900"/>
            </a:lvl8pPr>
            <a:lvl9pPr rtl="0" indent="0" marL="3657600">
              <a:buFont typeface="Arial"/>
              <a:buNone/>
              <a:defRPr sz="900"/>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picTx" type="picTx">
  <p:cSld name="Picture with Caption">
    <p:spTree>
      <p:nvGrpSpPr>
        <p:cNvPr id="162" name="Shape 162"/>
        <p:cNvGrpSpPr/>
        <p:nvPr/>
      </p:nvGrpSpPr>
      <p:grpSpPr>
        <a:xfrm>
          <a:off y="0" x="0"/>
          <a:ext cy="0" cx="0"/>
          <a:chOff y="0" x="0"/>
          <a:chExt cy="0" cx="0"/>
        </a:xfrm>
      </p:grpSpPr>
      <p:sp>
        <p:nvSpPr>
          <p:cNvPr id="163" name="Shape 163"/>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defRPr b="1" sz="2000"/>
            </a:lvl1pPr>
            <a:lvl2pPr>
              <a:defRPr/>
            </a:lvl2pPr>
            <a:lvl3pPr>
              <a:defRPr/>
            </a:lvl3pPr>
            <a:lvl4pPr>
              <a:defRPr/>
            </a:lvl4pPr>
            <a:lvl5pPr>
              <a:defRPr/>
            </a:lvl5pPr>
            <a:lvl6pPr>
              <a:defRPr/>
            </a:lvl6pPr>
            <a:lvl7pPr>
              <a:defRPr/>
            </a:lvl7pPr>
            <a:lvl8pPr>
              <a:defRPr/>
            </a:lvl8pPr>
            <a:lvl9pPr>
              <a:defRPr/>
            </a:lvl9pPr>
          </a:lstStyle>
          <a:p/>
        </p:txBody>
      </p:sp>
      <p:sp>
        <p:nvSpPr>
          <p:cNvPr id="164" name="Shape 164"/>
          <p:cNvSpPr/>
          <p:nvPr>
            <p:ph idx="2" type="pic"/>
          </p:nvPr>
        </p:nvSpPr>
        <p:spPr>
          <a:xfrm>
            <a:off y="612775" x="1792288"/>
            <a:ext cy="4114800" cx="5486399"/>
          </a:xfrm>
          <a:prstGeom prst="rect">
            <a:avLst/>
          </a:prstGeom>
          <a:noFill/>
          <a:ln>
            <a:noFill/>
          </a:ln>
        </p:spPr>
        <p:txBody>
          <a:bodyPr bIns="91425" rIns="91425" lIns="91425" tIns="91425" anchor="t" anchorCtr="0"/>
          <a:lstStyle>
            <a:lvl1pPr algn="l" rtl="0" marR="0" indent="0" marL="0">
              <a:buClr>
                <a:schemeClr val="dk1"/>
              </a:buClr>
              <a:buFont typeface="Arial"/>
              <a:buNone/>
              <a:defRPr strike="noStrike" u="none" b="0" cap="none" baseline="0" sz="3200" i="0">
                <a:solidFill>
                  <a:schemeClr val="dk1"/>
                </a:solidFill>
                <a:latin typeface="Arial"/>
                <a:ea typeface="Arial"/>
                <a:cs typeface="Arial"/>
                <a:sym typeface="Arial"/>
              </a:defRPr>
            </a:lvl1pPr>
            <a:lvl2pPr algn="l" rtl="0" marR="0" indent="0" marL="457200">
              <a:buFont typeface="Arial"/>
              <a:buNone/>
              <a:defRPr strike="noStrike" u="none" b="0" cap="none" baseline="0" sz="2800" i="0"/>
            </a:lvl2pPr>
            <a:lvl3pPr algn="l" rtl="0" marR="0" indent="0" marL="914400">
              <a:buFont typeface="Arial"/>
              <a:buNone/>
              <a:defRPr strike="noStrike" u="none" b="0" cap="none" baseline="0" sz="2400" i="0"/>
            </a:lvl3pPr>
            <a:lvl4pPr algn="l" rtl="0" marR="0" indent="0" marL="1371600">
              <a:buFont typeface="Arial"/>
              <a:buNone/>
              <a:defRPr strike="noStrike" u="none" b="0" cap="none" baseline="0" sz="2000" i="0"/>
            </a:lvl4pPr>
            <a:lvl5pPr algn="l" rtl="0" marR="0" indent="0" marL="1828800">
              <a:buFont typeface="Arial"/>
              <a:buNone/>
              <a:defRPr strike="noStrike" u="none" b="0" cap="none" baseline="0" sz="2000" i="0"/>
            </a:lvl5pPr>
            <a:lvl6pPr algn="l" rtl="0" marR="0" indent="0" marL="2286000">
              <a:buFont typeface="Arial"/>
              <a:buNone/>
              <a:defRPr strike="noStrike" u="none" b="0" cap="none" baseline="0" sz="2000" i="0"/>
            </a:lvl6pPr>
            <a:lvl7pPr algn="l" rtl="0" marR="0" indent="0" marL="2743200">
              <a:buFont typeface="Arial"/>
              <a:buNone/>
              <a:defRPr strike="noStrike" u="none" b="0" cap="none" baseline="0" sz="2000" i="0"/>
            </a:lvl7pPr>
            <a:lvl8pPr algn="l" rtl="0" marR="0" indent="0" marL="3200400">
              <a:buFont typeface="Arial"/>
              <a:buNone/>
              <a:defRPr strike="noStrike" u="none" b="0" cap="none" baseline="0" sz="2000" i="0"/>
            </a:lvl8pPr>
            <a:lvl9pPr algn="l" rtl="0" marR="0" indent="0" marL="3657600">
              <a:buFont typeface="Arial"/>
              <a:buNone/>
              <a:defRPr strike="noStrike" u="none" b="0" cap="none" baseline="0" sz="2000" i="0"/>
            </a:lvl9pPr>
          </a:lstStyle>
          <a:p/>
        </p:txBody>
      </p:sp>
      <p:sp>
        <p:nvSpPr>
          <p:cNvPr id="165" name="Shape 165"/>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buFont typeface="Arial"/>
              <a:buNone/>
              <a:defRPr sz="1400"/>
            </a:lvl1pPr>
            <a:lvl2pPr rtl="0" indent="0" marL="457200">
              <a:buFont typeface="Arial"/>
              <a:buNone/>
              <a:defRPr sz="1200"/>
            </a:lvl2pPr>
            <a:lvl3pPr rtl="0" indent="0" marL="914400">
              <a:buFont typeface="Arial"/>
              <a:buNone/>
              <a:defRPr sz="1000"/>
            </a:lvl3pPr>
            <a:lvl4pPr rtl="0" indent="0" marL="1371600">
              <a:buFont typeface="Arial"/>
              <a:buNone/>
              <a:defRPr sz="900"/>
            </a:lvl4pPr>
            <a:lvl5pPr rtl="0" indent="0" marL="1828800">
              <a:buFont typeface="Arial"/>
              <a:buNone/>
              <a:defRPr sz="900"/>
            </a:lvl5pPr>
            <a:lvl6pPr rtl="0" indent="0" marL="2286000">
              <a:buFont typeface="Arial"/>
              <a:buNone/>
              <a:defRPr sz="900"/>
            </a:lvl6pPr>
            <a:lvl7pPr rtl="0" indent="0" marL="2743200">
              <a:buFont typeface="Arial"/>
              <a:buNone/>
              <a:defRPr sz="900"/>
            </a:lvl7pPr>
            <a:lvl8pPr rtl="0" indent="0" marL="3200400">
              <a:buFont typeface="Arial"/>
              <a:buNone/>
              <a:defRPr sz="900"/>
            </a:lvl8pPr>
            <a:lvl9pPr rtl="0" indent="0" marL="3657600">
              <a:buFont typeface="Arial"/>
              <a:buNone/>
              <a:defRPr sz="900"/>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vertTx" type="vertTx">
  <p:cSld name="Title and Vertical Text">
    <p:spTree>
      <p:nvGrpSpPr>
        <p:cNvPr id="174" name="Shape 174"/>
        <p:cNvGrpSpPr/>
        <p:nvPr/>
      </p:nvGrpSpPr>
      <p:grpSpPr>
        <a:xfrm>
          <a:off y="0" x="0"/>
          <a:ext cy="0" cx="0"/>
          <a:chOff y="0" x="0"/>
          <a:chExt cy="0" cx="0"/>
        </a:xfrm>
      </p:grpSpPr>
      <p:sp>
        <p:nvSpPr>
          <p:cNvPr id="175" name="Shape 175"/>
          <p:cNvSpPr txBox="1"/>
          <p:nvPr>
            <p:ph type="title"/>
          </p:nvPr>
        </p:nvSpPr>
        <p:spPr>
          <a:xfrm>
            <a:off y="811212" x="1524000"/>
            <a:ext cy="1143000" cx="7110411"/>
          </a:xfrm>
          <a:prstGeom prst="rect">
            <a:avLst/>
          </a:prstGeom>
          <a:noFill/>
          <a:ln>
            <a:noFill/>
          </a:ln>
        </p:spPr>
        <p:txBody>
          <a:bodyPr bIns="91425" rIns="91425" lIns="91425" tIns="91425" anchor="t" anchorCtr="0"/>
          <a:lstStyle>
            <a:lvl1pPr algn="l" rtl="0">
              <a:spcBef>
                <a:spcPts val="0"/>
              </a:spcBef>
              <a:spcAft>
                <a:spcPts val="0"/>
              </a:spcAft>
              <a:defRPr b="1" sz="3400">
                <a:solidFill>
                  <a:schemeClr val="accent1"/>
                </a:solidFill>
                <a:latin typeface="Arial"/>
                <a:ea typeface="Arial"/>
                <a:cs typeface="Arial"/>
                <a:sym typeface="Arial"/>
              </a:defRPr>
            </a:lvl1pPr>
            <a:lvl2pPr algn="l" rtl="0">
              <a:spcBef>
                <a:spcPts val="0"/>
              </a:spcBef>
              <a:spcAft>
                <a:spcPts val="0"/>
              </a:spcAft>
              <a:defRPr b="1" sz="3400">
                <a:solidFill>
                  <a:schemeClr val="accent1"/>
                </a:solidFill>
                <a:latin typeface="Arial"/>
                <a:ea typeface="Arial"/>
                <a:cs typeface="Arial"/>
                <a:sym typeface="Arial"/>
              </a:defRPr>
            </a:lvl2pPr>
            <a:lvl3pPr algn="l" rtl="0">
              <a:spcBef>
                <a:spcPts val="0"/>
              </a:spcBef>
              <a:spcAft>
                <a:spcPts val="0"/>
              </a:spcAft>
              <a:defRPr b="1" sz="3400">
                <a:solidFill>
                  <a:schemeClr val="accent1"/>
                </a:solidFill>
                <a:latin typeface="Arial"/>
                <a:ea typeface="Arial"/>
                <a:cs typeface="Arial"/>
                <a:sym typeface="Arial"/>
              </a:defRPr>
            </a:lvl3pPr>
            <a:lvl4pPr algn="l" rtl="0">
              <a:spcBef>
                <a:spcPts val="0"/>
              </a:spcBef>
              <a:spcAft>
                <a:spcPts val="0"/>
              </a:spcAft>
              <a:defRPr b="1" sz="3400">
                <a:solidFill>
                  <a:schemeClr val="accent1"/>
                </a:solidFill>
                <a:latin typeface="Arial"/>
                <a:ea typeface="Arial"/>
                <a:cs typeface="Arial"/>
                <a:sym typeface="Arial"/>
              </a:defRPr>
            </a:lvl4pPr>
            <a:lvl5pPr algn="l" rtl="0">
              <a:spcBef>
                <a:spcPts val="0"/>
              </a:spcBef>
              <a:spcAft>
                <a:spcPts val="0"/>
              </a:spcAft>
              <a:defRPr b="1" sz="3400">
                <a:solidFill>
                  <a:schemeClr val="accent1"/>
                </a:solidFill>
                <a:latin typeface="Arial"/>
                <a:ea typeface="Arial"/>
                <a:cs typeface="Arial"/>
                <a:sym typeface="Arial"/>
              </a:defRPr>
            </a:lvl5pPr>
            <a:lvl6pPr algn="l" rtl="0" marL="457200">
              <a:spcBef>
                <a:spcPts val="0"/>
              </a:spcBef>
              <a:spcAft>
                <a:spcPts val="0"/>
              </a:spcAft>
              <a:defRPr b="1" sz="3400">
                <a:solidFill>
                  <a:schemeClr val="accent1"/>
                </a:solidFill>
                <a:latin typeface="Arial"/>
                <a:ea typeface="Arial"/>
                <a:cs typeface="Arial"/>
                <a:sym typeface="Arial"/>
              </a:defRPr>
            </a:lvl6pPr>
            <a:lvl7pPr algn="l" rtl="0" marL="914400">
              <a:spcBef>
                <a:spcPts val="0"/>
              </a:spcBef>
              <a:spcAft>
                <a:spcPts val="0"/>
              </a:spcAft>
              <a:defRPr b="1" sz="3400">
                <a:solidFill>
                  <a:schemeClr val="accent1"/>
                </a:solidFill>
                <a:latin typeface="Arial"/>
                <a:ea typeface="Arial"/>
                <a:cs typeface="Arial"/>
                <a:sym typeface="Arial"/>
              </a:defRPr>
            </a:lvl7pPr>
            <a:lvl8pPr algn="l" rtl="0" marL="1371600">
              <a:spcBef>
                <a:spcPts val="0"/>
              </a:spcBef>
              <a:spcAft>
                <a:spcPts val="0"/>
              </a:spcAft>
              <a:defRPr b="1" sz="3400">
                <a:solidFill>
                  <a:schemeClr val="accent1"/>
                </a:solidFill>
                <a:latin typeface="Arial"/>
                <a:ea typeface="Arial"/>
                <a:cs typeface="Arial"/>
                <a:sym typeface="Arial"/>
              </a:defRPr>
            </a:lvl8pPr>
            <a:lvl9pPr algn="l" rtl="0" marL="1828800">
              <a:spcBef>
                <a:spcPts val="0"/>
              </a:spcBef>
              <a:spcAft>
                <a:spcPts val="0"/>
              </a:spcAft>
              <a:defRPr b="1" sz="3400">
                <a:solidFill>
                  <a:schemeClr val="accent1"/>
                </a:solidFill>
                <a:latin typeface="Arial"/>
                <a:ea typeface="Arial"/>
                <a:cs typeface="Arial"/>
                <a:sym typeface="Arial"/>
              </a:defRPr>
            </a:lvl9pPr>
          </a:lstStyle>
          <a:p/>
        </p:txBody>
      </p:sp>
      <p:sp>
        <p:nvSpPr>
          <p:cNvPr id="176" name="Shape 176"/>
          <p:cNvSpPr txBox="1"/>
          <p:nvPr>
            <p:ph idx="1" type="body"/>
          </p:nvPr>
        </p:nvSpPr>
        <p:spPr>
          <a:xfrm rot="5400000">
            <a:off y="316706" x="3061493"/>
            <a:ext cy="7110411" cx="4038599"/>
          </a:xfrm>
          <a:prstGeom prst="rect">
            <a:avLst/>
          </a:prstGeom>
          <a:noFill/>
          <a:ln>
            <a:noFill/>
          </a:ln>
        </p:spPr>
        <p:txBody>
          <a:bodyPr bIns="91425" rIns="91425" lIns="91425" tIns="91425" anchor="t" anchorCtr="0"/>
          <a:lstStyle>
            <a:lvl1pPr algn="l" rtl="0" indent="-234950" marL="342900">
              <a:spcBef>
                <a:spcPts val="560"/>
              </a:spcBef>
              <a:spcAft>
                <a:spcPts val="0"/>
              </a:spcAft>
              <a:buClr>
                <a:schemeClr val="dk1"/>
              </a:buClr>
              <a:buFont typeface="Arial"/>
              <a:buChar char="•"/>
              <a:defRPr sz="2800">
                <a:solidFill>
                  <a:schemeClr val="dk1"/>
                </a:solidFill>
                <a:latin typeface="Arial"/>
                <a:ea typeface="Arial"/>
                <a:cs typeface="Arial"/>
                <a:sym typeface="Arial"/>
              </a:defRPr>
            </a:lvl1pPr>
            <a:lvl2pPr algn="l" rtl="0" indent="-285750" marL="742950">
              <a:spcBef>
                <a:spcPts val="560"/>
              </a:spcBef>
              <a:spcAft>
                <a:spcPts val="0"/>
              </a:spcAft>
              <a:defRPr sz="2800">
                <a:solidFill>
                  <a:schemeClr val="dk1"/>
                </a:solidFill>
                <a:latin typeface="Arial"/>
                <a:ea typeface="Arial"/>
                <a:cs typeface="Arial"/>
                <a:sym typeface="Arial"/>
              </a:defRPr>
            </a:lvl2pPr>
            <a:lvl3pPr algn="l" rtl="0" indent="-136525" marL="1143000">
              <a:spcBef>
                <a:spcPts val="480"/>
              </a:spcBef>
              <a:spcAft>
                <a:spcPts val="0"/>
              </a:spcAft>
              <a:buClr>
                <a:schemeClr val="dk1"/>
              </a:buClr>
              <a:buFont typeface="Arial"/>
              <a:buChar char="•"/>
              <a:defRPr sz="2400">
                <a:solidFill>
                  <a:schemeClr val="dk1"/>
                </a:solidFill>
                <a:latin typeface="Arial"/>
                <a:ea typeface="Arial"/>
                <a:cs typeface="Arial"/>
                <a:sym typeface="Arial"/>
              </a:defRPr>
            </a:lvl3pPr>
            <a:lvl4pPr algn="l" rtl="0" indent="-152400" marL="1600200">
              <a:spcBef>
                <a:spcPts val="400"/>
              </a:spcBef>
              <a:spcAft>
                <a:spcPts val="0"/>
              </a:spcAft>
              <a:buClr>
                <a:schemeClr val="dk1"/>
              </a:buClr>
              <a:buFont typeface="Arial"/>
              <a:buChar char="•"/>
              <a:defRPr sz="2000">
                <a:solidFill>
                  <a:schemeClr val="dk1"/>
                </a:solidFill>
                <a:latin typeface="Arial"/>
                <a:ea typeface="Arial"/>
                <a:cs typeface="Arial"/>
                <a:sym typeface="Arial"/>
              </a:defRPr>
            </a:lvl4pPr>
            <a:lvl5pPr algn="l" rtl="0" indent="-152400" marL="2057400">
              <a:spcBef>
                <a:spcPts val="400"/>
              </a:spcBef>
              <a:spcAft>
                <a:spcPts val="0"/>
              </a:spcAft>
              <a:buClr>
                <a:schemeClr val="dk1"/>
              </a:buClr>
              <a:buFont typeface="Arial"/>
              <a:buChar char="•"/>
              <a:defRPr sz="2000">
                <a:solidFill>
                  <a:schemeClr val="dk1"/>
                </a:solidFill>
                <a:latin typeface="Arial"/>
                <a:ea typeface="Arial"/>
                <a:cs typeface="Arial"/>
                <a:sym typeface="Arial"/>
              </a:defRPr>
            </a:lvl5pPr>
            <a:lvl6pPr algn="l" rtl="0" indent="-152400" marL="2514600">
              <a:spcBef>
                <a:spcPts val="400"/>
              </a:spcBef>
              <a:spcAft>
                <a:spcPts val="0"/>
              </a:spcAft>
              <a:buClr>
                <a:schemeClr val="dk1"/>
              </a:buClr>
              <a:buFont typeface="Arial"/>
              <a:buChar char="•"/>
              <a:defRPr sz="2000">
                <a:solidFill>
                  <a:schemeClr val="dk1"/>
                </a:solidFill>
                <a:latin typeface="Arial"/>
                <a:ea typeface="Arial"/>
                <a:cs typeface="Arial"/>
                <a:sym typeface="Arial"/>
              </a:defRPr>
            </a:lvl6pPr>
            <a:lvl7pPr algn="l" rtl="0" indent="-152400" marL="2971800">
              <a:spcBef>
                <a:spcPts val="400"/>
              </a:spcBef>
              <a:spcAft>
                <a:spcPts val="0"/>
              </a:spcAft>
              <a:buClr>
                <a:schemeClr val="dk1"/>
              </a:buClr>
              <a:buFont typeface="Arial"/>
              <a:buChar char="•"/>
              <a:defRPr sz="2000">
                <a:solidFill>
                  <a:schemeClr val="dk1"/>
                </a:solidFill>
                <a:latin typeface="Arial"/>
                <a:ea typeface="Arial"/>
                <a:cs typeface="Arial"/>
                <a:sym typeface="Arial"/>
              </a:defRPr>
            </a:lvl7pPr>
            <a:lvl8pPr algn="l" rtl="0" indent="-152400" marL="3429000">
              <a:spcBef>
                <a:spcPts val="400"/>
              </a:spcBef>
              <a:spcAft>
                <a:spcPts val="0"/>
              </a:spcAft>
              <a:buClr>
                <a:schemeClr val="dk1"/>
              </a:buClr>
              <a:buFont typeface="Arial"/>
              <a:buChar char="•"/>
              <a:defRPr sz="2000">
                <a:solidFill>
                  <a:schemeClr val="dk1"/>
                </a:solidFill>
                <a:latin typeface="Arial"/>
                <a:ea typeface="Arial"/>
                <a:cs typeface="Arial"/>
                <a:sym typeface="Arial"/>
              </a:defRPr>
            </a:lvl8pPr>
            <a:lvl9pPr algn="l" rtl="0" indent="-152400" marL="3886200">
              <a:spcBef>
                <a:spcPts val="400"/>
              </a:spcBef>
              <a:spcAft>
                <a:spcPts val="0"/>
              </a:spcAft>
              <a:buClr>
                <a:schemeClr val="dk1"/>
              </a:buClr>
              <a:buFont typeface="Arial"/>
              <a:buChar char="•"/>
              <a:defRPr sz="2000">
                <a:solidFill>
                  <a:schemeClr val="dk1"/>
                </a:solidFill>
                <a:latin typeface="Arial"/>
                <a:ea typeface="Arial"/>
                <a:cs typeface="Arial"/>
                <a:sym typeface="Arial"/>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vertTitleAndTx" type="vertTitleAndTx">
  <p:cSld name="Vertical Title and Text">
    <p:spTree>
      <p:nvGrpSpPr>
        <p:cNvPr id="185" name="Shape 185"/>
        <p:cNvGrpSpPr/>
        <p:nvPr/>
      </p:nvGrpSpPr>
      <p:grpSpPr>
        <a:xfrm>
          <a:off y="0" x="0"/>
          <a:ext cy="0" cx="0"/>
          <a:chOff y="0" x="0"/>
          <a:chExt cy="0" cx="0"/>
        </a:xfrm>
      </p:grpSpPr>
      <p:sp>
        <p:nvSpPr>
          <p:cNvPr id="186" name="Shape 186"/>
          <p:cNvSpPr txBox="1"/>
          <p:nvPr>
            <p:ph type="title"/>
          </p:nvPr>
        </p:nvSpPr>
        <p:spPr>
          <a:xfrm rot="5400000">
            <a:off y="2462213" x="5206999"/>
            <a:ext cy="1778000" cx="5080000"/>
          </a:xfrm>
          <a:prstGeom prst="rect">
            <a:avLst/>
          </a:prstGeom>
          <a:noFill/>
          <a:ln>
            <a:noFill/>
          </a:ln>
        </p:spPr>
        <p:txBody>
          <a:bodyPr bIns="91425" rIns="91425" lIns="91425" tIns="91425" anchor="t" anchorCtr="0"/>
          <a:lstStyle>
            <a:lvl1pPr algn="l" rtl="0">
              <a:spcBef>
                <a:spcPts val="0"/>
              </a:spcBef>
              <a:spcAft>
                <a:spcPts val="0"/>
              </a:spcAft>
              <a:defRPr b="1" sz="3400">
                <a:solidFill>
                  <a:schemeClr val="accent1"/>
                </a:solidFill>
                <a:latin typeface="Arial"/>
                <a:ea typeface="Arial"/>
                <a:cs typeface="Arial"/>
                <a:sym typeface="Arial"/>
              </a:defRPr>
            </a:lvl1pPr>
            <a:lvl2pPr algn="l" rtl="0">
              <a:spcBef>
                <a:spcPts val="0"/>
              </a:spcBef>
              <a:spcAft>
                <a:spcPts val="0"/>
              </a:spcAft>
              <a:defRPr b="1" sz="3400">
                <a:solidFill>
                  <a:schemeClr val="accent1"/>
                </a:solidFill>
                <a:latin typeface="Arial"/>
                <a:ea typeface="Arial"/>
                <a:cs typeface="Arial"/>
                <a:sym typeface="Arial"/>
              </a:defRPr>
            </a:lvl2pPr>
            <a:lvl3pPr algn="l" rtl="0">
              <a:spcBef>
                <a:spcPts val="0"/>
              </a:spcBef>
              <a:spcAft>
                <a:spcPts val="0"/>
              </a:spcAft>
              <a:defRPr b="1" sz="3400">
                <a:solidFill>
                  <a:schemeClr val="accent1"/>
                </a:solidFill>
                <a:latin typeface="Arial"/>
                <a:ea typeface="Arial"/>
                <a:cs typeface="Arial"/>
                <a:sym typeface="Arial"/>
              </a:defRPr>
            </a:lvl3pPr>
            <a:lvl4pPr algn="l" rtl="0">
              <a:spcBef>
                <a:spcPts val="0"/>
              </a:spcBef>
              <a:spcAft>
                <a:spcPts val="0"/>
              </a:spcAft>
              <a:defRPr b="1" sz="3400">
                <a:solidFill>
                  <a:schemeClr val="accent1"/>
                </a:solidFill>
                <a:latin typeface="Arial"/>
                <a:ea typeface="Arial"/>
                <a:cs typeface="Arial"/>
                <a:sym typeface="Arial"/>
              </a:defRPr>
            </a:lvl4pPr>
            <a:lvl5pPr algn="l" rtl="0">
              <a:spcBef>
                <a:spcPts val="0"/>
              </a:spcBef>
              <a:spcAft>
                <a:spcPts val="0"/>
              </a:spcAft>
              <a:defRPr b="1" sz="3400">
                <a:solidFill>
                  <a:schemeClr val="accent1"/>
                </a:solidFill>
                <a:latin typeface="Arial"/>
                <a:ea typeface="Arial"/>
                <a:cs typeface="Arial"/>
                <a:sym typeface="Arial"/>
              </a:defRPr>
            </a:lvl5pPr>
            <a:lvl6pPr algn="l" rtl="0" marL="457200">
              <a:spcBef>
                <a:spcPts val="0"/>
              </a:spcBef>
              <a:spcAft>
                <a:spcPts val="0"/>
              </a:spcAft>
              <a:defRPr b="1" sz="3400">
                <a:solidFill>
                  <a:schemeClr val="accent1"/>
                </a:solidFill>
                <a:latin typeface="Arial"/>
                <a:ea typeface="Arial"/>
                <a:cs typeface="Arial"/>
                <a:sym typeface="Arial"/>
              </a:defRPr>
            </a:lvl6pPr>
            <a:lvl7pPr algn="l" rtl="0" marL="914400">
              <a:spcBef>
                <a:spcPts val="0"/>
              </a:spcBef>
              <a:spcAft>
                <a:spcPts val="0"/>
              </a:spcAft>
              <a:defRPr b="1" sz="3400">
                <a:solidFill>
                  <a:schemeClr val="accent1"/>
                </a:solidFill>
                <a:latin typeface="Arial"/>
                <a:ea typeface="Arial"/>
                <a:cs typeface="Arial"/>
                <a:sym typeface="Arial"/>
              </a:defRPr>
            </a:lvl7pPr>
            <a:lvl8pPr algn="l" rtl="0" marL="1371600">
              <a:spcBef>
                <a:spcPts val="0"/>
              </a:spcBef>
              <a:spcAft>
                <a:spcPts val="0"/>
              </a:spcAft>
              <a:defRPr b="1" sz="3400">
                <a:solidFill>
                  <a:schemeClr val="accent1"/>
                </a:solidFill>
                <a:latin typeface="Arial"/>
                <a:ea typeface="Arial"/>
                <a:cs typeface="Arial"/>
                <a:sym typeface="Arial"/>
              </a:defRPr>
            </a:lvl8pPr>
            <a:lvl9pPr algn="l" rtl="0" marL="1828800">
              <a:spcBef>
                <a:spcPts val="0"/>
              </a:spcBef>
              <a:spcAft>
                <a:spcPts val="0"/>
              </a:spcAft>
              <a:defRPr b="1" sz="3400">
                <a:solidFill>
                  <a:schemeClr val="accent1"/>
                </a:solidFill>
                <a:latin typeface="Arial"/>
                <a:ea typeface="Arial"/>
                <a:cs typeface="Arial"/>
                <a:sym typeface="Arial"/>
              </a:defRPr>
            </a:lvl9pPr>
          </a:lstStyle>
          <a:p/>
        </p:txBody>
      </p:sp>
      <p:sp>
        <p:nvSpPr>
          <p:cNvPr id="187" name="Shape 187"/>
          <p:cNvSpPr txBox="1"/>
          <p:nvPr>
            <p:ph idx="1" type="body"/>
          </p:nvPr>
        </p:nvSpPr>
        <p:spPr>
          <a:xfrm rot="5400000">
            <a:off y="760413" x="1574799"/>
            <a:ext cy="5181600" cx="5080000"/>
          </a:xfrm>
          <a:prstGeom prst="rect">
            <a:avLst/>
          </a:prstGeom>
          <a:noFill/>
          <a:ln>
            <a:noFill/>
          </a:ln>
        </p:spPr>
        <p:txBody>
          <a:bodyPr bIns="91425" rIns="91425" lIns="91425" tIns="91425" anchor="t" anchorCtr="0"/>
          <a:lstStyle>
            <a:lvl1pPr algn="l" rtl="0" indent="-234950" marL="342900">
              <a:spcBef>
                <a:spcPts val="560"/>
              </a:spcBef>
              <a:spcAft>
                <a:spcPts val="0"/>
              </a:spcAft>
              <a:buClr>
                <a:schemeClr val="dk1"/>
              </a:buClr>
              <a:buFont typeface="Arial"/>
              <a:buChar char="•"/>
              <a:defRPr sz="2800">
                <a:solidFill>
                  <a:schemeClr val="dk1"/>
                </a:solidFill>
                <a:latin typeface="Arial"/>
                <a:ea typeface="Arial"/>
                <a:cs typeface="Arial"/>
                <a:sym typeface="Arial"/>
              </a:defRPr>
            </a:lvl1pPr>
            <a:lvl2pPr algn="l" rtl="0" indent="-285750" marL="742950">
              <a:spcBef>
                <a:spcPts val="560"/>
              </a:spcBef>
              <a:spcAft>
                <a:spcPts val="0"/>
              </a:spcAft>
              <a:defRPr sz="2800">
                <a:solidFill>
                  <a:schemeClr val="dk1"/>
                </a:solidFill>
                <a:latin typeface="Arial"/>
                <a:ea typeface="Arial"/>
                <a:cs typeface="Arial"/>
                <a:sym typeface="Arial"/>
              </a:defRPr>
            </a:lvl2pPr>
            <a:lvl3pPr algn="l" rtl="0" indent="-136525" marL="1143000">
              <a:spcBef>
                <a:spcPts val="480"/>
              </a:spcBef>
              <a:spcAft>
                <a:spcPts val="0"/>
              </a:spcAft>
              <a:buClr>
                <a:schemeClr val="dk1"/>
              </a:buClr>
              <a:buFont typeface="Arial"/>
              <a:buChar char="•"/>
              <a:defRPr sz="2400">
                <a:solidFill>
                  <a:schemeClr val="dk1"/>
                </a:solidFill>
                <a:latin typeface="Arial"/>
                <a:ea typeface="Arial"/>
                <a:cs typeface="Arial"/>
                <a:sym typeface="Arial"/>
              </a:defRPr>
            </a:lvl3pPr>
            <a:lvl4pPr algn="l" rtl="0" indent="-152400" marL="1600200">
              <a:spcBef>
                <a:spcPts val="400"/>
              </a:spcBef>
              <a:spcAft>
                <a:spcPts val="0"/>
              </a:spcAft>
              <a:buClr>
                <a:schemeClr val="dk1"/>
              </a:buClr>
              <a:buFont typeface="Arial"/>
              <a:buChar char="•"/>
              <a:defRPr sz="2000">
                <a:solidFill>
                  <a:schemeClr val="dk1"/>
                </a:solidFill>
                <a:latin typeface="Arial"/>
                <a:ea typeface="Arial"/>
                <a:cs typeface="Arial"/>
                <a:sym typeface="Arial"/>
              </a:defRPr>
            </a:lvl4pPr>
            <a:lvl5pPr algn="l" rtl="0" indent="-152400" marL="2057400">
              <a:spcBef>
                <a:spcPts val="400"/>
              </a:spcBef>
              <a:spcAft>
                <a:spcPts val="0"/>
              </a:spcAft>
              <a:buClr>
                <a:schemeClr val="dk1"/>
              </a:buClr>
              <a:buFont typeface="Arial"/>
              <a:buChar char="•"/>
              <a:defRPr sz="2000">
                <a:solidFill>
                  <a:schemeClr val="dk1"/>
                </a:solidFill>
                <a:latin typeface="Arial"/>
                <a:ea typeface="Arial"/>
                <a:cs typeface="Arial"/>
                <a:sym typeface="Arial"/>
              </a:defRPr>
            </a:lvl5pPr>
            <a:lvl6pPr algn="l" rtl="0" indent="-152400" marL="2514600">
              <a:spcBef>
                <a:spcPts val="400"/>
              </a:spcBef>
              <a:spcAft>
                <a:spcPts val="0"/>
              </a:spcAft>
              <a:buClr>
                <a:schemeClr val="dk1"/>
              </a:buClr>
              <a:buFont typeface="Arial"/>
              <a:buChar char="•"/>
              <a:defRPr sz="2000">
                <a:solidFill>
                  <a:schemeClr val="dk1"/>
                </a:solidFill>
                <a:latin typeface="Arial"/>
                <a:ea typeface="Arial"/>
                <a:cs typeface="Arial"/>
                <a:sym typeface="Arial"/>
              </a:defRPr>
            </a:lvl6pPr>
            <a:lvl7pPr algn="l" rtl="0" indent="-152400" marL="2971800">
              <a:spcBef>
                <a:spcPts val="400"/>
              </a:spcBef>
              <a:spcAft>
                <a:spcPts val="0"/>
              </a:spcAft>
              <a:buClr>
                <a:schemeClr val="dk1"/>
              </a:buClr>
              <a:buFont typeface="Arial"/>
              <a:buChar char="•"/>
              <a:defRPr sz="2000">
                <a:solidFill>
                  <a:schemeClr val="dk1"/>
                </a:solidFill>
                <a:latin typeface="Arial"/>
                <a:ea typeface="Arial"/>
                <a:cs typeface="Arial"/>
                <a:sym typeface="Arial"/>
              </a:defRPr>
            </a:lvl7pPr>
            <a:lvl8pPr algn="l" rtl="0" indent="-152400" marL="3429000">
              <a:spcBef>
                <a:spcPts val="400"/>
              </a:spcBef>
              <a:spcAft>
                <a:spcPts val="0"/>
              </a:spcAft>
              <a:buClr>
                <a:schemeClr val="dk1"/>
              </a:buClr>
              <a:buFont typeface="Arial"/>
              <a:buChar char="•"/>
              <a:defRPr sz="2000">
                <a:solidFill>
                  <a:schemeClr val="dk1"/>
                </a:solidFill>
                <a:latin typeface="Arial"/>
                <a:ea typeface="Arial"/>
                <a:cs typeface="Arial"/>
                <a:sym typeface="Arial"/>
              </a:defRPr>
            </a:lvl8pPr>
            <a:lvl9pPr algn="l" rtl="0" indent="-152400" marL="3886200">
              <a:spcBef>
                <a:spcPts val="400"/>
              </a:spcBef>
              <a:spcAft>
                <a:spcPts val="0"/>
              </a:spcAft>
              <a:buClr>
                <a:schemeClr val="dk1"/>
              </a:buClr>
              <a:buFont typeface="Arial"/>
              <a:buChar char="•"/>
              <a:defRPr sz="2000">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picTx" type="picTx">
  <p:cSld name="Picture with Caption">
    <p:spTree>
      <p:nvGrpSpPr>
        <p:cNvPr id="29" name="Shape 29"/>
        <p:cNvGrpSpPr/>
        <p:nvPr/>
      </p:nvGrpSpPr>
      <p:grpSpPr>
        <a:xfrm>
          <a:off y="0" x="0"/>
          <a:ext cy="0" cx="0"/>
          <a:chOff y="0" x="0"/>
          <a:chExt cy="0" cx="0"/>
        </a:xfrm>
      </p:grpSpPr>
      <p:sp>
        <p:nvSpPr>
          <p:cNvPr id="30" name="Shape 30"/>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defRPr b="1" sz="2000"/>
            </a:lvl1pPr>
            <a:lvl2pPr>
              <a:defRPr/>
            </a:lvl2pPr>
            <a:lvl3pPr>
              <a:defRPr/>
            </a:lvl3pPr>
            <a:lvl4pPr>
              <a:defRPr/>
            </a:lvl4pPr>
            <a:lvl5pPr>
              <a:defRPr/>
            </a:lvl5pPr>
            <a:lvl6pPr>
              <a:defRPr/>
            </a:lvl6pPr>
            <a:lvl7pPr>
              <a:defRPr/>
            </a:lvl7pPr>
            <a:lvl8pPr>
              <a:defRPr/>
            </a:lvl8pPr>
            <a:lvl9pPr>
              <a:defRPr/>
            </a:lvl9pPr>
          </a:lstStyle>
          <a:p/>
        </p:txBody>
      </p:sp>
      <p:sp>
        <p:nvSpPr>
          <p:cNvPr id="31" name="Shape 31"/>
          <p:cNvSpPr/>
          <p:nvPr>
            <p:ph idx="2" type="pic"/>
          </p:nvPr>
        </p:nvSpPr>
        <p:spPr>
          <a:xfrm>
            <a:off y="612775" x="1792288"/>
            <a:ext cy="4114800" cx="5486399"/>
          </a:xfrm>
          <a:prstGeom prst="rect">
            <a:avLst/>
          </a:prstGeom>
          <a:noFill/>
          <a:ln>
            <a:noFill/>
          </a:ln>
        </p:spPr>
        <p:txBody>
          <a:bodyPr bIns="91425" rIns="91425" lIns="91425" tIns="91425" anchor="t" anchorCtr="0"/>
          <a:lstStyle>
            <a:lvl1pPr algn="l" rtl="0" marR="0" indent="0" marL="0">
              <a:buClr>
                <a:srgbClr val="898989"/>
              </a:buClr>
              <a:buFont typeface="Calibri"/>
              <a:buNone/>
              <a:defRPr strike="noStrike" u="none" b="0" cap="none" baseline="0" sz="3200" i="0">
                <a:solidFill>
                  <a:srgbClr val="898989"/>
                </a:solidFill>
                <a:latin typeface="Calibri"/>
                <a:ea typeface="Calibri"/>
                <a:cs typeface="Calibri"/>
                <a:sym typeface="Calibri"/>
              </a:defRPr>
            </a:lvl1pPr>
            <a:lvl2pPr algn="l" rtl="0" marR="0" indent="0" marL="457200">
              <a:buFont typeface="Arial"/>
              <a:buNone/>
              <a:defRPr strike="noStrike" u="none" b="0" cap="none" baseline="0" sz="2800" i="0"/>
            </a:lvl2pPr>
            <a:lvl3pPr algn="l" rtl="0" marR="0" indent="0" marL="914400">
              <a:buFont typeface="Arial"/>
              <a:buNone/>
              <a:defRPr strike="noStrike" u="none" b="0" cap="none" baseline="0" sz="2400" i="0"/>
            </a:lvl3pPr>
            <a:lvl4pPr algn="l" rtl="0" marR="0" indent="0" marL="1371600">
              <a:buFont typeface="Arial"/>
              <a:buNone/>
              <a:defRPr strike="noStrike" u="none" b="0" cap="none" baseline="0" sz="2000" i="0"/>
            </a:lvl4pPr>
            <a:lvl5pPr algn="l" rtl="0" marR="0" indent="0" marL="1828800">
              <a:buFont typeface="Arial"/>
              <a:buNone/>
              <a:defRPr strike="noStrike" u="none" b="0" cap="none" baseline="0" sz="2000" i="0"/>
            </a:lvl5pPr>
            <a:lvl6pPr algn="l" rtl="0" marR="0" indent="0" marL="2286000">
              <a:buFont typeface="Arial"/>
              <a:buNone/>
              <a:defRPr strike="noStrike" u="none" b="0" cap="none" baseline="0" sz="2000" i="0"/>
            </a:lvl6pPr>
            <a:lvl7pPr algn="l" rtl="0" marR="0" indent="0" marL="2743200">
              <a:buFont typeface="Arial"/>
              <a:buNone/>
              <a:defRPr strike="noStrike" u="none" b="0" cap="none" baseline="0" sz="2000" i="0"/>
            </a:lvl7pPr>
            <a:lvl8pPr algn="l" rtl="0" marR="0" indent="0" marL="3200400">
              <a:buFont typeface="Arial"/>
              <a:buNone/>
              <a:defRPr strike="noStrike" u="none" b="0" cap="none" baseline="0" sz="2000" i="0"/>
            </a:lvl8pPr>
            <a:lvl9pPr algn="l" rtl="0" marR="0" indent="0" marL="3657600">
              <a:buFont typeface="Arial"/>
              <a:buNone/>
              <a:defRPr strike="noStrike" u="none" b="0" cap="none" baseline="0" sz="2000" i="0"/>
            </a:lvl9pPr>
          </a:lstStyle>
          <a:p/>
        </p:txBody>
      </p:sp>
      <p:sp>
        <p:nvSpPr>
          <p:cNvPr id="32" name="Shape 32"/>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buFont typeface="Calibri"/>
              <a:buNone/>
              <a:defRPr sz="1400"/>
            </a:lvl1pPr>
            <a:lvl2pPr rtl="0" indent="0" marL="457200">
              <a:buFont typeface="Calibri"/>
              <a:buNone/>
              <a:defRPr sz="1200"/>
            </a:lvl2pPr>
            <a:lvl3pPr rtl="0" indent="0" marL="914400">
              <a:buFont typeface="Calibri"/>
              <a:buNone/>
              <a:defRPr sz="1000"/>
            </a:lvl3pPr>
            <a:lvl4pPr rtl="0" indent="0" marL="1371600">
              <a:buFont typeface="Calibri"/>
              <a:buNone/>
              <a:defRPr sz="900"/>
            </a:lvl4pPr>
            <a:lvl5pPr rtl="0" indent="0" marL="1828800">
              <a:buFont typeface="Calibri"/>
              <a:buNone/>
              <a:defRPr sz="900"/>
            </a:lvl5pPr>
            <a:lvl6pPr rtl="0" indent="0" marL="2286000">
              <a:buFont typeface="Calibri"/>
              <a:buNone/>
              <a:defRPr sz="900"/>
            </a:lvl6pPr>
            <a:lvl7pPr rtl="0" indent="0" marL="2743200">
              <a:buFont typeface="Calibri"/>
              <a:buNone/>
              <a:defRPr sz="900"/>
            </a:lvl7pPr>
            <a:lvl8pPr rtl="0" indent="0" marL="3200400">
              <a:buFont typeface="Calibri"/>
              <a:buNone/>
              <a:defRPr sz="900"/>
            </a:lvl8pPr>
            <a:lvl9pPr rtl="0" indent="0" marL="3657600">
              <a:buFont typeface="Calibri"/>
              <a:buNone/>
              <a:defRPr sz="9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Tx" type="objTx">
  <p:cSld name="Content with Caption">
    <p:spTree>
      <p:nvGrpSpPr>
        <p:cNvPr id="33" name="Shape 33"/>
        <p:cNvGrpSpPr/>
        <p:nvPr/>
      </p:nvGrpSpPr>
      <p:grpSpPr>
        <a:xfrm>
          <a:off y="0" x="0"/>
          <a:ext cy="0" cx="0"/>
          <a:chOff y="0" x="0"/>
          <a:chExt cy="0" cx="0"/>
        </a:xfrm>
      </p:grpSpPr>
      <p:sp>
        <p:nvSpPr>
          <p:cNvPr id="34" name="Shape 34"/>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defRPr b="1" sz="2000"/>
            </a:lvl1pPr>
            <a:lvl2pPr>
              <a:defRPr/>
            </a:lvl2pPr>
            <a:lvl3pPr>
              <a:defRPr/>
            </a:lvl3pPr>
            <a:lvl4pPr>
              <a:defRPr/>
            </a:lvl4pPr>
            <a:lvl5pPr>
              <a:defRPr/>
            </a:lvl5pPr>
            <a:lvl6pPr>
              <a:defRPr/>
            </a:lvl6pPr>
            <a:lvl7pPr>
              <a:defRPr/>
            </a:lvl7pPr>
            <a:lvl8pPr>
              <a:defRPr/>
            </a:lvl8pPr>
            <a:lvl9pPr>
              <a:defRPr/>
            </a:lvl9pPr>
          </a:lstStyle>
          <a:p/>
        </p:txBody>
      </p:sp>
      <p:sp>
        <p:nvSpPr>
          <p:cNvPr id="35" name="Shape 35"/>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p:txBody>
      </p:sp>
      <p:sp>
        <p:nvSpPr>
          <p:cNvPr id="36" name="Shape 36"/>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buFont typeface="Calibri"/>
              <a:buNone/>
              <a:defRPr sz="1400"/>
            </a:lvl1pPr>
            <a:lvl2pPr rtl="0" indent="0" marL="457200">
              <a:buFont typeface="Calibri"/>
              <a:buNone/>
              <a:defRPr sz="1200"/>
            </a:lvl2pPr>
            <a:lvl3pPr rtl="0" indent="0" marL="914400">
              <a:buFont typeface="Calibri"/>
              <a:buNone/>
              <a:defRPr sz="1000"/>
            </a:lvl3pPr>
            <a:lvl4pPr rtl="0" indent="0" marL="1371600">
              <a:buFont typeface="Calibri"/>
              <a:buNone/>
              <a:defRPr sz="900"/>
            </a:lvl4pPr>
            <a:lvl5pPr rtl="0" indent="0" marL="1828800">
              <a:buFont typeface="Calibri"/>
              <a:buNone/>
              <a:defRPr sz="900"/>
            </a:lvl5pPr>
            <a:lvl6pPr rtl="0" indent="0" marL="2286000">
              <a:buFont typeface="Calibri"/>
              <a:buNone/>
              <a:defRPr sz="900"/>
            </a:lvl6pPr>
            <a:lvl7pPr rtl="0" indent="0" marL="2743200">
              <a:buFont typeface="Calibri"/>
              <a:buNone/>
              <a:defRPr sz="900"/>
            </a:lvl7pPr>
            <a:lvl8pPr rtl="0" indent="0" marL="3200400">
              <a:buFont typeface="Calibri"/>
              <a:buNone/>
              <a:defRPr sz="900"/>
            </a:lvl8pPr>
            <a:lvl9pPr rtl="0" indent="0" marL="3657600">
              <a:buFont typeface="Calibri"/>
              <a:buNone/>
              <a:defRPr sz="9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37" name="Shape 37"/>
        <p:cNvGrpSpPr/>
        <p:nvPr/>
      </p:nvGrpSpPr>
      <p:grpSpPr>
        <a:xfrm>
          <a:off y="0" x="0"/>
          <a:ext cy="0" cx="0"/>
          <a:chOff y="0" x="0"/>
          <a:chExt cy="0" cx="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 Only">
    <p:spTree>
      <p:nvGrpSpPr>
        <p:cNvPr id="38" name="Shape 38"/>
        <p:cNvGrpSpPr/>
        <p:nvPr/>
      </p:nvGrpSpPr>
      <p:grpSpPr>
        <a:xfrm>
          <a:off y="0" x="0"/>
          <a:ext cy="0" cx="0"/>
          <a:chOff y="0" x="0"/>
          <a:chExt cy="0" cx="0"/>
        </a:xfrm>
      </p:grpSpPr>
      <p:sp>
        <p:nvSpPr>
          <p:cNvPr id="39" name="Shape 39"/>
          <p:cNvSpPr txBox="1"/>
          <p:nvPr>
            <p:ph type="title"/>
          </p:nvPr>
        </p:nvSpPr>
        <p:spPr>
          <a:xfrm>
            <a:off y="274637" x="457200"/>
            <a:ext cy="1143000" cx="8229600"/>
          </a:xfrm>
          <a:prstGeom prst="rect">
            <a:avLst/>
          </a:prstGeom>
          <a:noFill/>
          <a:ln>
            <a:noFill/>
          </a:ln>
        </p:spPr>
        <p:txBody>
          <a:bodyPr bIns="91425" rIns="91425" lIns="91425" t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algn="ctr" rtl="0" marL="457200">
              <a:spcBef>
                <a:spcPts val="0"/>
              </a:spcBef>
              <a:spcAft>
                <a:spcPts val="0"/>
              </a:spcAft>
              <a:defRPr sz="4400">
                <a:solidFill>
                  <a:schemeClr val="dk1"/>
                </a:solidFill>
                <a:latin typeface="Calibri"/>
                <a:ea typeface="Calibri"/>
                <a:cs typeface="Calibri"/>
                <a:sym typeface="Calibri"/>
              </a:defRPr>
            </a:lvl6pPr>
            <a:lvl7pPr algn="ctr" rtl="0" marL="914400">
              <a:spcBef>
                <a:spcPts val="0"/>
              </a:spcBef>
              <a:spcAft>
                <a:spcPts val="0"/>
              </a:spcAft>
              <a:defRPr sz="4400">
                <a:solidFill>
                  <a:schemeClr val="dk1"/>
                </a:solidFill>
                <a:latin typeface="Calibri"/>
                <a:ea typeface="Calibri"/>
                <a:cs typeface="Calibri"/>
                <a:sym typeface="Calibri"/>
              </a:defRPr>
            </a:lvl7pPr>
            <a:lvl8pPr algn="ctr" rtl="0" marL="1371600">
              <a:spcBef>
                <a:spcPts val="0"/>
              </a:spcBef>
              <a:spcAft>
                <a:spcPts val="0"/>
              </a:spcAft>
              <a:defRPr sz="4400">
                <a:solidFill>
                  <a:schemeClr val="dk1"/>
                </a:solidFill>
                <a:latin typeface="Calibri"/>
                <a:ea typeface="Calibri"/>
                <a:cs typeface="Calibri"/>
                <a:sym typeface="Calibri"/>
              </a:defRPr>
            </a:lvl8pPr>
            <a:lvl9pPr algn="ctr" rtl="0" marL="1828800">
              <a:spcBef>
                <a:spcPts val="0"/>
              </a:spcBef>
              <a:spcAft>
                <a:spcPts val="0"/>
              </a:spcAft>
              <a:defRPr sz="4400">
                <a:solidFill>
                  <a:schemeClr val="dk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TxTwoObj" type="twoTxTwoObj">
  <p:cSld name="Comparison">
    <p:spTree>
      <p:nvGrpSpPr>
        <p:cNvPr id="40" name="Shape 40"/>
        <p:cNvGrpSpPr/>
        <p:nvPr/>
      </p:nvGrpSpPr>
      <p:grpSpPr>
        <a:xfrm>
          <a:off y="0" x="0"/>
          <a:ext cy="0" cx="0"/>
          <a:chOff y="0" x="0"/>
          <a:chExt cy="0" cx="0"/>
        </a:xfrm>
      </p:grpSpPr>
      <p:sp>
        <p:nvSpPr>
          <p:cNvPr id="41" name="Shape 41"/>
          <p:cNvSpPr txBox="1"/>
          <p:nvPr>
            <p:ph type="title"/>
          </p:nvPr>
        </p:nvSpPr>
        <p:spPr>
          <a:xfrm>
            <a:off y="274637" x="457200"/>
            <a:ext cy="1143000" cx="8229600"/>
          </a:xfrm>
          <a:prstGeom prst="rect">
            <a:avLst/>
          </a:prstGeom>
          <a:noFill/>
          <a:ln>
            <a:noFill/>
          </a:ln>
        </p:spPr>
        <p:txBody>
          <a:bodyPr bIns="91425" rIns="91425" lIns="91425" tIns="91425" anchor="t" anchorCtr="0"/>
          <a:lstStyle>
            <a:lvl1pPr rtl="0">
              <a:defRPr/>
            </a:lvl1pPr>
            <a:lvl2pPr>
              <a:defRPr/>
            </a:lvl2pPr>
            <a:lvl3pPr>
              <a:defRPr/>
            </a:lvl3pPr>
            <a:lvl4pPr>
              <a:defRPr/>
            </a:lvl4pPr>
            <a:lvl5pPr>
              <a:defRPr/>
            </a:lvl5pPr>
            <a:lvl6pPr>
              <a:defRPr/>
            </a:lvl6pPr>
            <a:lvl7pPr>
              <a:defRPr/>
            </a:lvl7pPr>
            <a:lvl8pPr>
              <a:defRPr/>
            </a:lvl8pPr>
            <a:lvl9pPr>
              <a:defRPr/>
            </a:lvl9pPr>
          </a:lstStyle>
          <a:p/>
        </p:txBody>
      </p:sp>
      <p:sp>
        <p:nvSpPr>
          <p:cNvPr id="42" name="Shape 42"/>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buFont typeface="Calibri"/>
              <a:buNone/>
              <a:defRPr b="1" sz="2400"/>
            </a:lvl1pPr>
            <a:lvl2pPr rtl="0" indent="0" marL="457200">
              <a:buFont typeface="Calibri"/>
              <a:buNone/>
              <a:defRPr b="1" sz="2000"/>
            </a:lvl2pPr>
            <a:lvl3pPr rtl="0" indent="0" marL="914400">
              <a:buFont typeface="Calibri"/>
              <a:buNone/>
              <a:defRPr b="1" sz="1800"/>
            </a:lvl3pPr>
            <a:lvl4pPr rtl="0" indent="0" marL="1371600">
              <a:buFont typeface="Calibri"/>
              <a:buNone/>
              <a:defRPr b="1" sz="1600"/>
            </a:lvl4pPr>
            <a:lvl5pPr rtl="0" indent="0" marL="1828800">
              <a:buFont typeface="Calibri"/>
              <a:buNone/>
              <a:defRPr b="1" sz="1600"/>
            </a:lvl5pPr>
            <a:lvl6pPr rtl="0" indent="0" marL="2286000">
              <a:buFont typeface="Calibri"/>
              <a:buNone/>
              <a:defRPr b="1" sz="1600"/>
            </a:lvl6pPr>
            <a:lvl7pPr rtl="0" indent="0" marL="2743200">
              <a:buFont typeface="Calibri"/>
              <a:buNone/>
              <a:defRPr b="1" sz="1600"/>
            </a:lvl7pPr>
            <a:lvl8pPr rtl="0" indent="0" marL="3200400">
              <a:buFont typeface="Calibri"/>
              <a:buNone/>
              <a:defRPr b="1" sz="1600"/>
            </a:lvl8pPr>
            <a:lvl9pPr rtl="0" indent="0" marL="3657600">
              <a:buFont typeface="Calibri"/>
              <a:buNone/>
              <a:defRPr b="1" sz="1600"/>
            </a:lvl9pPr>
          </a:lstStyle>
          <a:p/>
        </p:txBody>
      </p:sp>
      <p:sp>
        <p:nvSpPr>
          <p:cNvPr id="43" name="Shape 43"/>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
        <p:nvSpPr>
          <p:cNvPr id="44" name="Shape 44"/>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buFont typeface="Calibri"/>
              <a:buNone/>
              <a:defRPr b="1" sz="2400"/>
            </a:lvl1pPr>
            <a:lvl2pPr rtl="0" indent="0" marL="457200">
              <a:buFont typeface="Calibri"/>
              <a:buNone/>
              <a:defRPr b="1" sz="2000"/>
            </a:lvl2pPr>
            <a:lvl3pPr rtl="0" indent="0" marL="914400">
              <a:buFont typeface="Calibri"/>
              <a:buNone/>
              <a:defRPr b="1" sz="1800"/>
            </a:lvl3pPr>
            <a:lvl4pPr rtl="0" indent="0" marL="1371600">
              <a:buFont typeface="Calibri"/>
              <a:buNone/>
              <a:defRPr b="1" sz="1600"/>
            </a:lvl4pPr>
            <a:lvl5pPr rtl="0" indent="0" marL="1828800">
              <a:buFont typeface="Calibri"/>
              <a:buNone/>
              <a:defRPr b="1" sz="1600"/>
            </a:lvl5pPr>
            <a:lvl6pPr rtl="0" indent="0" marL="2286000">
              <a:buFont typeface="Calibri"/>
              <a:buNone/>
              <a:defRPr b="1" sz="1600"/>
            </a:lvl6pPr>
            <a:lvl7pPr rtl="0" indent="0" marL="2743200">
              <a:buFont typeface="Calibri"/>
              <a:buNone/>
              <a:defRPr b="1" sz="1600"/>
            </a:lvl7pPr>
            <a:lvl8pPr rtl="0" indent="0" marL="3200400">
              <a:buFont typeface="Calibri"/>
              <a:buNone/>
              <a:defRPr b="1" sz="1600"/>
            </a:lvl8pPr>
            <a:lvl9pPr rtl="0" indent="0" marL="3657600">
              <a:buFont typeface="Calibri"/>
              <a:buNone/>
              <a:defRPr b="1" sz="1600"/>
            </a:lvl9pPr>
          </a:lstStyle>
          <a:p/>
        </p:txBody>
      </p:sp>
      <p:sp>
        <p:nvSpPr>
          <p:cNvPr id="45" name="Shape 45"/>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Obj" type="twoObj">
  <p:cSld name="Two Content">
    <p:spTree>
      <p:nvGrpSpPr>
        <p:cNvPr id="46" name="Shape 46"/>
        <p:cNvGrpSpPr/>
        <p:nvPr/>
      </p:nvGrpSpPr>
      <p:grpSpPr>
        <a:xfrm>
          <a:off y="0" x="0"/>
          <a:ext cy="0" cx="0"/>
          <a:chOff y="0" x="0"/>
          <a:chExt cy="0" cx="0"/>
        </a:xfrm>
      </p:grpSpPr>
      <p:sp>
        <p:nvSpPr>
          <p:cNvPr id="47" name="Shape 47"/>
          <p:cNvSpPr txBox="1"/>
          <p:nvPr>
            <p:ph type="title"/>
          </p:nvPr>
        </p:nvSpPr>
        <p:spPr>
          <a:xfrm>
            <a:off y="274637" x="457200"/>
            <a:ext cy="1143000" cx="8229600"/>
          </a:xfrm>
          <a:prstGeom prst="rect">
            <a:avLst/>
          </a:prstGeom>
          <a:noFill/>
          <a:ln>
            <a:noFill/>
          </a:ln>
        </p:spPr>
        <p:txBody>
          <a:bodyPr bIns="91425" rIns="91425" lIns="91425" t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algn="ctr" rtl="0" marL="457200">
              <a:spcBef>
                <a:spcPts val="0"/>
              </a:spcBef>
              <a:spcAft>
                <a:spcPts val="0"/>
              </a:spcAft>
              <a:defRPr sz="4400">
                <a:solidFill>
                  <a:schemeClr val="dk1"/>
                </a:solidFill>
                <a:latin typeface="Calibri"/>
                <a:ea typeface="Calibri"/>
                <a:cs typeface="Calibri"/>
                <a:sym typeface="Calibri"/>
              </a:defRPr>
            </a:lvl6pPr>
            <a:lvl7pPr algn="ctr" rtl="0" marL="914400">
              <a:spcBef>
                <a:spcPts val="0"/>
              </a:spcBef>
              <a:spcAft>
                <a:spcPts val="0"/>
              </a:spcAft>
              <a:defRPr sz="4400">
                <a:solidFill>
                  <a:schemeClr val="dk1"/>
                </a:solidFill>
                <a:latin typeface="Calibri"/>
                <a:ea typeface="Calibri"/>
                <a:cs typeface="Calibri"/>
                <a:sym typeface="Calibri"/>
              </a:defRPr>
            </a:lvl7pPr>
            <a:lvl8pPr algn="ctr" rtl="0" marL="1371600">
              <a:spcBef>
                <a:spcPts val="0"/>
              </a:spcBef>
              <a:spcAft>
                <a:spcPts val="0"/>
              </a:spcAft>
              <a:defRPr sz="4400">
                <a:solidFill>
                  <a:schemeClr val="dk1"/>
                </a:solidFill>
                <a:latin typeface="Calibri"/>
                <a:ea typeface="Calibri"/>
                <a:cs typeface="Calibri"/>
                <a:sym typeface="Calibri"/>
              </a:defRPr>
            </a:lvl8pPr>
            <a:lvl9pPr algn="ctr" rtl="0" marL="1828800">
              <a:spcBef>
                <a:spcPts val="0"/>
              </a:spcBef>
              <a:spcAft>
                <a:spcPts val="0"/>
              </a:spcAft>
              <a:defRPr sz="4400">
                <a:solidFill>
                  <a:schemeClr val="dk1"/>
                </a:solidFill>
                <a:latin typeface="Calibri"/>
                <a:ea typeface="Calibri"/>
                <a:cs typeface="Calibri"/>
                <a:sym typeface="Calibri"/>
              </a:defRPr>
            </a:lvl9pPr>
          </a:lstStyle>
          <a:p/>
        </p:txBody>
      </p:sp>
      <p:sp>
        <p:nvSpPr>
          <p:cNvPr id="48" name="Shape 48"/>
          <p:cNvSpPr txBox="1"/>
          <p:nvPr>
            <p:ph idx="1" type="body"/>
          </p:nvPr>
        </p:nvSpPr>
        <p:spPr>
          <a:xfrm>
            <a:off y="1600200" x="457200"/>
            <a:ext cy="4525963" cx="4038599"/>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id="49" name="Shape 49"/>
          <p:cNvSpPr txBox="1"/>
          <p:nvPr>
            <p:ph idx="2" type="body"/>
          </p:nvPr>
        </p:nvSpPr>
        <p:spPr>
          <a:xfrm>
            <a:off y="1600200" x="4648200"/>
            <a:ext cy="4525963" cx="4038599"/>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secHead" type="secHead">
  <p:cSld name="Section Header">
    <p:spTree>
      <p:nvGrpSpPr>
        <p:cNvPr id="50" name="Shape 50"/>
        <p:cNvGrpSpPr/>
        <p:nvPr/>
      </p:nvGrpSpPr>
      <p:grpSpPr>
        <a:xfrm>
          <a:off y="0" x="0"/>
          <a:ext cy="0" cx="0"/>
          <a:chOff y="0" x="0"/>
          <a:chExt cy="0" cx="0"/>
        </a:xfrm>
      </p:grpSpPr>
      <p:sp>
        <p:nvSpPr>
          <p:cNvPr id="51" name="Shape 51"/>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defRPr b="1" cap="small" sz="4000"/>
            </a:lvl1pPr>
            <a:lvl2pPr>
              <a:defRPr/>
            </a:lvl2pPr>
            <a:lvl3pPr>
              <a:defRPr/>
            </a:lvl3pPr>
            <a:lvl4pPr>
              <a:defRPr/>
            </a:lvl4pPr>
            <a:lvl5pPr>
              <a:defRPr/>
            </a:lvl5pPr>
            <a:lvl6pPr>
              <a:defRPr/>
            </a:lvl6pPr>
            <a:lvl7pPr>
              <a:defRPr/>
            </a:lvl7pPr>
            <a:lvl8pPr>
              <a:defRPr/>
            </a:lvl8pPr>
            <a:lvl9pPr>
              <a:defRPr/>
            </a:lvl9pPr>
          </a:lstStyle>
          <a:p/>
        </p:txBody>
      </p:sp>
      <p:sp>
        <p:nvSpPr>
          <p:cNvPr id="52" name="Shape 52"/>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buClr>
                <a:srgbClr val="888888"/>
              </a:buClr>
              <a:buFont typeface="Calibri"/>
              <a:buNone/>
              <a:defRPr sz="2000">
                <a:solidFill>
                  <a:srgbClr val="888888"/>
                </a:solidFill>
              </a:defRPr>
            </a:lvl1pPr>
            <a:lvl2pPr rtl="0" indent="0" marL="457200">
              <a:buClr>
                <a:srgbClr val="888888"/>
              </a:buClr>
              <a:buFont typeface="Calibri"/>
              <a:buNone/>
              <a:defRPr sz="1800">
                <a:solidFill>
                  <a:srgbClr val="888888"/>
                </a:solidFill>
              </a:defRPr>
            </a:lvl2pPr>
            <a:lvl3pPr rtl="0" indent="0" marL="914400">
              <a:buClr>
                <a:srgbClr val="888888"/>
              </a:buClr>
              <a:buFont typeface="Calibri"/>
              <a:buNone/>
              <a:defRPr sz="1600">
                <a:solidFill>
                  <a:srgbClr val="888888"/>
                </a:solidFill>
              </a:defRPr>
            </a:lvl3pPr>
            <a:lvl4pPr rtl="0" indent="0" marL="1371600">
              <a:buClr>
                <a:srgbClr val="888888"/>
              </a:buClr>
              <a:buFont typeface="Calibri"/>
              <a:buNone/>
              <a:defRPr sz="1400">
                <a:solidFill>
                  <a:srgbClr val="888888"/>
                </a:solidFill>
              </a:defRPr>
            </a:lvl4pPr>
            <a:lvl5pPr rtl="0" indent="0" marL="1828800">
              <a:buClr>
                <a:srgbClr val="888888"/>
              </a:buClr>
              <a:buFont typeface="Calibri"/>
              <a:buNone/>
              <a:defRPr sz="1400">
                <a:solidFill>
                  <a:srgbClr val="888888"/>
                </a:solidFill>
              </a:defRPr>
            </a:lvl5pPr>
            <a:lvl6pPr rtl="0" indent="0" marL="2286000">
              <a:buClr>
                <a:srgbClr val="888888"/>
              </a:buClr>
              <a:buFont typeface="Calibri"/>
              <a:buNone/>
              <a:defRPr sz="1400">
                <a:solidFill>
                  <a:srgbClr val="888888"/>
                </a:solidFill>
              </a:defRPr>
            </a:lvl6pPr>
            <a:lvl7pPr rtl="0" indent="0" marL="2743200">
              <a:buClr>
                <a:srgbClr val="888888"/>
              </a:buClr>
              <a:buFont typeface="Calibri"/>
              <a:buNone/>
              <a:defRPr sz="1400">
                <a:solidFill>
                  <a:srgbClr val="888888"/>
                </a:solidFill>
              </a:defRPr>
            </a:lvl7pPr>
            <a:lvl8pPr rtl="0" indent="0" marL="3200400">
              <a:buClr>
                <a:srgbClr val="888888"/>
              </a:buClr>
              <a:buFont typeface="Calibri"/>
              <a:buNone/>
              <a:defRPr sz="1400">
                <a:solidFill>
                  <a:srgbClr val="888888"/>
                </a:solidFill>
              </a:defRPr>
            </a:lvl8pPr>
            <a:lvl9pPr rtl="0" indent="0" marL="3657600">
              <a:buClr>
                <a:srgbClr val="888888"/>
              </a:buClr>
              <a:buFont typeface="Calibri"/>
              <a:buNone/>
              <a:defRPr sz="14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6.xml" Type="http://schemas.openxmlformats.org/officeDocument/2006/relationships/theme" Id="rId2"/><Relationship Target="../media/image00.png" Type="http://schemas.openxmlformats.org/officeDocument/2006/relationships/image" Id="rId1"/></Relationships>
</file>

<file path=ppt/slideMasters/_rels/slideMaster10.xml.rels><?xml version="1.0" encoding="UTF-8" standalone="yes"?><Relationships xmlns="http://schemas.openxmlformats.org/package/2006/relationships"><Relationship Target="../slideLayouts/slideLayout20.xml" Type="http://schemas.openxmlformats.org/officeDocument/2006/relationships/slideLayout" Id="rId2"/><Relationship Target="../media/image00.png" Type="http://schemas.openxmlformats.org/officeDocument/2006/relationships/image" Id="rId1"/><Relationship Target="../theme/theme7.xml" Type="http://schemas.openxmlformats.org/officeDocument/2006/relationships/theme" Id="rId3"/></Relationships>
</file>

<file path=ppt/slideMasters/_rels/slideMaster11.xml.rels><?xml version="1.0" encoding="UTF-8" standalone="yes"?><Relationships xmlns="http://schemas.openxmlformats.org/package/2006/relationships"><Relationship Target="../slideLayouts/slideLayout21.xml" Type="http://schemas.openxmlformats.org/officeDocument/2006/relationships/slideLayout" Id="rId2"/><Relationship Target="../media/image00.png" Type="http://schemas.openxmlformats.org/officeDocument/2006/relationships/image" Id="rId1"/><Relationship Target="../theme/theme5.xml" Type="http://schemas.openxmlformats.org/officeDocument/2006/relationships/theme" Id="rId3"/></Relationships>
</file>

<file path=ppt/slideMasters/_rels/slideMaster12.xml.rels><?xml version="1.0" encoding="UTF-8" standalone="yes"?><Relationships xmlns="http://schemas.openxmlformats.org/package/2006/relationships"><Relationship Target="../slideLayouts/slideLayout22.xml" Type="http://schemas.openxmlformats.org/officeDocument/2006/relationships/slideLayout" Id="rId2"/><Relationship Target="../media/image00.png" Type="http://schemas.openxmlformats.org/officeDocument/2006/relationships/image" Id="rId1"/><Relationship Target="../theme/theme11.xml" Type="http://schemas.openxmlformats.org/officeDocument/2006/relationships/theme" Id="rId3"/></Relationships>
</file>

<file path=ppt/slideMasters/_rels/slideMaster13.xml.rels><?xml version="1.0" encoding="UTF-8" standalone="yes"?><Relationships xmlns="http://schemas.openxmlformats.org/package/2006/relationships"><Relationship Target="../slideLayouts/slideLayout23.xml" Type="http://schemas.openxmlformats.org/officeDocument/2006/relationships/slideLayout" Id="rId2"/><Relationship Target="../media/image00.png" Type="http://schemas.openxmlformats.org/officeDocument/2006/relationships/image" Id="rId1"/><Relationship Target="../theme/theme8.xml" Type="http://schemas.openxmlformats.org/officeDocument/2006/relationships/theme" Id="rId3"/></Relationships>
</file>

<file path=ppt/slideMasters/_rels/slideMaster2.xml.rels><?xml version="1.0" encoding="UTF-8" standalone="yes"?><Relationships xmlns="http://schemas.openxmlformats.org/package/2006/relationships"><Relationship Target="../theme/theme14.xml" Type="http://schemas.openxmlformats.org/officeDocument/2006/relationships/theme" Id="rId12"/><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10.xml" Type="http://schemas.openxmlformats.org/officeDocument/2006/relationships/slideLayout" Id="rId10"/><Relationship Target="../slideLayouts/slideLayout4.xml" Type="http://schemas.openxmlformats.org/officeDocument/2006/relationships/slideLayout" Id="rId4"/><Relationship Target="../slideLayouts/slideLayout11.xml" Type="http://schemas.openxmlformats.org/officeDocument/2006/relationships/slideLayout" Id="rId11"/><Relationship Target="../slideLayouts/slideLayout3.xml" Type="http://schemas.openxmlformats.org/officeDocument/2006/relationships/slideLayout" Id="rId3"/><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_rels/slideMaster3.xml.rels><?xml version="1.0" encoding="UTF-8" standalone="yes"?><Relationships xmlns="http://schemas.openxmlformats.org/package/2006/relationships"><Relationship Target="../slideLayouts/slideLayout12.xml" Type="http://schemas.openxmlformats.org/officeDocument/2006/relationships/slideLayout" Id="rId2"/><Relationship Target="../media/image01.png" Type="http://schemas.openxmlformats.org/officeDocument/2006/relationships/image" Id="rId1"/><Relationship Target="../theme/theme4.xml" Type="http://schemas.openxmlformats.org/officeDocument/2006/relationships/theme" Id="rId4"/><Relationship Target="../slideLayouts/slideLayout13.xml" Type="http://schemas.openxmlformats.org/officeDocument/2006/relationships/slideLayout" Id="rId3"/></Relationships>
</file>

<file path=ppt/slideMasters/_rels/slideMaster4.xml.rels><?xml version="1.0" encoding="UTF-8" standalone="yes"?><Relationships xmlns="http://schemas.openxmlformats.org/package/2006/relationships"><Relationship Target="../slideLayouts/slideLayout14.xml" Type="http://schemas.openxmlformats.org/officeDocument/2006/relationships/slideLayout" Id="rId2"/><Relationship Target="../media/image00.png" Type="http://schemas.openxmlformats.org/officeDocument/2006/relationships/image" Id="rId1"/><Relationship Target="../theme/theme9.xml" Type="http://schemas.openxmlformats.org/officeDocument/2006/relationships/theme" Id="rId3"/></Relationships>
</file>

<file path=ppt/slideMasters/_rels/slideMaster5.xml.rels><?xml version="1.0" encoding="UTF-8" standalone="yes"?><Relationships xmlns="http://schemas.openxmlformats.org/package/2006/relationships"><Relationship Target="../slideLayouts/slideLayout15.xml" Type="http://schemas.openxmlformats.org/officeDocument/2006/relationships/slideLayout" Id="rId2"/><Relationship Target="../media/image00.png" Type="http://schemas.openxmlformats.org/officeDocument/2006/relationships/image" Id="rId1"/><Relationship Target="../theme/theme15.xml" Type="http://schemas.openxmlformats.org/officeDocument/2006/relationships/theme" Id="rId3"/></Relationships>
</file>

<file path=ppt/slideMasters/_rels/slideMaster6.xml.rels><?xml version="1.0" encoding="UTF-8" standalone="yes"?><Relationships xmlns="http://schemas.openxmlformats.org/package/2006/relationships"><Relationship Target="../slideLayouts/slideLayout16.xml" Type="http://schemas.openxmlformats.org/officeDocument/2006/relationships/slideLayout" Id="rId2"/><Relationship Target="../media/image00.png" Type="http://schemas.openxmlformats.org/officeDocument/2006/relationships/image" Id="rId1"/><Relationship Target="../theme/theme1.xml" Type="http://schemas.openxmlformats.org/officeDocument/2006/relationships/theme" Id="rId3"/></Relationships>
</file>

<file path=ppt/slideMasters/_rels/slideMaster7.xml.rels><?xml version="1.0" encoding="UTF-8" standalone="yes"?><Relationships xmlns="http://schemas.openxmlformats.org/package/2006/relationships"><Relationship Target="../slideLayouts/slideLayout17.xml" Type="http://schemas.openxmlformats.org/officeDocument/2006/relationships/slideLayout" Id="rId2"/><Relationship Target="../media/image00.png" Type="http://schemas.openxmlformats.org/officeDocument/2006/relationships/image" Id="rId1"/><Relationship Target="../theme/theme12.xml" Type="http://schemas.openxmlformats.org/officeDocument/2006/relationships/theme" Id="rId3"/></Relationships>
</file>

<file path=ppt/slideMasters/_rels/slideMaster8.xml.rels><?xml version="1.0" encoding="UTF-8" standalone="yes"?><Relationships xmlns="http://schemas.openxmlformats.org/package/2006/relationships"><Relationship Target="../slideLayouts/slideLayout18.xml" Type="http://schemas.openxmlformats.org/officeDocument/2006/relationships/slideLayout" Id="rId2"/><Relationship Target="../media/image00.png" Type="http://schemas.openxmlformats.org/officeDocument/2006/relationships/image" Id="rId1"/><Relationship Target="../theme/theme2.xml" Type="http://schemas.openxmlformats.org/officeDocument/2006/relationships/theme" Id="rId3"/></Relationships>
</file>

<file path=ppt/slideMasters/_rels/slideMaster9.xml.rels><?xml version="1.0" encoding="UTF-8" standalone="yes"?><Relationships xmlns="http://schemas.openxmlformats.org/package/2006/relationships"><Relationship Target="../slideLayouts/slideLayout19.xml" Type="http://schemas.openxmlformats.org/officeDocument/2006/relationships/slideLayout" Id="rId2"/><Relationship Target="../media/image00.png" Type="http://schemas.openxmlformats.org/officeDocument/2006/relationships/image" Id="rId1"/><Relationship Target="../theme/theme3.xml" Type="http://schemas.openxmlformats.org/officeDocument/2006/relationships/theme" Id="rId3"/></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nvSpPr>
        <p:spPr>
          <a:xfrm>
            <a:off y="6172200" x="0"/>
            <a:ext cy="685799" cx="9144000"/>
          </a:xfrm>
          <a:prstGeom prst="rect">
            <a:avLst/>
          </a:prstGeom>
          <a:solidFill>
            <a:schemeClr val="accent1"/>
          </a:solidFill>
          <a:ln>
            <a:noFill/>
          </a:ln>
        </p:spPr>
        <p:txBody>
          <a:bodyPr bIns="45700" rIns="91425" lIns="91425" tIns="45700" anchor="ctr" anchorCtr="0">
            <a:noAutofit/>
          </a:bodyPr>
          <a:lstStyle/>
          <a:p/>
        </p:txBody>
      </p:sp>
      <p:sp>
        <p:nvSpPr>
          <p:cNvPr id="10" name="Shape 10"/>
          <p:cNvSpPr txBox="1"/>
          <p:nvPr>
            <p:ph type="title"/>
          </p:nvPr>
        </p:nvSpPr>
        <p:spPr>
          <a:xfrm>
            <a:off y="811212" x="1524000"/>
            <a:ext cy="1143000" cx="7110411"/>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1pPr>
            <a:lvl2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2pPr>
            <a:lvl3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3pPr>
            <a:lvl4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4pPr>
            <a:lvl5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5pPr>
            <a:lvl6pPr algn="l" rtl="0" marR="0" indent="0" marL="457200">
              <a:spcBef>
                <a:spcPts val="0"/>
              </a:spcBef>
              <a:spcAft>
                <a:spcPts val="0"/>
              </a:spcAft>
              <a:defRPr strike="noStrike" u="none" b="1" cap="none" baseline="0" sz="3400" i="0">
                <a:solidFill>
                  <a:schemeClr val="accent1"/>
                </a:solidFill>
                <a:latin typeface="Arial"/>
                <a:ea typeface="Arial"/>
                <a:cs typeface="Arial"/>
                <a:sym typeface="Arial"/>
              </a:defRPr>
            </a:lvl6pPr>
            <a:lvl7pPr algn="l" rtl="0" marR="0" indent="0" marL="914400">
              <a:spcBef>
                <a:spcPts val="0"/>
              </a:spcBef>
              <a:spcAft>
                <a:spcPts val="0"/>
              </a:spcAft>
              <a:defRPr strike="noStrike" u="none" b="1" cap="none" baseline="0" sz="3400" i="0">
                <a:solidFill>
                  <a:schemeClr val="accent1"/>
                </a:solidFill>
                <a:latin typeface="Arial"/>
                <a:ea typeface="Arial"/>
                <a:cs typeface="Arial"/>
                <a:sym typeface="Arial"/>
              </a:defRPr>
            </a:lvl7pPr>
            <a:lvl8pPr algn="l" rtl="0" marR="0" indent="0" marL="1371600">
              <a:spcBef>
                <a:spcPts val="0"/>
              </a:spcBef>
              <a:spcAft>
                <a:spcPts val="0"/>
              </a:spcAft>
              <a:defRPr strike="noStrike" u="none" b="1" cap="none" baseline="0" sz="3400" i="0">
                <a:solidFill>
                  <a:schemeClr val="accent1"/>
                </a:solidFill>
                <a:latin typeface="Arial"/>
                <a:ea typeface="Arial"/>
                <a:cs typeface="Arial"/>
                <a:sym typeface="Arial"/>
              </a:defRPr>
            </a:lvl8pPr>
            <a:lvl9pPr algn="l" rtl="0" marR="0" indent="0" marL="1828800">
              <a:spcBef>
                <a:spcPts val="0"/>
              </a:spcBef>
              <a:spcAft>
                <a:spcPts val="0"/>
              </a:spcAft>
              <a:defRPr strike="noStrike" u="none" b="1" cap="none" baseline="0" sz="3400" i="0">
                <a:solidFill>
                  <a:schemeClr val="accent1"/>
                </a:solidFill>
                <a:latin typeface="Arial"/>
                <a:ea typeface="Arial"/>
                <a:cs typeface="Arial"/>
                <a:sym typeface="Arial"/>
              </a:defRPr>
            </a:lvl9pPr>
          </a:lstStyle>
          <a:p/>
        </p:txBody>
      </p:sp>
      <p:sp>
        <p:nvSpPr>
          <p:cNvPr id="11" name="Shape 11"/>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marR="0" indent="-234950" marL="342900">
              <a:spcBef>
                <a:spcPts val="560"/>
              </a:spcBef>
              <a:spcAft>
                <a:spcPts val="0"/>
              </a:spcAft>
              <a:buClr>
                <a:schemeClr val="dk1"/>
              </a:buClr>
              <a:buFont typeface="Arial"/>
              <a:buChar char="•"/>
              <a:defRPr strike="noStrike" u="none" b="0" cap="none" baseline="0" sz="2800" i="0">
                <a:solidFill>
                  <a:schemeClr val="dk1"/>
                </a:solidFill>
                <a:latin typeface="Arial"/>
                <a:ea typeface="Arial"/>
                <a:cs typeface="Arial"/>
                <a:sym typeface="Arial"/>
              </a:defRPr>
            </a:lvl1pPr>
            <a:lvl2pPr algn="l" rtl="0" marR="0" indent="-285750" marL="742950">
              <a:spcBef>
                <a:spcPts val="560"/>
              </a:spcBef>
              <a:spcAft>
                <a:spcPts val="0"/>
              </a:spcAft>
              <a:defRPr strike="noStrike" u="none" b="0" cap="none" baseline="0" sz="2800" i="0">
                <a:solidFill>
                  <a:schemeClr val="dk1"/>
                </a:solidFill>
                <a:latin typeface="Arial"/>
                <a:ea typeface="Arial"/>
                <a:cs typeface="Arial"/>
                <a:sym typeface="Arial"/>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a:ea typeface="Arial"/>
                <a:cs typeface="Arial"/>
                <a:sym typeface="Arial"/>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9pPr>
          </a:lstStyle>
          <a:p/>
        </p:txBody>
      </p:sp>
      <p:sp>
        <p:nvSpPr>
          <p:cNvPr id="12" name="Shape 12"/>
          <p:cNvSpPr txBox="1"/>
          <p:nvPr>
            <p:ph idx="11" type="ftr"/>
          </p:nvPr>
        </p:nvSpPr>
        <p:spPr>
          <a:xfrm>
            <a:off y="76200" x="3352800"/>
            <a:ext cy="304799" cx="4953000"/>
          </a:xfrm>
          <a:prstGeom prst="rect">
            <a:avLst/>
          </a:prstGeom>
          <a:noFill/>
          <a:ln>
            <a:noFill/>
          </a:ln>
        </p:spPr>
        <p:txBody>
          <a:bodyPr bIns="91425" rIns="91425" lIns="91425" tIns="91425" anchor="t" anchorCtr="0"/>
          <a:lstStyle>
            <a:lvl1pPr algn="l" rtl="0" marR="0" indent="0" marL="0">
              <a:defRPr strike="noStrike" u="none" b="0" cap="none" baseline="0" sz="1200" i="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cxnSp>
        <p:nvCxnSpPr>
          <p:cNvPr id="13" name="Shape 13"/>
          <p:cNvCxnSpPr/>
          <p:nvPr/>
        </p:nvCxnSpPr>
        <p:spPr>
          <a:xfrm>
            <a:off y="442912" x="0"/>
            <a:ext cy="0" cx="9144000"/>
          </a:xfrm>
          <a:prstGeom prst="straightConnector1">
            <a:avLst/>
          </a:prstGeom>
          <a:noFill/>
          <a:ln w="9525" cap="rnd">
            <a:solidFill>
              <a:schemeClr val="lt2"/>
            </a:solidFill>
            <a:prstDash val="solid"/>
            <a:miter/>
            <a:headEnd w="med" len="med" type="none"/>
            <a:tailEnd w="med" len="med" type="none"/>
          </a:ln>
        </p:spPr>
      </p:cxnSp>
      <p:cxnSp>
        <p:nvCxnSpPr>
          <p:cNvPr id="14" name="Shape 14"/>
          <p:cNvCxnSpPr/>
          <p:nvPr/>
        </p:nvCxnSpPr>
        <p:spPr>
          <a:xfrm>
            <a:off y="6156325" x="0"/>
            <a:ext cy="0" cx="9144000"/>
          </a:xfrm>
          <a:prstGeom prst="straightConnector1">
            <a:avLst/>
          </a:prstGeom>
          <a:noFill/>
          <a:ln w="47625" cap="rnd">
            <a:solidFill>
              <a:schemeClr val="dk1"/>
            </a:solidFill>
            <a:prstDash val="solid"/>
            <a:miter/>
            <a:headEnd w="med" len="med" type="none"/>
            <a:tailEnd w="med" len="med" type="none"/>
          </a:ln>
        </p:spPr>
      </p:cxnSp>
      <p:sp>
        <p:nvSpPr>
          <p:cNvPr id="15" name="Shape 15"/>
          <p:cNvSpPr/>
          <p:nvPr/>
        </p:nvSpPr>
        <p:spPr>
          <a:xfrm>
            <a:off y="6240462" x="152400"/>
            <a:ext cy="592137" cx="2666999"/>
          </a:xfrm>
          <a:prstGeom prst="rect">
            <a:avLst/>
          </a:prstGeom>
          <a:blipFill>
            <a:blip r:embed="rId1"/>
            <a:stretch>
              <a:fillRect/>
            </a:stretch>
          </a:blipFill>
        </p:spPr>
      </p:sp>
      <p:sp>
        <p:nvSpPr>
          <p:cNvPr id="16" name="Shape 16"/>
          <p:cNvSpPr txBox="1"/>
          <p:nvPr>
            <p:ph idx="12" type="sldNum"/>
          </p:nvPr>
        </p:nvSpPr>
        <p:spPr>
          <a:xfrm>
            <a:off y="5791200" x="70104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2" name="Shape 142"/>
        <p:cNvGrpSpPr/>
        <p:nvPr/>
      </p:nvGrpSpPr>
      <p:grpSpPr>
        <a:xfrm>
          <a:off y="0" x="0"/>
          <a:ext cy="0" cx="0"/>
          <a:chOff y="0" x="0"/>
          <a:chExt cy="0" cx="0"/>
        </a:xfrm>
      </p:grpSpPr>
      <p:sp>
        <p:nvSpPr>
          <p:cNvPr id="143" name="Shape 143"/>
          <p:cNvSpPr txBox="1"/>
          <p:nvPr/>
        </p:nvSpPr>
        <p:spPr>
          <a:xfrm>
            <a:off y="6172200" x="0"/>
            <a:ext cy="685799" cx="9144000"/>
          </a:xfrm>
          <a:prstGeom prst="rect">
            <a:avLst/>
          </a:prstGeom>
          <a:solidFill>
            <a:schemeClr val="accent1"/>
          </a:solidFill>
          <a:ln>
            <a:noFill/>
          </a:ln>
        </p:spPr>
        <p:txBody>
          <a:bodyPr bIns="45700" rIns="91425" lIns="91425" tIns="45700" anchor="ctr" anchorCtr="0">
            <a:noAutofit/>
          </a:bodyPr>
          <a:lstStyle/>
          <a:p/>
        </p:txBody>
      </p:sp>
      <p:cxnSp>
        <p:nvCxnSpPr>
          <p:cNvPr id="144" name="Shape 144"/>
          <p:cNvCxnSpPr/>
          <p:nvPr/>
        </p:nvCxnSpPr>
        <p:spPr>
          <a:xfrm>
            <a:off y="442912" x="0"/>
            <a:ext cy="0" cx="9144000"/>
          </a:xfrm>
          <a:prstGeom prst="straightConnector1">
            <a:avLst/>
          </a:prstGeom>
          <a:noFill/>
          <a:ln w="9525" cap="rnd">
            <a:solidFill>
              <a:schemeClr val="lt2"/>
            </a:solidFill>
            <a:prstDash val="solid"/>
            <a:miter/>
            <a:headEnd w="med" len="med" type="none"/>
            <a:tailEnd w="med" len="med" type="none"/>
          </a:ln>
        </p:spPr>
      </p:cxnSp>
      <p:cxnSp>
        <p:nvCxnSpPr>
          <p:cNvPr id="145" name="Shape 145"/>
          <p:cNvCxnSpPr/>
          <p:nvPr/>
        </p:nvCxnSpPr>
        <p:spPr>
          <a:xfrm>
            <a:off y="6156325" x="0"/>
            <a:ext cy="0" cx="9144000"/>
          </a:xfrm>
          <a:prstGeom prst="straightConnector1">
            <a:avLst/>
          </a:prstGeom>
          <a:noFill/>
          <a:ln w="47625" cap="rnd">
            <a:solidFill>
              <a:schemeClr val="dk1"/>
            </a:solidFill>
            <a:prstDash val="solid"/>
            <a:miter/>
            <a:headEnd w="med" len="med" type="none"/>
            <a:tailEnd w="med" len="med" type="none"/>
          </a:ln>
        </p:spPr>
      </p:cxnSp>
      <p:sp>
        <p:nvSpPr>
          <p:cNvPr id="146" name="Shape 146"/>
          <p:cNvSpPr/>
          <p:nvPr/>
        </p:nvSpPr>
        <p:spPr>
          <a:xfrm>
            <a:off y="6240462" x="152400"/>
            <a:ext cy="592137" cx="2666999"/>
          </a:xfrm>
          <a:prstGeom prst="rect">
            <a:avLst/>
          </a:prstGeom>
          <a:blipFill>
            <a:blip r:embed="rId1"/>
            <a:stretch>
              <a:fillRect/>
            </a:stretch>
          </a:blipFill>
        </p:spPr>
      </p:sp>
      <p:sp>
        <p:nvSpPr>
          <p:cNvPr id="147" name="Shape 147"/>
          <p:cNvSpPr txBox="1"/>
          <p:nvPr>
            <p:ph type="title"/>
          </p:nvPr>
        </p:nvSpPr>
        <p:spPr>
          <a:xfrm>
            <a:off y="811212" x="1524000"/>
            <a:ext cy="1143000" cx="7110411"/>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1pPr>
            <a:lvl2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2pPr>
            <a:lvl3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3pPr>
            <a:lvl4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4pPr>
            <a:lvl5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5pPr>
            <a:lvl6pPr algn="l" rtl="0" marR="0" indent="0" marL="457200">
              <a:spcBef>
                <a:spcPts val="0"/>
              </a:spcBef>
              <a:spcAft>
                <a:spcPts val="0"/>
              </a:spcAft>
              <a:defRPr strike="noStrike" u="none" b="1" cap="none" baseline="0" sz="3400" i="0">
                <a:solidFill>
                  <a:schemeClr val="accent1"/>
                </a:solidFill>
                <a:latin typeface="Arial"/>
                <a:ea typeface="Arial"/>
                <a:cs typeface="Arial"/>
                <a:sym typeface="Arial"/>
              </a:defRPr>
            </a:lvl6pPr>
            <a:lvl7pPr algn="l" rtl="0" marR="0" indent="0" marL="914400">
              <a:spcBef>
                <a:spcPts val="0"/>
              </a:spcBef>
              <a:spcAft>
                <a:spcPts val="0"/>
              </a:spcAft>
              <a:defRPr strike="noStrike" u="none" b="1" cap="none" baseline="0" sz="3400" i="0">
                <a:solidFill>
                  <a:schemeClr val="accent1"/>
                </a:solidFill>
                <a:latin typeface="Arial"/>
                <a:ea typeface="Arial"/>
                <a:cs typeface="Arial"/>
                <a:sym typeface="Arial"/>
              </a:defRPr>
            </a:lvl7pPr>
            <a:lvl8pPr algn="l" rtl="0" marR="0" indent="0" marL="1371600">
              <a:spcBef>
                <a:spcPts val="0"/>
              </a:spcBef>
              <a:spcAft>
                <a:spcPts val="0"/>
              </a:spcAft>
              <a:defRPr strike="noStrike" u="none" b="1" cap="none" baseline="0" sz="3400" i="0">
                <a:solidFill>
                  <a:schemeClr val="accent1"/>
                </a:solidFill>
                <a:latin typeface="Arial"/>
                <a:ea typeface="Arial"/>
                <a:cs typeface="Arial"/>
                <a:sym typeface="Arial"/>
              </a:defRPr>
            </a:lvl8pPr>
            <a:lvl9pPr algn="l" rtl="0" marR="0" indent="0" marL="1828800">
              <a:spcBef>
                <a:spcPts val="0"/>
              </a:spcBef>
              <a:spcAft>
                <a:spcPts val="0"/>
              </a:spcAft>
              <a:defRPr strike="noStrike" u="none" b="1" cap="none" baseline="0" sz="3400" i="0">
                <a:solidFill>
                  <a:schemeClr val="accent1"/>
                </a:solidFill>
                <a:latin typeface="Arial"/>
                <a:ea typeface="Arial"/>
                <a:cs typeface="Arial"/>
                <a:sym typeface="Arial"/>
              </a:defRPr>
            </a:lvl9pPr>
          </a:lstStyle>
          <a:p/>
        </p:txBody>
      </p:sp>
      <p:sp>
        <p:nvSpPr>
          <p:cNvPr id="148" name="Shape 148"/>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marR="0" indent="-234950" marL="342900">
              <a:spcBef>
                <a:spcPts val="560"/>
              </a:spcBef>
              <a:spcAft>
                <a:spcPts val="0"/>
              </a:spcAft>
              <a:buClr>
                <a:schemeClr val="dk1"/>
              </a:buClr>
              <a:buFont typeface="Arial"/>
              <a:buChar char="•"/>
              <a:defRPr strike="noStrike" u="none" b="0" cap="none" baseline="0" sz="2800" i="0">
                <a:solidFill>
                  <a:schemeClr val="dk1"/>
                </a:solidFill>
                <a:latin typeface="Arial"/>
                <a:ea typeface="Arial"/>
                <a:cs typeface="Arial"/>
                <a:sym typeface="Arial"/>
              </a:defRPr>
            </a:lvl1pPr>
            <a:lvl2pPr algn="l" rtl="0" marR="0" indent="-285750" marL="742950">
              <a:spcBef>
                <a:spcPts val="560"/>
              </a:spcBef>
              <a:spcAft>
                <a:spcPts val="0"/>
              </a:spcAft>
              <a:defRPr strike="noStrike" u="none" b="0" cap="none" baseline="0" sz="2800" i="0">
                <a:solidFill>
                  <a:schemeClr val="dk1"/>
                </a:solidFill>
                <a:latin typeface="Arial"/>
                <a:ea typeface="Arial"/>
                <a:cs typeface="Arial"/>
                <a:sym typeface="Arial"/>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a:ea typeface="Arial"/>
                <a:cs typeface="Arial"/>
                <a:sym typeface="Arial"/>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9pPr>
          </a:lstStyle>
          <a:p/>
        </p:txBody>
      </p:sp>
      <p:sp>
        <p:nvSpPr>
          <p:cNvPr id="149" name="Shape 149"/>
          <p:cNvSpPr txBox="1"/>
          <p:nvPr>
            <p:ph idx="11" type="ftr"/>
          </p:nvPr>
        </p:nvSpPr>
        <p:spPr>
          <a:xfrm>
            <a:off y="76200" x="3352800"/>
            <a:ext cy="304799" cx="4953000"/>
          </a:xfrm>
          <a:prstGeom prst="rect">
            <a:avLst/>
          </a:prstGeom>
          <a:noFill/>
          <a:ln>
            <a:noFill/>
          </a:ln>
        </p:spPr>
        <p:txBody>
          <a:bodyPr bIns="91425" rIns="91425" lIns="91425" tIns="91425" anchor="t" anchorCtr="0"/>
          <a:lstStyle>
            <a:lvl1pPr algn="l" rtl="0" marR="0" indent="0" marL="0">
              <a:defRPr strike="noStrike" u="none" b="0" cap="none" baseline="0" sz="1200" i="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sldLayoutIdLst>
    <p:sldLayoutId id="2147483667"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4" name="Shape 154"/>
        <p:cNvGrpSpPr/>
        <p:nvPr/>
      </p:nvGrpSpPr>
      <p:grpSpPr>
        <a:xfrm>
          <a:off y="0" x="0"/>
          <a:ext cy="0" cx="0"/>
          <a:chOff y="0" x="0"/>
          <a:chExt cy="0" cx="0"/>
        </a:xfrm>
      </p:grpSpPr>
      <p:sp>
        <p:nvSpPr>
          <p:cNvPr id="155" name="Shape 155"/>
          <p:cNvSpPr txBox="1"/>
          <p:nvPr/>
        </p:nvSpPr>
        <p:spPr>
          <a:xfrm>
            <a:off y="6172200" x="0"/>
            <a:ext cy="685799" cx="9144000"/>
          </a:xfrm>
          <a:prstGeom prst="rect">
            <a:avLst/>
          </a:prstGeom>
          <a:solidFill>
            <a:schemeClr val="accent1"/>
          </a:solidFill>
          <a:ln>
            <a:noFill/>
          </a:ln>
        </p:spPr>
        <p:txBody>
          <a:bodyPr bIns="45700" rIns="91425" lIns="91425" tIns="45700" anchor="ctr" anchorCtr="0">
            <a:noAutofit/>
          </a:bodyPr>
          <a:lstStyle/>
          <a:p/>
        </p:txBody>
      </p:sp>
      <p:cxnSp>
        <p:nvCxnSpPr>
          <p:cNvPr id="156" name="Shape 156"/>
          <p:cNvCxnSpPr/>
          <p:nvPr/>
        </p:nvCxnSpPr>
        <p:spPr>
          <a:xfrm>
            <a:off y="442912" x="0"/>
            <a:ext cy="0" cx="9144000"/>
          </a:xfrm>
          <a:prstGeom prst="straightConnector1">
            <a:avLst/>
          </a:prstGeom>
          <a:noFill/>
          <a:ln w="9525" cap="rnd">
            <a:solidFill>
              <a:schemeClr val="lt2"/>
            </a:solidFill>
            <a:prstDash val="solid"/>
            <a:miter/>
            <a:headEnd w="med" len="med" type="none"/>
            <a:tailEnd w="med" len="med" type="none"/>
          </a:ln>
        </p:spPr>
      </p:cxnSp>
      <p:cxnSp>
        <p:nvCxnSpPr>
          <p:cNvPr id="157" name="Shape 157"/>
          <p:cNvCxnSpPr/>
          <p:nvPr/>
        </p:nvCxnSpPr>
        <p:spPr>
          <a:xfrm>
            <a:off y="6156325" x="0"/>
            <a:ext cy="0" cx="9144000"/>
          </a:xfrm>
          <a:prstGeom prst="straightConnector1">
            <a:avLst/>
          </a:prstGeom>
          <a:noFill/>
          <a:ln w="47625" cap="rnd">
            <a:solidFill>
              <a:schemeClr val="dk1"/>
            </a:solidFill>
            <a:prstDash val="solid"/>
            <a:miter/>
            <a:headEnd w="med" len="med" type="none"/>
            <a:tailEnd w="med" len="med" type="none"/>
          </a:ln>
        </p:spPr>
      </p:cxnSp>
      <p:sp>
        <p:nvSpPr>
          <p:cNvPr id="158" name="Shape 158"/>
          <p:cNvSpPr/>
          <p:nvPr/>
        </p:nvSpPr>
        <p:spPr>
          <a:xfrm>
            <a:off y="6240462" x="152400"/>
            <a:ext cy="592137" cx="2666999"/>
          </a:xfrm>
          <a:prstGeom prst="rect">
            <a:avLst/>
          </a:prstGeom>
          <a:blipFill>
            <a:blip r:embed="rId1"/>
            <a:stretch>
              <a:fillRect/>
            </a:stretch>
          </a:blipFill>
        </p:spPr>
      </p:sp>
      <p:sp>
        <p:nvSpPr>
          <p:cNvPr id="159" name="Shape 159"/>
          <p:cNvSpPr txBox="1"/>
          <p:nvPr>
            <p:ph type="title"/>
          </p:nvPr>
        </p:nvSpPr>
        <p:spPr>
          <a:xfrm>
            <a:off y="811212" x="1524000"/>
            <a:ext cy="1143000" cx="7110411"/>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1pPr>
            <a:lvl2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2pPr>
            <a:lvl3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3pPr>
            <a:lvl4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4pPr>
            <a:lvl5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5pPr>
            <a:lvl6pPr algn="l" rtl="0" marR="0" indent="0" marL="457200">
              <a:spcBef>
                <a:spcPts val="0"/>
              </a:spcBef>
              <a:spcAft>
                <a:spcPts val="0"/>
              </a:spcAft>
              <a:defRPr strike="noStrike" u="none" b="1" cap="none" baseline="0" sz="3400" i="0">
                <a:solidFill>
                  <a:schemeClr val="accent1"/>
                </a:solidFill>
                <a:latin typeface="Arial"/>
                <a:ea typeface="Arial"/>
                <a:cs typeface="Arial"/>
                <a:sym typeface="Arial"/>
              </a:defRPr>
            </a:lvl6pPr>
            <a:lvl7pPr algn="l" rtl="0" marR="0" indent="0" marL="914400">
              <a:spcBef>
                <a:spcPts val="0"/>
              </a:spcBef>
              <a:spcAft>
                <a:spcPts val="0"/>
              </a:spcAft>
              <a:defRPr strike="noStrike" u="none" b="1" cap="none" baseline="0" sz="3400" i="0">
                <a:solidFill>
                  <a:schemeClr val="accent1"/>
                </a:solidFill>
                <a:latin typeface="Arial"/>
                <a:ea typeface="Arial"/>
                <a:cs typeface="Arial"/>
                <a:sym typeface="Arial"/>
              </a:defRPr>
            </a:lvl7pPr>
            <a:lvl8pPr algn="l" rtl="0" marR="0" indent="0" marL="1371600">
              <a:spcBef>
                <a:spcPts val="0"/>
              </a:spcBef>
              <a:spcAft>
                <a:spcPts val="0"/>
              </a:spcAft>
              <a:defRPr strike="noStrike" u="none" b="1" cap="none" baseline="0" sz="3400" i="0">
                <a:solidFill>
                  <a:schemeClr val="accent1"/>
                </a:solidFill>
                <a:latin typeface="Arial"/>
                <a:ea typeface="Arial"/>
                <a:cs typeface="Arial"/>
                <a:sym typeface="Arial"/>
              </a:defRPr>
            </a:lvl8pPr>
            <a:lvl9pPr algn="l" rtl="0" marR="0" indent="0" marL="1828800">
              <a:spcBef>
                <a:spcPts val="0"/>
              </a:spcBef>
              <a:spcAft>
                <a:spcPts val="0"/>
              </a:spcAft>
              <a:defRPr strike="noStrike" u="none" b="1" cap="none" baseline="0" sz="3400" i="0">
                <a:solidFill>
                  <a:schemeClr val="accent1"/>
                </a:solidFill>
                <a:latin typeface="Arial"/>
                <a:ea typeface="Arial"/>
                <a:cs typeface="Arial"/>
                <a:sym typeface="Arial"/>
              </a:defRPr>
            </a:lvl9pPr>
          </a:lstStyle>
          <a:p/>
        </p:txBody>
      </p:sp>
      <p:sp>
        <p:nvSpPr>
          <p:cNvPr id="160" name="Shape 160"/>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marR="0" indent="-234950" marL="342900">
              <a:spcBef>
                <a:spcPts val="560"/>
              </a:spcBef>
              <a:spcAft>
                <a:spcPts val="0"/>
              </a:spcAft>
              <a:buClr>
                <a:schemeClr val="dk1"/>
              </a:buClr>
              <a:buFont typeface="Arial"/>
              <a:buChar char="•"/>
              <a:defRPr strike="noStrike" u="none" b="0" cap="none" baseline="0" sz="2800" i="0">
                <a:solidFill>
                  <a:schemeClr val="dk1"/>
                </a:solidFill>
                <a:latin typeface="Arial"/>
                <a:ea typeface="Arial"/>
                <a:cs typeface="Arial"/>
                <a:sym typeface="Arial"/>
              </a:defRPr>
            </a:lvl1pPr>
            <a:lvl2pPr algn="l" rtl="0" marR="0" indent="-285750" marL="742950">
              <a:spcBef>
                <a:spcPts val="560"/>
              </a:spcBef>
              <a:spcAft>
                <a:spcPts val="0"/>
              </a:spcAft>
              <a:defRPr strike="noStrike" u="none" b="0" cap="none" baseline="0" sz="2800" i="0">
                <a:solidFill>
                  <a:schemeClr val="dk1"/>
                </a:solidFill>
                <a:latin typeface="Arial"/>
                <a:ea typeface="Arial"/>
                <a:cs typeface="Arial"/>
                <a:sym typeface="Arial"/>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a:ea typeface="Arial"/>
                <a:cs typeface="Arial"/>
                <a:sym typeface="Arial"/>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9pPr>
          </a:lstStyle>
          <a:p/>
        </p:txBody>
      </p:sp>
      <p:sp>
        <p:nvSpPr>
          <p:cNvPr id="161" name="Shape 161"/>
          <p:cNvSpPr txBox="1"/>
          <p:nvPr>
            <p:ph idx="11" type="ftr"/>
          </p:nvPr>
        </p:nvSpPr>
        <p:spPr>
          <a:xfrm>
            <a:off y="76200" x="3352800"/>
            <a:ext cy="304799" cx="4953000"/>
          </a:xfrm>
          <a:prstGeom prst="rect">
            <a:avLst/>
          </a:prstGeom>
          <a:noFill/>
          <a:ln>
            <a:noFill/>
          </a:ln>
        </p:spPr>
        <p:txBody>
          <a:bodyPr bIns="91425" rIns="91425" lIns="91425" tIns="91425" anchor="t" anchorCtr="0"/>
          <a:lstStyle>
            <a:lvl1pPr algn="l" rtl="0" marR="0" indent="0" marL="0">
              <a:defRPr strike="noStrike" u="none" b="0" cap="none" baseline="0" sz="1200" i="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sldLayoutIdLst>
    <p:sldLayoutId id="2147483668"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6" name="Shape 166"/>
        <p:cNvGrpSpPr/>
        <p:nvPr/>
      </p:nvGrpSpPr>
      <p:grpSpPr>
        <a:xfrm>
          <a:off y="0" x="0"/>
          <a:ext cy="0" cx="0"/>
          <a:chOff y="0" x="0"/>
          <a:chExt cy="0" cx="0"/>
        </a:xfrm>
      </p:grpSpPr>
      <p:sp>
        <p:nvSpPr>
          <p:cNvPr id="167" name="Shape 167"/>
          <p:cNvSpPr txBox="1"/>
          <p:nvPr/>
        </p:nvSpPr>
        <p:spPr>
          <a:xfrm>
            <a:off y="6172200" x="0"/>
            <a:ext cy="685799" cx="9144000"/>
          </a:xfrm>
          <a:prstGeom prst="rect">
            <a:avLst/>
          </a:prstGeom>
          <a:solidFill>
            <a:schemeClr val="accent1"/>
          </a:solidFill>
          <a:ln>
            <a:noFill/>
          </a:ln>
        </p:spPr>
        <p:txBody>
          <a:bodyPr bIns="45700" rIns="91425" lIns="91425" tIns="45700" anchor="ctr" anchorCtr="0">
            <a:noAutofit/>
          </a:bodyPr>
          <a:lstStyle/>
          <a:p/>
        </p:txBody>
      </p:sp>
      <p:cxnSp>
        <p:nvCxnSpPr>
          <p:cNvPr id="168" name="Shape 168"/>
          <p:cNvCxnSpPr/>
          <p:nvPr/>
        </p:nvCxnSpPr>
        <p:spPr>
          <a:xfrm>
            <a:off y="442912" x="0"/>
            <a:ext cy="0" cx="9144000"/>
          </a:xfrm>
          <a:prstGeom prst="straightConnector1">
            <a:avLst/>
          </a:prstGeom>
          <a:noFill/>
          <a:ln w="9525" cap="rnd">
            <a:solidFill>
              <a:schemeClr val="lt2"/>
            </a:solidFill>
            <a:prstDash val="solid"/>
            <a:miter/>
            <a:headEnd w="med" len="med" type="none"/>
            <a:tailEnd w="med" len="med" type="none"/>
          </a:ln>
        </p:spPr>
      </p:cxnSp>
      <p:cxnSp>
        <p:nvCxnSpPr>
          <p:cNvPr id="169" name="Shape 169"/>
          <p:cNvCxnSpPr/>
          <p:nvPr/>
        </p:nvCxnSpPr>
        <p:spPr>
          <a:xfrm>
            <a:off y="6156325" x="0"/>
            <a:ext cy="0" cx="9144000"/>
          </a:xfrm>
          <a:prstGeom prst="straightConnector1">
            <a:avLst/>
          </a:prstGeom>
          <a:noFill/>
          <a:ln w="47625" cap="rnd">
            <a:solidFill>
              <a:schemeClr val="dk1"/>
            </a:solidFill>
            <a:prstDash val="solid"/>
            <a:miter/>
            <a:headEnd w="med" len="med" type="none"/>
            <a:tailEnd w="med" len="med" type="none"/>
          </a:ln>
        </p:spPr>
      </p:cxnSp>
      <p:sp>
        <p:nvSpPr>
          <p:cNvPr id="170" name="Shape 170"/>
          <p:cNvSpPr/>
          <p:nvPr/>
        </p:nvSpPr>
        <p:spPr>
          <a:xfrm>
            <a:off y="6240462" x="152400"/>
            <a:ext cy="592137" cx="2666999"/>
          </a:xfrm>
          <a:prstGeom prst="rect">
            <a:avLst/>
          </a:prstGeom>
          <a:blipFill>
            <a:blip r:embed="rId1"/>
            <a:stretch>
              <a:fillRect/>
            </a:stretch>
          </a:blipFill>
        </p:spPr>
      </p:sp>
      <p:sp>
        <p:nvSpPr>
          <p:cNvPr id="171" name="Shape 171"/>
          <p:cNvSpPr txBox="1"/>
          <p:nvPr>
            <p:ph type="title"/>
          </p:nvPr>
        </p:nvSpPr>
        <p:spPr>
          <a:xfrm>
            <a:off y="811212" x="1524000"/>
            <a:ext cy="1143000" cx="7110411"/>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1pPr>
            <a:lvl2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2pPr>
            <a:lvl3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3pPr>
            <a:lvl4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4pPr>
            <a:lvl5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5pPr>
            <a:lvl6pPr algn="l" rtl="0" marR="0" indent="0" marL="457200">
              <a:spcBef>
                <a:spcPts val="0"/>
              </a:spcBef>
              <a:spcAft>
                <a:spcPts val="0"/>
              </a:spcAft>
              <a:defRPr strike="noStrike" u="none" b="1" cap="none" baseline="0" sz="3400" i="0">
                <a:solidFill>
                  <a:schemeClr val="accent1"/>
                </a:solidFill>
                <a:latin typeface="Arial"/>
                <a:ea typeface="Arial"/>
                <a:cs typeface="Arial"/>
                <a:sym typeface="Arial"/>
              </a:defRPr>
            </a:lvl6pPr>
            <a:lvl7pPr algn="l" rtl="0" marR="0" indent="0" marL="914400">
              <a:spcBef>
                <a:spcPts val="0"/>
              </a:spcBef>
              <a:spcAft>
                <a:spcPts val="0"/>
              </a:spcAft>
              <a:defRPr strike="noStrike" u="none" b="1" cap="none" baseline="0" sz="3400" i="0">
                <a:solidFill>
                  <a:schemeClr val="accent1"/>
                </a:solidFill>
                <a:latin typeface="Arial"/>
                <a:ea typeface="Arial"/>
                <a:cs typeface="Arial"/>
                <a:sym typeface="Arial"/>
              </a:defRPr>
            </a:lvl7pPr>
            <a:lvl8pPr algn="l" rtl="0" marR="0" indent="0" marL="1371600">
              <a:spcBef>
                <a:spcPts val="0"/>
              </a:spcBef>
              <a:spcAft>
                <a:spcPts val="0"/>
              </a:spcAft>
              <a:defRPr strike="noStrike" u="none" b="1" cap="none" baseline="0" sz="3400" i="0">
                <a:solidFill>
                  <a:schemeClr val="accent1"/>
                </a:solidFill>
                <a:latin typeface="Arial"/>
                <a:ea typeface="Arial"/>
                <a:cs typeface="Arial"/>
                <a:sym typeface="Arial"/>
              </a:defRPr>
            </a:lvl8pPr>
            <a:lvl9pPr algn="l" rtl="0" marR="0" indent="0" marL="1828800">
              <a:spcBef>
                <a:spcPts val="0"/>
              </a:spcBef>
              <a:spcAft>
                <a:spcPts val="0"/>
              </a:spcAft>
              <a:defRPr strike="noStrike" u="none" b="1" cap="none" baseline="0" sz="3400" i="0">
                <a:solidFill>
                  <a:schemeClr val="accent1"/>
                </a:solidFill>
                <a:latin typeface="Arial"/>
                <a:ea typeface="Arial"/>
                <a:cs typeface="Arial"/>
                <a:sym typeface="Arial"/>
              </a:defRPr>
            </a:lvl9pPr>
          </a:lstStyle>
          <a:p/>
        </p:txBody>
      </p:sp>
      <p:sp>
        <p:nvSpPr>
          <p:cNvPr id="172" name="Shape 172"/>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marR="0" indent="-234950" marL="342900">
              <a:spcBef>
                <a:spcPts val="560"/>
              </a:spcBef>
              <a:spcAft>
                <a:spcPts val="0"/>
              </a:spcAft>
              <a:buClr>
                <a:schemeClr val="dk1"/>
              </a:buClr>
              <a:buFont typeface="Arial"/>
              <a:buChar char="•"/>
              <a:defRPr strike="noStrike" u="none" b="0" cap="none" baseline="0" sz="2800" i="0">
                <a:solidFill>
                  <a:schemeClr val="dk1"/>
                </a:solidFill>
                <a:latin typeface="Arial"/>
                <a:ea typeface="Arial"/>
                <a:cs typeface="Arial"/>
                <a:sym typeface="Arial"/>
              </a:defRPr>
            </a:lvl1pPr>
            <a:lvl2pPr algn="l" rtl="0" marR="0" indent="-285750" marL="742950">
              <a:spcBef>
                <a:spcPts val="560"/>
              </a:spcBef>
              <a:spcAft>
                <a:spcPts val="0"/>
              </a:spcAft>
              <a:defRPr strike="noStrike" u="none" b="0" cap="none" baseline="0" sz="2800" i="0">
                <a:solidFill>
                  <a:schemeClr val="dk1"/>
                </a:solidFill>
                <a:latin typeface="Arial"/>
                <a:ea typeface="Arial"/>
                <a:cs typeface="Arial"/>
                <a:sym typeface="Arial"/>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a:ea typeface="Arial"/>
                <a:cs typeface="Arial"/>
                <a:sym typeface="Arial"/>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9pPr>
          </a:lstStyle>
          <a:p/>
        </p:txBody>
      </p:sp>
      <p:sp>
        <p:nvSpPr>
          <p:cNvPr id="173" name="Shape 173"/>
          <p:cNvSpPr txBox="1"/>
          <p:nvPr>
            <p:ph idx="11" type="ftr"/>
          </p:nvPr>
        </p:nvSpPr>
        <p:spPr>
          <a:xfrm>
            <a:off y="76200" x="3352800"/>
            <a:ext cy="304799" cx="4953000"/>
          </a:xfrm>
          <a:prstGeom prst="rect">
            <a:avLst/>
          </a:prstGeom>
          <a:noFill/>
          <a:ln>
            <a:noFill/>
          </a:ln>
        </p:spPr>
        <p:txBody>
          <a:bodyPr bIns="91425" rIns="91425" lIns="91425" tIns="91425" anchor="t" anchorCtr="0"/>
          <a:lstStyle>
            <a:lvl1pPr algn="l" rtl="0" marR="0" indent="0" marL="0">
              <a:defRPr strike="noStrike" u="none" b="0" cap="none" baseline="0" sz="1200" i="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sldLayoutIdLst>
    <p:sldLayoutId id="2147483669"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1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7" name="Shape 177"/>
        <p:cNvGrpSpPr/>
        <p:nvPr/>
      </p:nvGrpSpPr>
      <p:grpSpPr>
        <a:xfrm>
          <a:off y="0" x="0"/>
          <a:ext cy="0" cx="0"/>
          <a:chOff y="0" x="0"/>
          <a:chExt cy="0" cx="0"/>
        </a:xfrm>
      </p:grpSpPr>
      <p:sp>
        <p:nvSpPr>
          <p:cNvPr id="178" name="Shape 178"/>
          <p:cNvSpPr txBox="1"/>
          <p:nvPr/>
        </p:nvSpPr>
        <p:spPr>
          <a:xfrm>
            <a:off y="6172200" x="0"/>
            <a:ext cy="685799" cx="9144000"/>
          </a:xfrm>
          <a:prstGeom prst="rect">
            <a:avLst/>
          </a:prstGeom>
          <a:solidFill>
            <a:schemeClr val="accent1"/>
          </a:solidFill>
          <a:ln>
            <a:noFill/>
          </a:ln>
        </p:spPr>
        <p:txBody>
          <a:bodyPr bIns="45700" rIns="91425" lIns="91425" tIns="45700" anchor="ctr" anchorCtr="0">
            <a:noAutofit/>
          </a:bodyPr>
          <a:lstStyle/>
          <a:p/>
        </p:txBody>
      </p:sp>
      <p:cxnSp>
        <p:nvCxnSpPr>
          <p:cNvPr id="179" name="Shape 179"/>
          <p:cNvCxnSpPr/>
          <p:nvPr/>
        </p:nvCxnSpPr>
        <p:spPr>
          <a:xfrm>
            <a:off y="442912" x="0"/>
            <a:ext cy="0" cx="9144000"/>
          </a:xfrm>
          <a:prstGeom prst="straightConnector1">
            <a:avLst/>
          </a:prstGeom>
          <a:noFill/>
          <a:ln w="9525" cap="rnd">
            <a:solidFill>
              <a:schemeClr val="lt2"/>
            </a:solidFill>
            <a:prstDash val="solid"/>
            <a:miter/>
            <a:headEnd w="med" len="med" type="none"/>
            <a:tailEnd w="med" len="med" type="none"/>
          </a:ln>
        </p:spPr>
      </p:cxnSp>
      <p:cxnSp>
        <p:nvCxnSpPr>
          <p:cNvPr id="180" name="Shape 180"/>
          <p:cNvCxnSpPr/>
          <p:nvPr/>
        </p:nvCxnSpPr>
        <p:spPr>
          <a:xfrm>
            <a:off y="6156325" x="0"/>
            <a:ext cy="0" cx="9144000"/>
          </a:xfrm>
          <a:prstGeom prst="straightConnector1">
            <a:avLst/>
          </a:prstGeom>
          <a:noFill/>
          <a:ln w="47625" cap="rnd">
            <a:solidFill>
              <a:schemeClr val="dk1"/>
            </a:solidFill>
            <a:prstDash val="solid"/>
            <a:miter/>
            <a:headEnd w="med" len="med" type="none"/>
            <a:tailEnd w="med" len="med" type="none"/>
          </a:ln>
        </p:spPr>
      </p:cxnSp>
      <p:sp>
        <p:nvSpPr>
          <p:cNvPr id="181" name="Shape 181"/>
          <p:cNvSpPr/>
          <p:nvPr/>
        </p:nvSpPr>
        <p:spPr>
          <a:xfrm>
            <a:off y="6240462" x="152400"/>
            <a:ext cy="592137" cx="2666999"/>
          </a:xfrm>
          <a:prstGeom prst="rect">
            <a:avLst/>
          </a:prstGeom>
          <a:blipFill>
            <a:blip r:embed="rId1"/>
            <a:stretch>
              <a:fillRect/>
            </a:stretch>
          </a:blipFill>
        </p:spPr>
      </p:sp>
      <p:sp>
        <p:nvSpPr>
          <p:cNvPr id="182" name="Shape 182"/>
          <p:cNvSpPr txBox="1"/>
          <p:nvPr>
            <p:ph type="title"/>
          </p:nvPr>
        </p:nvSpPr>
        <p:spPr>
          <a:xfrm>
            <a:off y="811212" x="1524000"/>
            <a:ext cy="1143000" cx="7110411"/>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1pPr>
            <a:lvl2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2pPr>
            <a:lvl3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3pPr>
            <a:lvl4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4pPr>
            <a:lvl5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5pPr>
            <a:lvl6pPr algn="l" rtl="0" marR="0" indent="0" marL="457200">
              <a:spcBef>
                <a:spcPts val="0"/>
              </a:spcBef>
              <a:spcAft>
                <a:spcPts val="0"/>
              </a:spcAft>
              <a:defRPr strike="noStrike" u="none" b="1" cap="none" baseline="0" sz="3400" i="0">
                <a:solidFill>
                  <a:schemeClr val="accent1"/>
                </a:solidFill>
                <a:latin typeface="Arial"/>
                <a:ea typeface="Arial"/>
                <a:cs typeface="Arial"/>
                <a:sym typeface="Arial"/>
              </a:defRPr>
            </a:lvl6pPr>
            <a:lvl7pPr algn="l" rtl="0" marR="0" indent="0" marL="914400">
              <a:spcBef>
                <a:spcPts val="0"/>
              </a:spcBef>
              <a:spcAft>
                <a:spcPts val="0"/>
              </a:spcAft>
              <a:defRPr strike="noStrike" u="none" b="1" cap="none" baseline="0" sz="3400" i="0">
                <a:solidFill>
                  <a:schemeClr val="accent1"/>
                </a:solidFill>
                <a:latin typeface="Arial"/>
                <a:ea typeface="Arial"/>
                <a:cs typeface="Arial"/>
                <a:sym typeface="Arial"/>
              </a:defRPr>
            </a:lvl7pPr>
            <a:lvl8pPr algn="l" rtl="0" marR="0" indent="0" marL="1371600">
              <a:spcBef>
                <a:spcPts val="0"/>
              </a:spcBef>
              <a:spcAft>
                <a:spcPts val="0"/>
              </a:spcAft>
              <a:defRPr strike="noStrike" u="none" b="1" cap="none" baseline="0" sz="3400" i="0">
                <a:solidFill>
                  <a:schemeClr val="accent1"/>
                </a:solidFill>
                <a:latin typeface="Arial"/>
                <a:ea typeface="Arial"/>
                <a:cs typeface="Arial"/>
                <a:sym typeface="Arial"/>
              </a:defRPr>
            </a:lvl8pPr>
            <a:lvl9pPr algn="l" rtl="0" marR="0" indent="0" marL="1828800">
              <a:spcBef>
                <a:spcPts val="0"/>
              </a:spcBef>
              <a:spcAft>
                <a:spcPts val="0"/>
              </a:spcAft>
              <a:defRPr strike="noStrike" u="none" b="1" cap="none" baseline="0" sz="3400" i="0">
                <a:solidFill>
                  <a:schemeClr val="accent1"/>
                </a:solidFill>
                <a:latin typeface="Arial"/>
                <a:ea typeface="Arial"/>
                <a:cs typeface="Arial"/>
                <a:sym typeface="Arial"/>
              </a:defRPr>
            </a:lvl9pPr>
          </a:lstStyle>
          <a:p/>
        </p:txBody>
      </p:sp>
      <p:sp>
        <p:nvSpPr>
          <p:cNvPr id="183" name="Shape 183"/>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marR="0" indent="-234950" marL="342900">
              <a:spcBef>
                <a:spcPts val="560"/>
              </a:spcBef>
              <a:spcAft>
                <a:spcPts val="0"/>
              </a:spcAft>
              <a:buClr>
                <a:schemeClr val="dk1"/>
              </a:buClr>
              <a:buFont typeface="Arial"/>
              <a:buChar char="•"/>
              <a:defRPr strike="noStrike" u="none" b="0" cap="none" baseline="0" sz="2800" i="0">
                <a:solidFill>
                  <a:schemeClr val="dk1"/>
                </a:solidFill>
                <a:latin typeface="Arial"/>
                <a:ea typeface="Arial"/>
                <a:cs typeface="Arial"/>
                <a:sym typeface="Arial"/>
              </a:defRPr>
            </a:lvl1pPr>
            <a:lvl2pPr algn="l" rtl="0" marR="0" indent="-285750" marL="742950">
              <a:spcBef>
                <a:spcPts val="560"/>
              </a:spcBef>
              <a:spcAft>
                <a:spcPts val="0"/>
              </a:spcAft>
              <a:defRPr strike="noStrike" u="none" b="0" cap="none" baseline="0" sz="2800" i="0">
                <a:solidFill>
                  <a:schemeClr val="dk1"/>
                </a:solidFill>
                <a:latin typeface="Arial"/>
                <a:ea typeface="Arial"/>
                <a:cs typeface="Arial"/>
                <a:sym typeface="Arial"/>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a:ea typeface="Arial"/>
                <a:cs typeface="Arial"/>
                <a:sym typeface="Arial"/>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9pPr>
          </a:lstStyle>
          <a:p/>
        </p:txBody>
      </p:sp>
      <p:sp>
        <p:nvSpPr>
          <p:cNvPr id="184" name="Shape 184"/>
          <p:cNvSpPr txBox="1"/>
          <p:nvPr>
            <p:ph idx="11" type="ftr"/>
          </p:nvPr>
        </p:nvSpPr>
        <p:spPr>
          <a:xfrm>
            <a:off y="76200" x="3352800"/>
            <a:ext cy="304799" cx="4953000"/>
          </a:xfrm>
          <a:prstGeom prst="rect">
            <a:avLst/>
          </a:prstGeom>
          <a:noFill/>
          <a:ln>
            <a:noFill/>
          </a:ln>
        </p:spPr>
        <p:txBody>
          <a:bodyPr bIns="91425" rIns="91425" lIns="91425" tIns="91425" anchor="t" anchorCtr="0"/>
          <a:lstStyle>
            <a:lvl1pPr algn="l" rtl="0" marR="0" indent="0" marL="0">
              <a:defRPr strike="noStrike" u="none" b="0" cap="none" baseline="0" sz="1200" i="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sldLayoutIdLst>
    <p:sldLayoutId id="2147483670"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marR="0" indent="0" marL="0">
              <a:spcBef>
                <a:spcPts val="0"/>
              </a:spcBef>
              <a:spcAft>
                <a:spcPts val="0"/>
              </a:spcAft>
              <a:defRPr strike="noStrike" u="none" b="0" cap="none" baseline="0" sz="4400" i="0">
                <a:solidFill>
                  <a:schemeClr val="dk1"/>
                </a:solidFill>
                <a:latin typeface="Calibri"/>
                <a:ea typeface="Calibri"/>
                <a:cs typeface="Calibri"/>
                <a:sym typeface="Calibri"/>
              </a:defRPr>
            </a:lvl1pPr>
            <a:lvl2pPr algn="ctr" rtl="0" marR="0" indent="0" marL="0">
              <a:spcBef>
                <a:spcPts val="0"/>
              </a:spcBef>
              <a:spcAft>
                <a:spcPts val="0"/>
              </a:spcAft>
              <a:defRPr strike="noStrike" u="none" b="0" cap="none" baseline="0" sz="4400" i="0">
                <a:solidFill>
                  <a:schemeClr val="dk1"/>
                </a:solidFill>
                <a:latin typeface="Calibri"/>
                <a:ea typeface="Calibri"/>
                <a:cs typeface="Calibri"/>
                <a:sym typeface="Calibri"/>
              </a:defRPr>
            </a:lvl2pPr>
            <a:lvl3pPr algn="ctr" rtl="0" marR="0" indent="0" marL="0">
              <a:spcBef>
                <a:spcPts val="0"/>
              </a:spcBef>
              <a:spcAft>
                <a:spcPts val="0"/>
              </a:spcAft>
              <a:defRPr strike="noStrike" u="none" b="0" cap="none" baseline="0" sz="4400" i="0">
                <a:solidFill>
                  <a:schemeClr val="dk1"/>
                </a:solidFill>
                <a:latin typeface="Calibri"/>
                <a:ea typeface="Calibri"/>
                <a:cs typeface="Calibri"/>
                <a:sym typeface="Calibri"/>
              </a:defRPr>
            </a:lvl3pPr>
            <a:lvl4pPr algn="ctr" rtl="0" marR="0" indent="0" marL="0">
              <a:spcBef>
                <a:spcPts val="0"/>
              </a:spcBef>
              <a:spcAft>
                <a:spcPts val="0"/>
              </a:spcAft>
              <a:defRPr strike="noStrike" u="none" b="0" cap="none" baseline="0" sz="4400" i="0">
                <a:solidFill>
                  <a:schemeClr val="dk1"/>
                </a:solidFill>
                <a:latin typeface="Calibri"/>
                <a:ea typeface="Calibri"/>
                <a:cs typeface="Calibri"/>
                <a:sym typeface="Calibri"/>
              </a:defRPr>
            </a:lvl4pPr>
            <a:lvl5pPr algn="ctr" rtl="0" marR="0" indent="0" marL="0">
              <a:spcBef>
                <a:spcPts val="0"/>
              </a:spcBef>
              <a:spcAft>
                <a:spcPts val="0"/>
              </a:spcAft>
              <a:defRPr strike="noStrike" u="none" b="0" cap="none" baseline="0" sz="4400" i="0">
                <a:solidFill>
                  <a:schemeClr val="dk1"/>
                </a:solidFill>
                <a:latin typeface="Calibri"/>
                <a:ea typeface="Calibri"/>
                <a:cs typeface="Calibri"/>
                <a:sym typeface="Calibri"/>
              </a:defRPr>
            </a:lvl5pPr>
            <a:lvl6pPr algn="ctr" rtl="0" marR="0" indent="0" marL="457200">
              <a:spcBef>
                <a:spcPts val="0"/>
              </a:spcBef>
              <a:spcAft>
                <a:spcPts val="0"/>
              </a:spcAft>
              <a:defRPr strike="noStrike" u="none" b="0" cap="none" baseline="0" sz="4400" i="0">
                <a:solidFill>
                  <a:schemeClr val="dk1"/>
                </a:solidFill>
                <a:latin typeface="Calibri"/>
                <a:ea typeface="Calibri"/>
                <a:cs typeface="Calibri"/>
                <a:sym typeface="Calibri"/>
              </a:defRPr>
            </a:lvl6pPr>
            <a:lvl7pPr algn="ctr" rtl="0" marR="0" indent="0" marL="914400">
              <a:spcBef>
                <a:spcPts val="0"/>
              </a:spcBef>
              <a:spcAft>
                <a:spcPts val="0"/>
              </a:spcAft>
              <a:defRPr strike="noStrike" u="none" b="0" cap="none" baseline="0" sz="4400" i="0">
                <a:solidFill>
                  <a:schemeClr val="dk1"/>
                </a:solidFill>
                <a:latin typeface="Calibri"/>
                <a:ea typeface="Calibri"/>
                <a:cs typeface="Calibri"/>
                <a:sym typeface="Calibri"/>
              </a:defRPr>
            </a:lvl7pPr>
            <a:lvl8pPr algn="ctr" rtl="0" marR="0" indent="0" marL="1371600">
              <a:spcBef>
                <a:spcPts val="0"/>
              </a:spcBef>
              <a:spcAft>
                <a:spcPts val="0"/>
              </a:spcAft>
              <a:defRPr strike="noStrike" u="none" b="0" cap="none" baseline="0" sz="4400" i="0">
                <a:solidFill>
                  <a:schemeClr val="dk1"/>
                </a:solidFill>
                <a:latin typeface="Calibri"/>
                <a:ea typeface="Calibri"/>
                <a:cs typeface="Calibri"/>
                <a:sym typeface="Calibri"/>
              </a:defRPr>
            </a:lvl8pPr>
            <a:lvl9pPr algn="ctr" rtl="0" marR="0" indent="0" marL="1828800">
              <a:spcBef>
                <a:spcPts val="0"/>
              </a:spcBef>
              <a:spcAft>
                <a:spcPts val="0"/>
              </a:spcAft>
              <a:defRPr strike="noStrike" u="none" b="0" cap="none" baseline="0" sz="4400" i="0">
                <a:solidFill>
                  <a:schemeClr val="dk1"/>
                </a:solidFill>
                <a:latin typeface="Calibri"/>
                <a:ea typeface="Calibri"/>
                <a:cs typeface="Calibri"/>
                <a:sym typeface="Calibri"/>
              </a:defRPr>
            </a:lvl9pPr>
          </a:lstStyle>
          <a:p/>
        </p:txBody>
      </p:sp>
      <p:sp>
        <p:nvSpPr>
          <p:cNvPr id="19" name="Shape 19"/>
          <p:cNvSpPr txBox="1"/>
          <p:nvPr>
            <p:ph idx="1" type="body"/>
          </p:nvPr>
        </p:nvSpPr>
        <p:spPr>
          <a:xfrm>
            <a:off y="1600200" x="457200"/>
            <a:ext cy="4525961" cx="8229600"/>
          </a:xfrm>
          <a:prstGeom prst="rect">
            <a:avLst/>
          </a:prstGeom>
          <a:noFill/>
          <a:ln>
            <a:noFill/>
          </a:ln>
        </p:spPr>
        <p:txBody>
          <a:bodyPr bIns="91425" rIns="91425" lIns="91425" tIns="91425" anchor="t" anchorCtr="0"/>
          <a:lstStyle>
            <a:lvl1pPr algn="l" rtl="0" marR="0" indent="-222250" marL="342900">
              <a:spcBef>
                <a:spcPts val="640"/>
              </a:spcBef>
              <a:spcAft>
                <a:spcPts val="0"/>
              </a:spcAft>
              <a:buClr>
                <a:schemeClr val="dk1"/>
              </a:buClr>
              <a:buFont typeface="Arial"/>
              <a:buChar char="•"/>
              <a:defRPr strike="noStrike" u="none" b="0" cap="none" baseline="0" sz="3200" i="0">
                <a:solidFill>
                  <a:schemeClr val="dk1"/>
                </a:solidFill>
                <a:latin typeface="Calibri"/>
                <a:ea typeface="Calibri"/>
                <a:cs typeface="Calibri"/>
                <a:sym typeface="Calibri"/>
              </a:defRPr>
            </a:lvl1pPr>
            <a:lvl2pPr algn="l" rtl="0" marR="0" indent="-177800" marL="742950">
              <a:spcBef>
                <a:spcPts val="560"/>
              </a:spcBef>
              <a:spcAft>
                <a:spcPts val="0"/>
              </a:spcAft>
              <a:buClr>
                <a:schemeClr val="dk1"/>
              </a:buClr>
              <a:buFont typeface="Arial"/>
              <a:buChar char="•"/>
              <a:defRPr strike="noStrike" u="none" b="0" cap="none" baseline="0" sz="2800" i="0">
                <a:solidFill>
                  <a:schemeClr val="dk1"/>
                </a:solidFill>
                <a:latin typeface="Calibri"/>
                <a:ea typeface="Calibri"/>
                <a:cs typeface="Calibri"/>
                <a:sym typeface="Calibri"/>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Calibri"/>
                <a:ea typeface="Calibri"/>
                <a:cs typeface="Calibri"/>
                <a:sym typeface="Calibri"/>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Calibri"/>
                <a:ea typeface="Calibri"/>
                <a:cs typeface="Calibri"/>
                <a:sym typeface="Calibri"/>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Calibri"/>
                <a:ea typeface="Calibri"/>
                <a:cs typeface="Calibri"/>
                <a:sym typeface="Calibri"/>
              </a:defRPr>
            </a:lvl5pPr>
            <a:lvl6pPr algn="l" rtl="0" marR="0" indent="-152400" marL="2514600">
              <a:spcBef>
                <a:spcPts val="400"/>
              </a:spcBef>
              <a:buClr>
                <a:schemeClr val="dk1"/>
              </a:buClr>
              <a:buFont typeface="Arial"/>
              <a:buChar char="•"/>
              <a:defRPr strike="noStrike" u="none" b="0" cap="none" baseline="0" sz="2000" i="0">
                <a:solidFill>
                  <a:schemeClr val="dk1"/>
                </a:solidFill>
                <a:latin typeface="Calibri"/>
                <a:ea typeface="Calibri"/>
                <a:cs typeface="Calibri"/>
                <a:sym typeface="Calibri"/>
              </a:defRPr>
            </a:lvl6pPr>
            <a:lvl7pPr algn="l" rtl="0" marR="0" indent="-152400" marL="2971800">
              <a:spcBef>
                <a:spcPts val="400"/>
              </a:spcBef>
              <a:buClr>
                <a:schemeClr val="dk1"/>
              </a:buClr>
              <a:buFont typeface="Arial"/>
              <a:buChar char="•"/>
              <a:defRPr strike="noStrike" u="none" b="0" cap="none" baseline="0" sz="2000" i="0">
                <a:solidFill>
                  <a:schemeClr val="dk1"/>
                </a:solidFill>
                <a:latin typeface="Calibri"/>
                <a:ea typeface="Calibri"/>
                <a:cs typeface="Calibri"/>
                <a:sym typeface="Calibri"/>
              </a:defRPr>
            </a:lvl7pPr>
            <a:lvl8pPr algn="l" rtl="0" marR="0" indent="-152400" marL="3429000">
              <a:spcBef>
                <a:spcPts val="400"/>
              </a:spcBef>
              <a:buClr>
                <a:schemeClr val="dk1"/>
              </a:buClr>
              <a:buFont typeface="Arial"/>
              <a:buChar char="•"/>
              <a:defRPr strike="noStrike" u="none" b="0" cap="none" baseline="0" sz="2000" i="0">
                <a:solidFill>
                  <a:schemeClr val="dk1"/>
                </a:solidFill>
                <a:latin typeface="Calibri"/>
                <a:ea typeface="Calibri"/>
                <a:cs typeface="Calibri"/>
                <a:sym typeface="Calibri"/>
              </a:defRPr>
            </a:lvl8pPr>
            <a:lvl9pPr algn="l" rtl="0" marR="0" indent="-152400" marL="3886200">
              <a:spcBef>
                <a:spcPts val="400"/>
              </a:spcBef>
              <a:buClr>
                <a:schemeClr val="dk1"/>
              </a:buClr>
              <a:buFont typeface="Arial"/>
              <a:buChar char="•"/>
              <a:defRPr strike="noStrike" u="none" b="0" cap="none" baseline="0" sz="2000" i="0">
                <a:solidFill>
                  <a:schemeClr val="dk1"/>
                </a:solidFill>
                <a:latin typeface="Calibri"/>
                <a:ea typeface="Calibri"/>
                <a:cs typeface="Calibri"/>
                <a:sym typeface="Calibri"/>
              </a:defRPr>
            </a:lvl9pPr>
          </a:lstStyle>
          <a:p/>
        </p:txBody>
      </p:sp>
      <p:sp>
        <p:nvSpPr>
          <p:cNvPr id="20" name="Shape 20"/>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98989"/>
                </a:solidFill>
                <a:latin typeface="Calibri"/>
                <a:ea typeface="Calibri"/>
                <a:cs typeface="Calibri"/>
                <a:sym typeface="Calibri"/>
              </a:defRPr>
            </a:lvl1pPr>
            <a:lvl2pPr>
              <a:defRPr/>
            </a:lvl2pPr>
            <a:lvl3pPr>
              <a:defRPr/>
            </a:lvl3pPr>
            <a:lvl4pPr>
              <a:defRPr/>
            </a:lvl4pPr>
            <a:lvl5pPr>
              <a:defRPr/>
            </a:lvl5pPr>
            <a:lvl6pPr>
              <a:defRPr/>
            </a:lvl6pPr>
            <a:lvl7pPr>
              <a:defRPr/>
            </a:lvl7pPr>
            <a:lvl8pPr>
              <a:defRPr/>
            </a:lvl8pPr>
            <a:lvl9pPr>
              <a:defRPr/>
            </a:lvl9pPr>
          </a:lstStyle>
          <a:p/>
        </p:txBody>
      </p:sp>
      <p:sp>
        <p:nvSpPr>
          <p:cNvPr id="21" name="Shape 21"/>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l" rtl="0" marR="0" indent="0" marL="0">
              <a:defRPr strike="noStrike" u="none" b="0" cap="none" baseline="0" sz="1800" i="0">
                <a:solidFill>
                  <a:schemeClr val="dk1"/>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22" name="Shape 22"/>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98989"/>
                </a:solidFill>
                <a:latin typeface="Calibri"/>
                <a:ea typeface="Calibri"/>
                <a:cs typeface="Calibri"/>
                <a:sym typeface="Calibri"/>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9" name="Shape 59"/>
        <p:cNvGrpSpPr/>
        <p:nvPr/>
      </p:nvGrpSpPr>
      <p:grpSpPr>
        <a:xfrm>
          <a:off y="0" x="0"/>
          <a:ext cy="0" cx="0"/>
          <a:chOff y="0" x="0"/>
          <a:chExt cy="0" cx="0"/>
        </a:xfrm>
      </p:grpSpPr>
      <p:sp>
        <p:nvSpPr>
          <p:cNvPr id="60" name="Shape 60"/>
          <p:cNvSpPr txBox="1"/>
          <p:nvPr/>
        </p:nvSpPr>
        <p:spPr>
          <a:xfrm>
            <a:off y="0" x="0"/>
            <a:ext cy="4648199" cx="9144000"/>
          </a:xfrm>
          <a:prstGeom prst="rect">
            <a:avLst/>
          </a:prstGeom>
          <a:solidFill>
            <a:schemeClr val="accent1"/>
          </a:solidFill>
          <a:ln>
            <a:noFill/>
          </a:ln>
        </p:spPr>
        <p:txBody>
          <a:bodyPr bIns="45700" rIns="91425" lIns="91425" tIns="45700" anchor="ctr" anchorCtr="0">
            <a:noAutofit/>
          </a:bodyPr>
          <a:lstStyle/>
          <a:p/>
        </p:txBody>
      </p:sp>
      <p:cxnSp>
        <p:nvCxnSpPr>
          <p:cNvPr id="61" name="Shape 61"/>
          <p:cNvCxnSpPr/>
          <p:nvPr/>
        </p:nvCxnSpPr>
        <p:spPr>
          <a:xfrm>
            <a:off y="2551111" x="2106611"/>
            <a:ext cy="0" cx="4903786"/>
          </a:xfrm>
          <a:prstGeom prst="straightConnector1">
            <a:avLst/>
          </a:prstGeom>
          <a:noFill/>
          <a:ln w="9525" cap="rnd">
            <a:solidFill>
              <a:schemeClr val="lt1"/>
            </a:solidFill>
            <a:prstDash val="solid"/>
            <a:miter/>
            <a:headEnd w="med" len="med" type="none"/>
            <a:tailEnd w="med" len="med" type="none"/>
          </a:ln>
        </p:spPr>
      </p:cxnSp>
      <p:cxnSp>
        <p:nvCxnSpPr>
          <p:cNvPr id="62" name="Shape 62"/>
          <p:cNvCxnSpPr/>
          <p:nvPr/>
        </p:nvCxnSpPr>
        <p:spPr>
          <a:xfrm>
            <a:off y="4648200" x="0"/>
            <a:ext cy="0" cx="9144000"/>
          </a:xfrm>
          <a:prstGeom prst="straightConnector1">
            <a:avLst/>
          </a:prstGeom>
          <a:noFill/>
          <a:ln w="47625" cap="rnd">
            <a:solidFill>
              <a:schemeClr val="dk1"/>
            </a:solidFill>
            <a:prstDash val="solid"/>
            <a:miter/>
            <a:headEnd w="med" len="med" type="none"/>
            <a:tailEnd w="med" len="med" type="none"/>
          </a:ln>
        </p:spPr>
      </p:cxnSp>
      <p:sp>
        <p:nvSpPr>
          <p:cNvPr id="63" name="Shape 63"/>
          <p:cNvSpPr/>
          <p:nvPr/>
        </p:nvSpPr>
        <p:spPr>
          <a:xfrm>
            <a:off y="5257800" x="1905000"/>
            <a:ext cy="1201736" cx="5410200"/>
          </a:xfrm>
          <a:prstGeom prst="rect">
            <a:avLst/>
          </a:prstGeom>
          <a:blipFill>
            <a:blip r:embed="rId1"/>
            <a:stretch>
              <a:fillRect/>
            </a:stretch>
          </a:blipFill>
        </p:spPr>
      </p:sp>
      <p:sp>
        <p:nvSpPr>
          <p:cNvPr id="64" name="Shape 64"/>
          <p:cNvSpPr txBox="1"/>
          <p:nvPr>
            <p:ph type="title"/>
          </p:nvPr>
        </p:nvSpPr>
        <p:spPr>
          <a:xfrm>
            <a:off y="811212" x="1524000"/>
            <a:ext cy="1143000" cx="7110411"/>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1pPr>
            <a:lvl2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2pPr>
            <a:lvl3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3pPr>
            <a:lvl4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4pPr>
            <a:lvl5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5pPr>
            <a:lvl6pPr algn="l" rtl="0" marR="0" indent="0" marL="457200">
              <a:spcBef>
                <a:spcPts val="0"/>
              </a:spcBef>
              <a:spcAft>
                <a:spcPts val="0"/>
              </a:spcAft>
              <a:defRPr strike="noStrike" u="none" b="1" cap="none" baseline="0" sz="3400" i="0">
                <a:solidFill>
                  <a:schemeClr val="accent1"/>
                </a:solidFill>
                <a:latin typeface="Arial"/>
                <a:ea typeface="Arial"/>
                <a:cs typeface="Arial"/>
                <a:sym typeface="Arial"/>
              </a:defRPr>
            </a:lvl6pPr>
            <a:lvl7pPr algn="l" rtl="0" marR="0" indent="0" marL="914400">
              <a:spcBef>
                <a:spcPts val="0"/>
              </a:spcBef>
              <a:spcAft>
                <a:spcPts val="0"/>
              </a:spcAft>
              <a:defRPr strike="noStrike" u="none" b="1" cap="none" baseline="0" sz="3400" i="0">
                <a:solidFill>
                  <a:schemeClr val="accent1"/>
                </a:solidFill>
                <a:latin typeface="Arial"/>
                <a:ea typeface="Arial"/>
                <a:cs typeface="Arial"/>
                <a:sym typeface="Arial"/>
              </a:defRPr>
            </a:lvl7pPr>
            <a:lvl8pPr algn="l" rtl="0" marR="0" indent="0" marL="1371600">
              <a:spcBef>
                <a:spcPts val="0"/>
              </a:spcBef>
              <a:spcAft>
                <a:spcPts val="0"/>
              </a:spcAft>
              <a:defRPr strike="noStrike" u="none" b="1" cap="none" baseline="0" sz="3400" i="0">
                <a:solidFill>
                  <a:schemeClr val="accent1"/>
                </a:solidFill>
                <a:latin typeface="Arial"/>
                <a:ea typeface="Arial"/>
                <a:cs typeface="Arial"/>
                <a:sym typeface="Arial"/>
              </a:defRPr>
            </a:lvl8pPr>
            <a:lvl9pPr algn="l" rtl="0" marR="0" indent="0" marL="1828800">
              <a:spcBef>
                <a:spcPts val="0"/>
              </a:spcBef>
              <a:spcAft>
                <a:spcPts val="0"/>
              </a:spcAft>
              <a:defRPr strike="noStrike" u="none" b="1" cap="none" baseline="0" sz="3400" i="0">
                <a:solidFill>
                  <a:schemeClr val="accent1"/>
                </a:solidFill>
                <a:latin typeface="Arial"/>
                <a:ea typeface="Arial"/>
                <a:cs typeface="Arial"/>
                <a:sym typeface="Arial"/>
              </a:defRPr>
            </a:lvl9pPr>
          </a:lstStyle>
          <a:p/>
        </p:txBody>
      </p:sp>
      <p:sp>
        <p:nvSpPr>
          <p:cNvPr id="65" name="Shape 65"/>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marR="0" indent="-234950" marL="342900">
              <a:spcBef>
                <a:spcPts val="560"/>
              </a:spcBef>
              <a:spcAft>
                <a:spcPts val="0"/>
              </a:spcAft>
              <a:buClr>
                <a:schemeClr val="dk1"/>
              </a:buClr>
              <a:buFont typeface="Arial"/>
              <a:buChar char="•"/>
              <a:defRPr strike="noStrike" u="none" b="0" cap="none" baseline="0" sz="2800" i="0">
                <a:solidFill>
                  <a:schemeClr val="dk1"/>
                </a:solidFill>
                <a:latin typeface="Arial"/>
                <a:ea typeface="Arial"/>
                <a:cs typeface="Arial"/>
                <a:sym typeface="Arial"/>
              </a:defRPr>
            </a:lvl1pPr>
            <a:lvl2pPr algn="l" rtl="0" marR="0" indent="-285750" marL="742950">
              <a:spcBef>
                <a:spcPts val="560"/>
              </a:spcBef>
              <a:spcAft>
                <a:spcPts val="0"/>
              </a:spcAft>
              <a:defRPr strike="noStrike" u="none" b="0" cap="none" baseline="0" sz="2800" i="0">
                <a:solidFill>
                  <a:schemeClr val="dk1"/>
                </a:solidFill>
                <a:latin typeface="Arial"/>
                <a:ea typeface="Arial"/>
                <a:cs typeface="Arial"/>
                <a:sym typeface="Arial"/>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a:ea typeface="Arial"/>
                <a:cs typeface="Arial"/>
                <a:sym typeface="Arial"/>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59" r:id="rId2"/>
    <p:sldLayoutId id="2147483660" r:id="rId3"/>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3" name="Shape 73"/>
        <p:cNvGrpSpPr/>
        <p:nvPr/>
      </p:nvGrpSpPr>
      <p:grpSpPr>
        <a:xfrm>
          <a:off y="0" x="0"/>
          <a:ext cy="0" cx="0"/>
          <a:chOff y="0" x="0"/>
          <a:chExt cy="0" cx="0"/>
        </a:xfrm>
      </p:grpSpPr>
      <p:sp>
        <p:nvSpPr>
          <p:cNvPr id="74" name="Shape 74"/>
          <p:cNvSpPr txBox="1"/>
          <p:nvPr/>
        </p:nvSpPr>
        <p:spPr>
          <a:xfrm>
            <a:off y="6172200" x="0"/>
            <a:ext cy="685799" cx="9144000"/>
          </a:xfrm>
          <a:prstGeom prst="rect">
            <a:avLst/>
          </a:prstGeom>
          <a:solidFill>
            <a:schemeClr val="accent1"/>
          </a:solidFill>
          <a:ln>
            <a:noFill/>
          </a:ln>
        </p:spPr>
        <p:txBody>
          <a:bodyPr bIns="45700" rIns="91425" lIns="91425" tIns="45700" anchor="ctr" anchorCtr="0">
            <a:noAutofit/>
          </a:bodyPr>
          <a:lstStyle/>
          <a:p/>
        </p:txBody>
      </p:sp>
      <p:cxnSp>
        <p:nvCxnSpPr>
          <p:cNvPr id="75" name="Shape 75"/>
          <p:cNvCxnSpPr/>
          <p:nvPr/>
        </p:nvCxnSpPr>
        <p:spPr>
          <a:xfrm>
            <a:off y="442912" x="0"/>
            <a:ext cy="0" cx="9144000"/>
          </a:xfrm>
          <a:prstGeom prst="straightConnector1">
            <a:avLst/>
          </a:prstGeom>
          <a:noFill/>
          <a:ln w="9525" cap="rnd">
            <a:solidFill>
              <a:schemeClr val="lt2"/>
            </a:solidFill>
            <a:prstDash val="solid"/>
            <a:miter/>
            <a:headEnd w="med" len="med" type="none"/>
            <a:tailEnd w="med" len="med" type="none"/>
          </a:ln>
        </p:spPr>
      </p:cxnSp>
      <p:cxnSp>
        <p:nvCxnSpPr>
          <p:cNvPr id="76" name="Shape 76"/>
          <p:cNvCxnSpPr/>
          <p:nvPr/>
        </p:nvCxnSpPr>
        <p:spPr>
          <a:xfrm>
            <a:off y="6156325" x="0"/>
            <a:ext cy="0" cx="9144000"/>
          </a:xfrm>
          <a:prstGeom prst="straightConnector1">
            <a:avLst/>
          </a:prstGeom>
          <a:noFill/>
          <a:ln w="47625" cap="rnd">
            <a:solidFill>
              <a:schemeClr val="dk1"/>
            </a:solidFill>
            <a:prstDash val="solid"/>
            <a:miter/>
            <a:headEnd w="med" len="med" type="none"/>
            <a:tailEnd w="med" len="med" type="none"/>
          </a:ln>
        </p:spPr>
      </p:cxnSp>
      <p:sp>
        <p:nvSpPr>
          <p:cNvPr id="77" name="Shape 77"/>
          <p:cNvSpPr/>
          <p:nvPr/>
        </p:nvSpPr>
        <p:spPr>
          <a:xfrm>
            <a:off y="6240462" x="152400"/>
            <a:ext cy="592137" cx="2666999"/>
          </a:xfrm>
          <a:prstGeom prst="rect">
            <a:avLst/>
          </a:prstGeom>
          <a:blipFill>
            <a:blip r:embed="rId1"/>
            <a:stretch>
              <a:fillRect/>
            </a:stretch>
          </a:blipFill>
        </p:spPr>
      </p:sp>
      <p:sp>
        <p:nvSpPr>
          <p:cNvPr id="78" name="Shape 78"/>
          <p:cNvSpPr txBox="1"/>
          <p:nvPr/>
        </p:nvSpPr>
        <p:spPr>
          <a:xfrm>
            <a:off y="5791200" x="8620125"/>
            <a:ext cy="307974" cx="523874"/>
          </a:xfrm>
          <a:prstGeom prst="rect">
            <a:avLst/>
          </a:prstGeom>
          <a:noFill/>
          <a:ln>
            <a:noFill/>
          </a:ln>
        </p:spPr>
        <p:txBody>
          <a:bodyPr bIns="45700" rIns="91425" lIns="91425" tIns="45700" anchor="t" anchorCtr="0">
            <a:noAutofit/>
          </a:bodyPr>
          <a:lstStyle/>
          <a:p>
            <a:pPr algn="r" rtl="0" lvl="0" marR="0" indent="0" marL="0">
              <a:buClr>
                <a:schemeClr val="dk1"/>
              </a:buClr>
              <a:buSzPct val="25000"/>
              <a:buFont typeface="Arial"/>
              <a:buNone/>
            </a:pPr>
            <a:r>
              <a:rPr strike="noStrike" u="none" b="0" cap="none" baseline="0" sz="1400" lang="en-US" i="0">
                <a:solidFill>
                  <a:schemeClr val="dk1"/>
                </a:solidFill>
                <a:latin typeface="Arial"/>
                <a:ea typeface="Arial"/>
                <a:cs typeface="Arial"/>
                <a:sym typeface="Arial"/>
              </a:rPr>
              <a:t>*</a:t>
            </a:r>
          </a:p>
        </p:txBody>
      </p:sp>
      <p:sp>
        <p:nvSpPr>
          <p:cNvPr id="79" name="Shape 79"/>
          <p:cNvSpPr txBox="1"/>
          <p:nvPr>
            <p:ph type="title"/>
          </p:nvPr>
        </p:nvSpPr>
        <p:spPr>
          <a:xfrm>
            <a:off y="811212" x="1524000"/>
            <a:ext cy="1143000" cx="7110411"/>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1pPr>
            <a:lvl2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2pPr>
            <a:lvl3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3pPr>
            <a:lvl4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4pPr>
            <a:lvl5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5pPr>
            <a:lvl6pPr algn="l" rtl="0" marR="0" indent="0" marL="457200">
              <a:spcBef>
                <a:spcPts val="0"/>
              </a:spcBef>
              <a:spcAft>
                <a:spcPts val="0"/>
              </a:spcAft>
              <a:defRPr strike="noStrike" u="none" b="1" cap="none" baseline="0" sz="3400" i="0">
                <a:solidFill>
                  <a:schemeClr val="accent1"/>
                </a:solidFill>
                <a:latin typeface="Arial"/>
                <a:ea typeface="Arial"/>
                <a:cs typeface="Arial"/>
                <a:sym typeface="Arial"/>
              </a:defRPr>
            </a:lvl6pPr>
            <a:lvl7pPr algn="l" rtl="0" marR="0" indent="0" marL="914400">
              <a:spcBef>
                <a:spcPts val="0"/>
              </a:spcBef>
              <a:spcAft>
                <a:spcPts val="0"/>
              </a:spcAft>
              <a:defRPr strike="noStrike" u="none" b="1" cap="none" baseline="0" sz="3400" i="0">
                <a:solidFill>
                  <a:schemeClr val="accent1"/>
                </a:solidFill>
                <a:latin typeface="Arial"/>
                <a:ea typeface="Arial"/>
                <a:cs typeface="Arial"/>
                <a:sym typeface="Arial"/>
              </a:defRPr>
            </a:lvl7pPr>
            <a:lvl8pPr algn="l" rtl="0" marR="0" indent="0" marL="1371600">
              <a:spcBef>
                <a:spcPts val="0"/>
              </a:spcBef>
              <a:spcAft>
                <a:spcPts val="0"/>
              </a:spcAft>
              <a:defRPr strike="noStrike" u="none" b="1" cap="none" baseline="0" sz="3400" i="0">
                <a:solidFill>
                  <a:schemeClr val="accent1"/>
                </a:solidFill>
                <a:latin typeface="Arial"/>
                <a:ea typeface="Arial"/>
                <a:cs typeface="Arial"/>
                <a:sym typeface="Arial"/>
              </a:defRPr>
            </a:lvl8pPr>
            <a:lvl9pPr algn="l" rtl="0" marR="0" indent="0" marL="1828800">
              <a:spcBef>
                <a:spcPts val="0"/>
              </a:spcBef>
              <a:spcAft>
                <a:spcPts val="0"/>
              </a:spcAft>
              <a:defRPr strike="noStrike" u="none" b="1" cap="none" baseline="0" sz="3400" i="0">
                <a:solidFill>
                  <a:schemeClr val="accent1"/>
                </a:solidFill>
                <a:latin typeface="Arial"/>
                <a:ea typeface="Arial"/>
                <a:cs typeface="Arial"/>
                <a:sym typeface="Arial"/>
              </a:defRPr>
            </a:lvl9pPr>
          </a:lstStyle>
          <a:p/>
        </p:txBody>
      </p:sp>
      <p:sp>
        <p:nvSpPr>
          <p:cNvPr id="80" name="Shape 80"/>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marR="0" indent="-234950" marL="342900">
              <a:spcBef>
                <a:spcPts val="560"/>
              </a:spcBef>
              <a:spcAft>
                <a:spcPts val="0"/>
              </a:spcAft>
              <a:buClr>
                <a:schemeClr val="dk1"/>
              </a:buClr>
              <a:buFont typeface="Arial"/>
              <a:buChar char="•"/>
              <a:defRPr strike="noStrike" u="none" b="0" cap="none" baseline="0" sz="2800" i="0">
                <a:solidFill>
                  <a:schemeClr val="dk1"/>
                </a:solidFill>
                <a:latin typeface="Arial"/>
                <a:ea typeface="Arial"/>
                <a:cs typeface="Arial"/>
                <a:sym typeface="Arial"/>
              </a:defRPr>
            </a:lvl1pPr>
            <a:lvl2pPr algn="l" rtl="0" marR="0" indent="-285750" marL="742950">
              <a:spcBef>
                <a:spcPts val="560"/>
              </a:spcBef>
              <a:spcAft>
                <a:spcPts val="0"/>
              </a:spcAft>
              <a:defRPr strike="noStrike" u="none" b="0" cap="none" baseline="0" sz="2800" i="0">
                <a:solidFill>
                  <a:schemeClr val="dk1"/>
                </a:solidFill>
                <a:latin typeface="Arial"/>
                <a:ea typeface="Arial"/>
                <a:cs typeface="Arial"/>
                <a:sym typeface="Arial"/>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a:ea typeface="Arial"/>
                <a:cs typeface="Arial"/>
                <a:sym typeface="Arial"/>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9pPr>
          </a:lstStyle>
          <a:p/>
        </p:txBody>
      </p:sp>
      <p:sp>
        <p:nvSpPr>
          <p:cNvPr id="81" name="Shape 81"/>
          <p:cNvSpPr txBox="1"/>
          <p:nvPr>
            <p:ph idx="11" type="ftr"/>
          </p:nvPr>
        </p:nvSpPr>
        <p:spPr>
          <a:xfrm>
            <a:off y="76200" x="3352800"/>
            <a:ext cy="304799" cx="4953000"/>
          </a:xfrm>
          <a:prstGeom prst="rect">
            <a:avLst/>
          </a:prstGeom>
          <a:noFill/>
          <a:ln>
            <a:noFill/>
          </a:ln>
        </p:spPr>
        <p:txBody>
          <a:bodyPr bIns="91425" rIns="91425" lIns="91425" tIns="91425" anchor="t" anchorCtr="0"/>
          <a:lstStyle>
            <a:lvl1pPr algn="l" rtl="0" marR="0" indent="0" marL="0">
              <a:defRPr strike="noStrike" u="none" b="0" cap="none" baseline="0" sz="1200" i="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sldLayoutIdLst>
    <p:sldLayoutId id="2147483661"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5" name="Shape 85"/>
        <p:cNvGrpSpPr/>
        <p:nvPr/>
      </p:nvGrpSpPr>
      <p:grpSpPr>
        <a:xfrm>
          <a:off y="0" x="0"/>
          <a:ext cy="0" cx="0"/>
          <a:chOff y="0" x="0"/>
          <a:chExt cy="0" cx="0"/>
        </a:xfrm>
      </p:grpSpPr>
      <p:sp>
        <p:nvSpPr>
          <p:cNvPr id="86" name="Shape 86"/>
          <p:cNvSpPr txBox="1"/>
          <p:nvPr/>
        </p:nvSpPr>
        <p:spPr>
          <a:xfrm>
            <a:off y="6172200" x="0"/>
            <a:ext cy="685799" cx="9144000"/>
          </a:xfrm>
          <a:prstGeom prst="rect">
            <a:avLst/>
          </a:prstGeom>
          <a:solidFill>
            <a:schemeClr val="accent1"/>
          </a:solidFill>
          <a:ln>
            <a:noFill/>
          </a:ln>
        </p:spPr>
        <p:txBody>
          <a:bodyPr bIns="45700" rIns="91425" lIns="91425" tIns="45700" anchor="ctr" anchorCtr="0">
            <a:noAutofit/>
          </a:bodyPr>
          <a:lstStyle/>
          <a:p/>
        </p:txBody>
      </p:sp>
      <p:cxnSp>
        <p:nvCxnSpPr>
          <p:cNvPr id="87" name="Shape 87"/>
          <p:cNvCxnSpPr/>
          <p:nvPr/>
        </p:nvCxnSpPr>
        <p:spPr>
          <a:xfrm>
            <a:off y="442912" x="0"/>
            <a:ext cy="0" cx="9144000"/>
          </a:xfrm>
          <a:prstGeom prst="straightConnector1">
            <a:avLst/>
          </a:prstGeom>
          <a:noFill/>
          <a:ln w="9525" cap="rnd">
            <a:solidFill>
              <a:schemeClr val="lt2"/>
            </a:solidFill>
            <a:prstDash val="solid"/>
            <a:miter/>
            <a:headEnd w="med" len="med" type="none"/>
            <a:tailEnd w="med" len="med" type="none"/>
          </a:ln>
        </p:spPr>
      </p:cxnSp>
      <p:cxnSp>
        <p:nvCxnSpPr>
          <p:cNvPr id="88" name="Shape 88"/>
          <p:cNvCxnSpPr/>
          <p:nvPr/>
        </p:nvCxnSpPr>
        <p:spPr>
          <a:xfrm>
            <a:off y="6156325" x="0"/>
            <a:ext cy="0" cx="9144000"/>
          </a:xfrm>
          <a:prstGeom prst="straightConnector1">
            <a:avLst/>
          </a:prstGeom>
          <a:noFill/>
          <a:ln w="47625" cap="rnd">
            <a:solidFill>
              <a:schemeClr val="dk1"/>
            </a:solidFill>
            <a:prstDash val="solid"/>
            <a:miter/>
            <a:headEnd w="med" len="med" type="none"/>
            <a:tailEnd w="med" len="med" type="none"/>
          </a:ln>
        </p:spPr>
      </p:cxnSp>
      <p:sp>
        <p:nvSpPr>
          <p:cNvPr id="89" name="Shape 89"/>
          <p:cNvSpPr/>
          <p:nvPr/>
        </p:nvSpPr>
        <p:spPr>
          <a:xfrm>
            <a:off y="6240462" x="152400"/>
            <a:ext cy="592137" cx="2666999"/>
          </a:xfrm>
          <a:prstGeom prst="rect">
            <a:avLst/>
          </a:prstGeom>
          <a:blipFill>
            <a:blip r:embed="rId1"/>
            <a:stretch>
              <a:fillRect/>
            </a:stretch>
          </a:blipFill>
        </p:spPr>
      </p:sp>
      <p:sp>
        <p:nvSpPr>
          <p:cNvPr id="90" name="Shape 90"/>
          <p:cNvSpPr txBox="1"/>
          <p:nvPr>
            <p:ph type="title"/>
          </p:nvPr>
        </p:nvSpPr>
        <p:spPr>
          <a:xfrm>
            <a:off y="811212" x="1524000"/>
            <a:ext cy="1143000" cx="7110411"/>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1pPr>
            <a:lvl2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2pPr>
            <a:lvl3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3pPr>
            <a:lvl4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4pPr>
            <a:lvl5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5pPr>
            <a:lvl6pPr algn="l" rtl="0" marR="0" indent="0" marL="457200">
              <a:spcBef>
                <a:spcPts val="0"/>
              </a:spcBef>
              <a:spcAft>
                <a:spcPts val="0"/>
              </a:spcAft>
              <a:defRPr strike="noStrike" u="none" b="1" cap="none" baseline="0" sz="3400" i="0">
                <a:solidFill>
                  <a:schemeClr val="accent1"/>
                </a:solidFill>
                <a:latin typeface="Arial"/>
                <a:ea typeface="Arial"/>
                <a:cs typeface="Arial"/>
                <a:sym typeface="Arial"/>
              </a:defRPr>
            </a:lvl6pPr>
            <a:lvl7pPr algn="l" rtl="0" marR="0" indent="0" marL="914400">
              <a:spcBef>
                <a:spcPts val="0"/>
              </a:spcBef>
              <a:spcAft>
                <a:spcPts val="0"/>
              </a:spcAft>
              <a:defRPr strike="noStrike" u="none" b="1" cap="none" baseline="0" sz="3400" i="0">
                <a:solidFill>
                  <a:schemeClr val="accent1"/>
                </a:solidFill>
                <a:latin typeface="Arial"/>
                <a:ea typeface="Arial"/>
                <a:cs typeface="Arial"/>
                <a:sym typeface="Arial"/>
              </a:defRPr>
            </a:lvl7pPr>
            <a:lvl8pPr algn="l" rtl="0" marR="0" indent="0" marL="1371600">
              <a:spcBef>
                <a:spcPts val="0"/>
              </a:spcBef>
              <a:spcAft>
                <a:spcPts val="0"/>
              </a:spcAft>
              <a:defRPr strike="noStrike" u="none" b="1" cap="none" baseline="0" sz="3400" i="0">
                <a:solidFill>
                  <a:schemeClr val="accent1"/>
                </a:solidFill>
                <a:latin typeface="Arial"/>
                <a:ea typeface="Arial"/>
                <a:cs typeface="Arial"/>
                <a:sym typeface="Arial"/>
              </a:defRPr>
            </a:lvl8pPr>
            <a:lvl9pPr algn="l" rtl="0" marR="0" indent="0" marL="1828800">
              <a:spcBef>
                <a:spcPts val="0"/>
              </a:spcBef>
              <a:spcAft>
                <a:spcPts val="0"/>
              </a:spcAft>
              <a:defRPr strike="noStrike" u="none" b="1" cap="none" baseline="0" sz="3400" i="0">
                <a:solidFill>
                  <a:schemeClr val="accent1"/>
                </a:solidFill>
                <a:latin typeface="Arial"/>
                <a:ea typeface="Arial"/>
                <a:cs typeface="Arial"/>
                <a:sym typeface="Arial"/>
              </a:defRPr>
            </a:lvl9pPr>
          </a:lstStyle>
          <a:p/>
        </p:txBody>
      </p:sp>
      <p:sp>
        <p:nvSpPr>
          <p:cNvPr id="91" name="Shape 91"/>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marR="0" indent="-234950" marL="342900">
              <a:spcBef>
                <a:spcPts val="560"/>
              </a:spcBef>
              <a:spcAft>
                <a:spcPts val="0"/>
              </a:spcAft>
              <a:buClr>
                <a:schemeClr val="dk1"/>
              </a:buClr>
              <a:buFont typeface="Arial"/>
              <a:buChar char="•"/>
              <a:defRPr strike="noStrike" u="none" b="0" cap="none" baseline="0" sz="2800" i="0">
                <a:solidFill>
                  <a:schemeClr val="dk1"/>
                </a:solidFill>
                <a:latin typeface="Arial"/>
                <a:ea typeface="Arial"/>
                <a:cs typeface="Arial"/>
                <a:sym typeface="Arial"/>
              </a:defRPr>
            </a:lvl1pPr>
            <a:lvl2pPr algn="l" rtl="0" marR="0" indent="-285750" marL="742950">
              <a:spcBef>
                <a:spcPts val="560"/>
              </a:spcBef>
              <a:spcAft>
                <a:spcPts val="0"/>
              </a:spcAft>
              <a:defRPr strike="noStrike" u="none" b="0" cap="none" baseline="0" sz="2800" i="0">
                <a:solidFill>
                  <a:schemeClr val="dk1"/>
                </a:solidFill>
                <a:latin typeface="Arial"/>
                <a:ea typeface="Arial"/>
                <a:cs typeface="Arial"/>
                <a:sym typeface="Arial"/>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a:ea typeface="Arial"/>
                <a:cs typeface="Arial"/>
                <a:sym typeface="Arial"/>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9pPr>
          </a:lstStyle>
          <a:p/>
        </p:txBody>
      </p:sp>
      <p:sp>
        <p:nvSpPr>
          <p:cNvPr id="92" name="Shape 92"/>
          <p:cNvSpPr txBox="1"/>
          <p:nvPr>
            <p:ph idx="11" type="ftr"/>
          </p:nvPr>
        </p:nvSpPr>
        <p:spPr>
          <a:xfrm>
            <a:off y="76200" x="3352800"/>
            <a:ext cy="304799" cx="4953000"/>
          </a:xfrm>
          <a:prstGeom prst="rect">
            <a:avLst/>
          </a:prstGeom>
          <a:noFill/>
          <a:ln>
            <a:noFill/>
          </a:ln>
        </p:spPr>
        <p:txBody>
          <a:bodyPr bIns="91425" rIns="91425" lIns="91425" tIns="91425" anchor="t" anchorCtr="0"/>
          <a:lstStyle>
            <a:lvl1pPr algn="l" rtl="0" marR="0" indent="0" marL="0">
              <a:defRPr strike="noStrike" u="none" b="0" cap="none" baseline="0" sz="1200" i="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sldLayoutIdLst>
    <p:sldLayoutId id="2147483662"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6" name="Shape 96"/>
        <p:cNvGrpSpPr/>
        <p:nvPr/>
      </p:nvGrpSpPr>
      <p:grpSpPr>
        <a:xfrm>
          <a:off y="0" x="0"/>
          <a:ext cy="0" cx="0"/>
          <a:chOff y="0" x="0"/>
          <a:chExt cy="0" cx="0"/>
        </a:xfrm>
      </p:grpSpPr>
      <p:sp>
        <p:nvSpPr>
          <p:cNvPr id="97" name="Shape 97"/>
          <p:cNvSpPr txBox="1"/>
          <p:nvPr/>
        </p:nvSpPr>
        <p:spPr>
          <a:xfrm>
            <a:off y="6172200" x="0"/>
            <a:ext cy="685799" cx="9144000"/>
          </a:xfrm>
          <a:prstGeom prst="rect">
            <a:avLst/>
          </a:prstGeom>
          <a:solidFill>
            <a:schemeClr val="accent1"/>
          </a:solidFill>
          <a:ln>
            <a:noFill/>
          </a:ln>
        </p:spPr>
        <p:txBody>
          <a:bodyPr bIns="45700" rIns="91425" lIns="91425" tIns="45700" anchor="ctr" anchorCtr="0">
            <a:noAutofit/>
          </a:bodyPr>
          <a:lstStyle/>
          <a:p/>
        </p:txBody>
      </p:sp>
      <p:cxnSp>
        <p:nvCxnSpPr>
          <p:cNvPr id="98" name="Shape 98"/>
          <p:cNvCxnSpPr/>
          <p:nvPr/>
        </p:nvCxnSpPr>
        <p:spPr>
          <a:xfrm>
            <a:off y="442912" x="0"/>
            <a:ext cy="0" cx="9144000"/>
          </a:xfrm>
          <a:prstGeom prst="straightConnector1">
            <a:avLst/>
          </a:prstGeom>
          <a:noFill/>
          <a:ln w="9525" cap="rnd">
            <a:solidFill>
              <a:schemeClr val="lt2"/>
            </a:solidFill>
            <a:prstDash val="solid"/>
            <a:miter/>
            <a:headEnd w="med" len="med" type="none"/>
            <a:tailEnd w="med" len="med" type="none"/>
          </a:ln>
        </p:spPr>
      </p:cxnSp>
      <p:cxnSp>
        <p:nvCxnSpPr>
          <p:cNvPr id="99" name="Shape 99"/>
          <p:cNvCxnSpPr/>
          <p:nvPr/>
        </p:nvCxnSpPr>
        <p:spPr>
          <a:xfrm>
            <a:off y="6156325" x="0"/>
            <a:ext cy="0" cx="9144000"/>
          </a:xfrm>
          <a:prstGeom prst="straightConnector1">
            <a:avLst/>
          </a:prstGeom>
          <a:noFill/>
          <a:ln w="47625" cap="rnd">
            <a:solidFill>
              <a:schemeClr val="dk1"/>
            </a:solidFill>
            <a:prstDash val="solid"/>
            <a:miter/>
            <a:headEnd w="med" len="med" type="none"/>
            <a:tailEnd w="med" len="med" type="none"/>
          </a:ln>
        </p:spPr>
      </p:cxnSp>
      <p:sp>
        <p:nvSpPr>
          <p:cNvPr id="100" name="Shape 100"/>
          <p:cNvSpPr/>
          <p:nvPr/>
        </p:nvSpPr>
        <p:spPr>
          <a:xfrm>
            <a:off y="6240462" x="152400"/>
            <a:ext cy="592137" cx="2666999"/>
          </a:xfrm>
          <a:prstGeom prst="rect">
            <a:avLst/>
          </a:prstGeom>
          <a:blipFill>
            <a:blip r:embed="rId1"/>
            <a:stretch>
              <a:fillRect/>
            </a:stretch>
          </a:blipFill>
        </p:spPr>
      </p:sp>
      <p:sp>
        <p:nvSpPr>
          <p:cNvPr id="101" name="Shape 101"/>
          <p:cNvSpPr txBox="1"/>
          <p:nvPr>
            <p:ph type="title"/>
          </p:nvPr>
        </p:nvSpPr>
        <p:spPr>
          <a:xfrm>
            <a:off y="811212" x="1524000"/>
            <a:ext cy="1143000" cx="7110411"/>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1pPr>
            <a:lvl2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2pPr>
            <a:lvl3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3pPr>
            <a:lvl4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4pPr>
            <a:lvl5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5pPr>
            <a:lvl6pPr algn="l" rtl="0" marR="0" indent="0" marL="457200">
              <a:spcBef>
                <a:spcPts val="0"/>
              </a:spcBef>
              <a:spcAft>
                <a:spcPts val="0"/>
              </a:spcAft>
              <a:defRPr strike="noStrike" u="none" b="1" cap="none" baseline="0" sz="3400" i="0">
                <a:solidFill>
                  <a:schemeClr val="accent1"/>
                </a:solidFill>
                <a:latin typeface="Arial"/>
                <a:ea typeface="Arial"/>
                <a:cs typeface="Arial"/>
                <a:sym typeface="Arial"/>
              </a:defRPr>
            </a:lvl6pPr>
            <a:lvl7pPr algn="l" rtl="0" marR="0" indent="0" marL="914400">
              <a:spcBef>
                <a:spcPts val="0"/>
              </a:spcBef>
              <a:spcAft>
                <a:spcPts val="0"/>
              </a:spcAft>
              <a:defRPr strike="noStrike" u="none" b="1" cap="none" baseline="0" sz="3400" i="0">
                <a:solidFill>
                  <a:schemeClr val="accent1"/>
                </a:solidFill>
                <a:latin typeface="Arial"/>
                <a:ea typeface="Arial"/>
                <a:cs typeface="Arial"/>
                <a:sym typeface="Arial"/>
              </a:defRPr>
            </a:lvl7pPr>
            <a:lvl8pPr algn="l" rtl="0" marR="0" indent="0" marL="1371600">
              <a:spcBef>
                <a:spcPts val="0"/>
              </a:spcBef>
              <a:spcAft>
                <a:spcPts val="0"/>
              </a:spcAft>
              <a:defRPr strike="noStrike" u="none" b="1" cap="none" baseline="0" sz="3400" i="0">
                <a:solidFill>
                  <a:schemeClr val="accent1"/>
                </a:solidFill>
                <a:latin typeface="Arial"/>
                <a:ea typeface="Arial"/>
                <a:cs typeface="Arial"/>
                <a:sym typeface="Arial"/>
              </a:defRPr>
            </a:lvl8pPr>
            <a:lvl9pPr algn="l" rtl="0" marR="0" indent="0" marL="1828800">
              <a:spcBef>
                <a:spcPts val="0"/>
              </a:spcBef>
              <a:spcAft>
                <a:spcPts val="0"/>
              </a:spcAft>
              <a:defRPr strike="noStrike" u="none" b="1" cap="none" baseline="0" sz="3400" i="0">
                <a:solidFill>
                  <a:schemeClr val="accent1"/>
                </a:solidFill>
                <a:latin typeface="Arial"/>
                <a:ea typeface="Arial"/>
                <a:cs typeface="Arial"/>
                <a:sym typeface="Arial"/>
              </a:defRPr>
            </a:lvl9pPr>
          </a:lstStyle>
          <a:p/>
        </p:txBody>
      </p:sp>
      <p:sp>
        <p:nvSpPr>
          <p:cNvPr id="102" name="Shape 102"/>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marR="0" indent="-234950" marL="342900">
              <a:spcBef>
                <a:spcPts val="560"/>
              </a:spcBef>
              <a:spcAft>
                <a:spcPts val="0"/>
              </a:spcAft>
              <a:buClr>
                <a:schemeClr val="dk1"/>
              </a:buClr>
              <a:buFont typeface="Arial"/>
              <a:buChar char="•"/>
              <a:defRPr strike="noStrike" u="none" b="0" cap="none" baseline="0" sz="2800" i="0">
                <a:solidFill>
                  <a:schemeClr val="dk1"/>
                </a:solidFill>
                <a:latin typeface="Arial"/>
                <a:ea typeface="Arial"/>
                <a:cs typeface="Arial"/>
                <a:sym typeface="Arial"/>
              </a:defRPr>
            </a:lvl1pPr>
            <a:lvl2pPr algn="l" rtl="0" marR="0" indent="-285750" marL="742950">
              <a:spcBef>
                <a:spcPts val="560"/>
              </a:spcBef>
              <a:spcAft>
                <a:spcPts val="0"/>
              </a:spcAft>
              <a:defRPr strike="noStrike" u="none" b="0" cap="none" baseline="0" sz="2800" i="0">
                <a:solidFill>
                  <a:schemeClr val="dk1"/>
                </a:solidFill>
                <a:latin typeface="Arial"/>
                <a:ea typeface="Arial"/>
                <a:cs typeface="Arial"/>
                <a:sym typeface="Arial"/>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a:ea typeface="Arial"/>
                <a:cs typeface="Arial"/>
                <a:sym typeface="Arial"/>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9pPr>
          </a:lstStyle>
          <a:p/>
        </p:txBody>
      </p:sp>
      <p:sp>
        <p:nvSpPr>
          <p:cNvPr id="103" name="Shape 103"/>
          <p:cNvSpPr txBox="1"/>
          <p:nvPr>
            <p:ph idx="11" type="ftr"/>
          </p:nvPr>
        </p:nvSpPr>
        <p:spPr>
          <a:xfrm>
            <a:off y="76200" x="3352800"/>
            <a:ext cy="304799" cx="4953000"/>
          </a:xfrm>
          <a:prstGeom prst="rect">
            <a:avLst/>
          </a:prstGeom>
          <a:noFill/>
          <a:ln>
            <a:noFill/>
          </a:ln>
        </p:spPr>
        <p:txBody>
          <a:bodyPr bIns="91425" rIns="91425" lIns="91425" tIns="91425" anchor="t" anchorCtr="0"/>
          <a:lstStyle>
            <a:lvl1pPr algn="l" rtl="0" marR="0" indent="0" marL="0">
              <a:defRPr strike="noStrike" u="none" b="0" cap="none" baseline="0" sz="1200" i="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sldLayoutIdLst>
    <p:sldLayoutId id="2147483663"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8" name="Shape 108"/>
        <p:cNvGrpSpPr/>
        <p:nvPr/>
      </p:nvGrpSpPr>
      <p:grpSpPr>
        <a:xfrm>
          <a:off y="0" x="0"/>
          <a:ext cy="0" cx="0"/>
          <a:chOff y="0" x="0"/>
          <a:chExt cy="0" cx="0"/>
        </a:xfrm>
      </p:grpSpPr>
      <p:sp>
        <p:nvSpPr>
          <p:cNvPr id="109" name="Shape 109"/>
          <p:cNvSpPr txBox="1"/>
          <p:nvPr/>
        </p:nvSpPr>
        <p:spPr>
          <a:xfrm>
            <a:off y="6172200" x="0"/>
            <a:ext cy="685799" cx="9144000"/>
          </a:xfrm>
          <a:prstGeom prst="rect">
            <a:avLst/>
          </a:prstGeom>
          <a:solidFill>
            <a:schemeClr val="accent1"/>
          </a:solidFill>
          <a:ln>
            <a:noFill/>
          </a:ln>
        </p:spPr>
        <p:txBody>
          <a:bodyPr bIns="45700" rIns="91425" lIns="91425" tIns="45700" anchor="ctr" anchorCtr="0">
            <a:noAutofit/>
          </a:bodyPr>
          <a:lstStyle/>
          <a:p/>
        </p:txBody>
      </p:sp>
      <p:cxnSp>
        <p:nvCxnSpPr>
          <p:cNvPr id="110" name="Shape 110"/>
          <p:cNvCxnSpPr/>
          <p:nvPr/>
        </p:nvCxnSpPr>
        <p:spPr>
          <a:xfrm>
            <a:off y="442912" x="0"/>
            <a:ext cy="0" cx="9144000"/>
          </a:xfrm>
          <a:prstGeom prst="straightConnector1">
            <a:avLst/>
          </a:prstGeom>
          <a:noFill/>
          <a:ln w="9525" cap="rnd">
            <a:solidFill>
              <a:schemeClr val="lt2"/>
            </a:solidFill>
            <a:prstDash val="solid"/>
            <a:miter/>
            <a:headEnd w="med" len="med" type="none"/>
            <a:tailEnd w="med" len="med" type="none"/>
          </a:ln>
        </p:spPr>
      </p:cxnSp>
      <p:cxnSp>
        <p:nvCxnSpPr>
          <p:cNvPr id="111" name="Shape 111"/>
          <p:cNvCxnSpPr/>
          <p:nvPr/>
        </p:nvCxnSpPr>
        <p:spPr>
          <a:xfrm>
            <a:off y="6156325" x="0"/>
            <a:ext cy="0" cx="9144000"/>
          </a:xfrm>
          <a:prstGeom prst="straightConnector1">
            <a:avLst/>
          </a:prstGeom>
          <a:noFill/>
          <a:ln w="47625" cap="rnd">
            <a:solidFill>
              <a:schemeClr val="dk1"/>
            </a:solidFill>
            <a:prstDash val="solid"/>
            <a:miter/>
            <a:headEnd w="med" len="med" type="none"/>
            <a:tailEnd w="med" len="med" type="none"/>
          </a:ln>
        </p:spPr>
      </p:cxnSp>
      <p:sp>
        <p:nvSpPr>
          <p:cNvPr id="112" name="Shape 112"/>
          <p:cNvSpPr/>
          <p:nvPr/>
        </p:nvSpPr>
        <p:spPr>
          <a:xfrm>
            <a:off y="6240462" x="152400"/>
            <a:ext cy="592137" cx="2666999"/>
          </a:xfrm>
          <a:prstGeom prst="rect">
            <a:avLst/>
          </a:prstGeom>
          <a:blipFill>
            <a:blip r:embed="rId1"/>
            <a:stretch>
              <a:fillRect/>
            </a:stretch>
          </a:blipFill>
        </p:spPr>
      </p:sp>
      <p:sp>
        <p:nvSpPr>
          <p:cNvPr id="113" name="Shape 113"/>
          <p:cNvSpPr txBox="1"/>
          <p:nvPr>
            <p:ph type="title"/>
          </p:nvPr>
        </p:nvSpPr>
        <p:spPr>
          <a:xfrm>
            <a:off y="811212" x="1524000"/>
            <a:ext cy="1143000" cx="7110411"/>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1pPr>
            <a:lvl2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2pPr>
            <a:lvl3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3pPr>
            <a:lvl4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4pPr>
            <a:lvl5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5pPr>
            <a:lvl6pPr algn="l" rtl="0" marR="0" indent="0" marL="457200">
              <a:spcBef>
                <a:spcPts val="0"/>
              </a:spcBef>
              <a:spcAft>
                <a:spcPts val="0"/>
              </a:spcAft>
              <a:defRPr strike="noStrike" u="none" b="1" cap="none" baseline="0" sz="3400" i="0">
                <a:solidFill>
                  <a:schemeClr val="accent1"/>
                </a:solidFill>
                <a:latin typeface="Arial"/>
                <a:ea typeface="Arial"/>
                <a:cs typeface="Arial"/>
                <a:sym typeface="Arial"/>
              </a:defRPr>
            </a:lvl6pPr>
            <a:lvl7pPr algn="l" rtl="0" marR="0" indent="0" marL="914400">
              <a:spcBef>
                <a:spcPts val="0"/>
              </a:spcBef>
              <a:spcAft>
                <a:spcPts val="0"/>
              </a:spcAft>
              <a:defRPr strike="noStrike" u="none" b="1" cap="none" baseline="0" sz="3400" i="0">
                <a:solidFill>
                  <a:schemeClr val="accent1"/>
                </a:solidFill>
                <a:latin typeface="Arial"/>
                <a:ea typeface="Arial"/>
                <a:cs typeface="Arial"/>
                <a:sym typeface="Arial"/>
              </a:defRPr>
            </a:lvl7pPr>
            <a:lvl8pPr algn="l" rtl="0" marR="0" indent="0" marL="1371600">
              <a:spcBef>
                <a:spcPts val="0"/>
              </a:spcBef>
              <a:spcAft>
                <a:spcPts val="0"/>
              </a:spcAft>
              <a:defRPr strike="noStrike" u="none" b="1" cap="none" baseline="0" sz="3400" i="0">
                <a:solidFill>
                  <a:schemeClr val="accent1"/>
                </a:solidFill>
                <a:latin typeface="Arial"/>
                <a:ea typeface="Arial"/>
                <a:cs typeface="Arial"/>
                <a:sym typeface="Arial"/>
              </a:defRPr>
            </a:lvl8pPr>
            <a:lvl9pPr algn="l" rtl="0" marR="0" indent="0" marL="1828800">
              <a:spcBef>
                <a:spcPts val="0"/>
              </a:spcBef>
              <a:spcAft>
                <a:spcPts val="0"/>
              </a:spcAft>
              <a:defRPr strike="noStrike" u="none" b="1" cap="none" baseline="0" sz="3400" i="0">
                <a:solidFill>
                  <a:schemeClr val="accent1"/>
                </a:solidFill>
                <a:latin typeface="Arial"/>
                <a:ea typeface="Arial"/>
                <a:cs typeface="Arial"/>
                <a:sym typeface="Arial"/>
              </a:defRPr>
            </a:lvl9pPr>
          </a:lstStyle>
          <a:p/>
        </p:txBody>
      </p:sp>
      <p:sp>
        <p:nvSpPr>
          <p:cNvPr id="114" name="Shape 114"/>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marR="0" indent="-234950" marL="342900">
              <a:spcBef>
                <a:spcPts val="560"/>
              </a:spcBef>
              <a:spcAft>
                <a:spcPts val="0"/>
              </a:spcAft>
              <a:buClr>
                <a:schemeClr val="dk1"/>
              </a:buClr>
              <a:buFont typeface="Arial"/>
              <a:buChar char="•"/>
              <a:defRPr strike="noStrike" u="none" b="0" cap="none" baseline="0" sz="2800" i="0">
                <a:solidFill>
                  <a:schemeClr val="dk1"/>
                </a:solidFill>
                <a:latin typeface="Arial"/>
                <a:ea typeface="Arial"/>
                <a:cs typeface="Arial"/>
                <a:sym typeface="Arial"/>
              </a:defRPr>
            </a:lvl1pPr>
            <a:lvl2pPr algn="l" rtl="0" marR="0" indent="-285750" marL="742950">
              <a:spcBef>
                <a:spcPts val="560"/>
              </a:spcBef>
              <a:spcAft>
                <a:spcPts val="0"/>
              </a:spcAft>
              <a:defRPr strike="noStrike" u="none" b="0" cap="none" baseline="0" sz="2800" i="0">
                <a:solidFill>
                  <a:schemeClr val="dk1"/>
                </a:solidFill>
                <a:latin typeface="Arial"/>
                <a:ea typeface="Arial"/>
                <a:cs typeface="Arial"/>
                <a:sym typeface="Arial"/>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a:ea typeface="Arial"/>
                <a:cs typeface="Arial"/>
                <a:sym typeface="Arial"/>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9pPr>
          </a:lstStyle>
          <a:p/>
        </p:txBody>
      </p:sp>
      <p:sp>
        <p:nvSpPr>
          <p:cNvPr id="115" name="Shape 115"/>
          <p:cNvSpPr txBox="1"/>
          <p:nvPr>
            <p:ph idx="11" type="ftr"/>
          </p:nvPr>
        </p:nvSpPr>
        <p:spPr>
          <a:xfrm>
            <a:off y="76200" x="3352800"/>
            <a:ext cy="304799" cx="4953000"/>
          </a:xfrm>
          <a:prstGeom prst="rect">
            <a:avLst/>
          </a:prstGeom>
          <a:noFill/>
          <a:ln>
            <a:noFill/>
          </a:ln>
        </p:spPr>
        <p:txBody>
          <a:bodyPr bIns="91425" rIns="91425" lIns="91425" tIns="91425" anchor="t" anchorCtr="0"/>
          <a:lstStyle>
            <a:lvl1pPr algn="l" rtl="0" marR="0" indent="0" marL="0">
              <a:defRPr strike="noStrike" u="none" b="0" cap="none" baseline="0" sz="1200" i="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sldLayoutIdLst>
    <p:sldLayoutId id="2147483664"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2" name="Shape 122"/>
        <p:cNvGrpSpPr/>
        <p:nvPr/>
      </p:nvGrpSpPr>
      <p:grpSpPr>
        <a:xfrm>
          <a:off y="0" x="0"/>
          <a:ext cy="0" cx="0"/>
          <a:chOff y="0" x="0"/>
          <a:chExt cy="0" cx="0"/>
        </a:xfrm>
      </p:grpSpPr>
      <p:sp>
        <p:nvSpPr>
          <p:cNvPr id="123" name="Shape 123"/>
          <p:cNvSpPr txBox="1"/>
          <p:nvPr/>
        </p:nvSpPr>
        <p:spPr>
          <a:xfrm>
            <a:off y="6172200" x="0"/>
            <a:ext cy="685799" cx="9144000"/>
          </a:xfrm>
          <a:prstGeom prst="rect">
            <a:avLst/>
          </a:prstGeom>
          <a:solidFill>
            <a:schemeClr val="accent1"/>
          </a:solidFill>
          <a:ln>
            <a:noFill/>
          </a:ln>
        </p:spPr>
        <p:txBody>
          <a:bodyPr bIns="45700" rIns="91425" lIns="91425" tIns="45700" anchor="ctr" anchorCtr="0">
            <a:noAutofit/>
          </a:bodyPr>
          <a:lstStyle/>
          <a:p/>
        </p:txBody>
      </p:sp>
      <p:cxnSp>
        <p:nvCxnSpPr>
          <p:cNvPr id="124" name="Shape 124"/>
          <p:cNvCxnSpPr/>
          <p:nvPr/>
        </p:nvCxnSpPr>
        <p:spPr>
          <a:xfrm>
            <a:off y="442912" x="0"/>
            <a:ext cy="0" cx="9144000"/>
          </a:xfrm>
          <a:prstGeom prst="straightConnector1">
            <a:avLst/>
          </a:prstGeom>
          <a:noFill/>
          <a:ln w="9525" cap="rnd">
            <a:solidFill>
              <a:schemeClr val="lt2"/>
            </a:solidFill>
            <a:prstDash val="solid"/>
            <a:miter/>
            <a:headEnd w="med" len="med" type="none"/>
            <a:tailEnd w="med" len="med" type="none"/>
          </a:ln>
        </p:spPr>
      </p:cxnSp>
      <p:cxnSp>
        <p:nvCxnSpPr>
          <p:cNvPr id="125" name="Shape 125"/>
          <p:cNvCxnSpPr/>
          <p:nvPr/>
        </p:nvCxnSpPr>
        <p:spPr>
          <a:xfrm>
            <a:off y="6156325" x="0"/>
            <a:ext cy="0" cx="9144000"/>
          </a:xfrm>
          <a:prstGeom prst="straightConnector1">
            <a:avLst/>
          </a:prstGeom>
          <a:noFill/>
          <a:ln w="47625" cap="rnd">
            <a:solidFill>
              <a:schemeClr val="dk1"/>
            </a:solidFill>
            <a:prstDash val="solid"/>
            <a:miter/>
            <a:headEnd w="med" len="med" type="none"/>
            <a:tailEnd w="med" len="med" type="none"/>
          </a:ln>
        </p:spPr>
      </p:cxnSp>
      <p:sp>
        <p:nvSpPr>
          <p:cNvPr id="126" name="Shape 126"/>
          <p:cNvSpPr/>
          <p:nvPr/>
        </p:nvSpPr>
        <p:spPr>
          <a:xfrm>
            <a:off y="6240462" x="152400"/>
            <a:ext cy="592137" cx="2666999"/>
          </a:xfrm>
          <a:prstGeom prst="rect">
            <a:avLst/>
          </a:prstGeom>
          <a:blipFill>
            <a:blip r:embed="rId1"/>
            <a:stretch>
              <a:fillRect/>
            </a:stretch>
          </a:blipFill>
        </p:spPr>
      </p:sp>
      <p:sp>
        <p:nvSpPr>
          <p:cNvPr id="127" name="Shape 127"/>
          <p:cNvSpPr txBox="1"/>
          <p:nvPr>
            <p:ph type="title"/>
          </p:nvPr>
        </p:nvSpPr>
        <p:spPr>
          <a:xfrm>
            <a:off y="811212" x="1524000"/>
            <a:ext cy="1143000" cx="7110411"/>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1pPr>
            <a:lvl2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2pPr>
            <a:lvl3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3pPr>
            <a:lvl4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4pPr>
            <a:lvl5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5pPr>
            <a:lvl6pPr algn="l" rtl="0" marR="0" indent="0" marL="457200">
              <a:spcBef>
                <a:spcPts val="0"/>
              </a:spcBef>
              <a:spcAft>
                <a:spcPts val="0"/>
              </a:spcAft>
              <a:defRPr strike="noStrike" u="none" b="1" cap="none" baseline="0" sz="3400" i="0">
                <a:solidFill>
                  <a:schemeClr val="accent1"/>
                </a:solidFill>
                <a:latin typeface="Arial"/>
                <a:ea typeface="Arial"/>
                <a:cs typeface="Arial"/>
                <a:sym typeface="Arial"/>
              </a:defRPr>
            </a:lvl6pPr>
            <a:lvl7pPr algn="l" rtl="0" marR="0" indent="0" marL="914400">
              <a:spcBef>
                <a:spcPts val="0"/>
              </a:spcBef>
              <a:spcAft>
                <a:spcPts val="0"/>
              </a:spcAft>
              <a:defRPr strike="noStrike" u="none" b="1" cap="none" baseline="0" sz="3400" i="0">
                <a:solidFill>
                  <a:schemeClr val="accent1"/>
                </a:solidFill>
                <a:latin typeface="Arial"/>
                <a:ea typeface="Arial"/>
                <a:cs typeface="Arial"/>
                <a:sym typeface="Arial"/>
              </a:defRPr>
            </a:lvl7pPr>
            <a:lvl8pPr algn="l" rtl="0" marR="0" indent="0" marL="1371600">
              <a:spcBef>
                <a:spcPts val="0"/>
              </a:spcBef>
              <a:spcAft>
                <a:spcPts val="0"/>
              </a:spcAft>
              <a:defRPr strike="noStrike" u="none" b="1" cap="none" baseline="0" sz="3400" i="0">
                <a:solidFill>
                  <a:schemeClr val="accent1"/>
                </a:solidFill>
                <a:latin typeface="Arial"/>
                <a:ea typeface="Arial"/>
                <a:cs typeface="Arial"/>
                <a:sym typeface="Arial"/>
              </a:defRPr>
            </a:lvl8pPr>
            <a:lvl9pPr algn="l" rtl="0" marR="0" indent="0" marL="1828800">
              <a:spcBef>
                <a:spcPts val="0"/>
              </a:spcBef>
              <a:spcAft>
                <a:spcPts val="0"/>
              </a:spcAft>
              <a:defRPr strike="noStrike" u="none" b="1" cap="none" baseline="0" sz="3400" i="0">
                <a:solidFill>
                  <a:schemeClr val="accent1"/>
                </a:solidFill>
                <a:latin typeface="Arial"/>
                <a:ea typeface="Arial"/>
                <a:cs typeface="Arial"/>
                <a:sym typeface="Arial"/>
              </a:defRPr>
            </a:lvl9pPr>
          </a:lstStyle>
          <a:p/>
        </p:txBody>
      </p:sp>
      <p:sp>
        <p:nvSpPr>
          <p:cNvPr id="128" name="Shape 128"/>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marR="0" indent="-234950" marL="342900">
              <a:spcBef>
                <a:spcPts val="560"/>
              </a:spcBef>
              <a:spcAft>
                <a:spcPts val="0"/>
              </a:spcAft>
              <a:buClr>
                <a:schemeClr val="dk1"/>
              </a:buClr>
              <a:buFont typeface="Arial"/>
              <a:buChar char="•"/>
              <a:defRPr strike="noStrike" u="none" b="0" cap="none" baseline="0" sz="2800" i="0">
                <a:solidFill>
                  <a:schemeClr val="dk1"/>
                </a:solidFill>
                <a:latin typeface="Arial"/>
                <a:ea typeface="Arial"/>
                <a:cs typeface="Arial"/>
                <a:sym typeface="Arial"/>
              </a:defRPr>
            </a:lvl1pPr>
            <a:lvl2pPr algn="l" rtl="0" marR="0" indent="-285750" marL="742950">
              <a:spcBef>
                <a:spcPts val="560"/>
              </a:spcBef>
              <a:spcAft>
                <a:spcPts val="0"/>
              </a:spcAft>
              <a:defRPr strike="noStrike" u="none" b="0" cap="none" baseline="0" sz="2800" i="0">
                <a:solidFill>
                  <a:schemeClr val="dk1"/>
                </a:solidFill>
                <a:latin typeface="Arial"/>
                <a:ea typeface="Arial"/>
                <a:cs typeface="Arial"/>
                <a:sym typeface="Arial"/>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a:ea typeface="Arial"/>
                <a:cs typeface="Arial"/>
                <a:sym typeface="Arial"/>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9pPr>
          </a:lstStyle>
          <a:p/>
        </p:txBody>
      </p:sp>
      <p:sp>
        <p:nvSpPr>
          <p:cNvPr id="129" name="Shape 129"/>
          <p:cNvSpPr txBox="1"/>
          <p:nvPr>
            <p:ph idx="11" type="ftr"/>
          </p:nvPr>
        </p:nvSpPr>
        <p:spPr>
          <a:xfrm>
            <a:off y="76200" x="3352800"/>
            <a:ext cy="304799" cx="4953000"/>
          </a:xfrm>
          <a:prstGeom prst="rect">
            <a:avLst/>
          </a:prstGeom>
          <a:noFill/>
          <a:ln>
            <a:noFill/>
          </a:ln>
        </p:spPr>
        <p:txBody>
          <a:bodyPr bIns="91425" rIns="91425" lIns="91425" tIns="91425" anchor="t" anchorCtr="0"/>
          <a:lstStyle>
            <a:lvl1pPr algn="l" rtl="0" marR="0" indent="0" marL="0">
              <a:defRPr strike="noStrike" u="none" b="0" cap="none" baseline="0" sz="1200" i="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sldLayoutIdLst>
    <p:sldLayoutId id="2147483665"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2" name="Shape 132"/>
        <p:cNvGrpSpPr/>
        <p:nvPr/>
      </p:nvGrpSpPr>
      <p:grpSpPr>
        <a:xfrm>
          <a:off y="0" x="0"/>
          <a:ext cy="0" cx="0"/>
          <a:chOff y="0" x="0"/>
          <a:chExt cy="0" cx="0"/>
        </a:xfrm>
      </p:grpSpPr>
      <p:sp>
        <p:nvSpPr>
          <p:cNvPr id="133" name="Shape 133"/>
          <p:cNvSpPr txBox="1"/>
          <p:nvPr/>
        </p:nvSpPr>
        <p:spPr>
          <a:xfrm>
            <a:off y="6172200" x="0"/>
            <a:ext cy="685799" cx="9144000"/>
          </a:xfrm>
          <a:prstGeom prst="rect">
            <a:avLst/>
          </a:prstGeom>
          <a:solidFill>
            <a:schemeClr val="accent1"/>
          </a:solidFill>
          <a:ln>
            <a:noFill/>
          </a:ln>
        </p:spPr>
        <p:txBody>
          <a:bodyPr bIns="45700" rIns="91425" lIns="91425" tIns="45700" anchor="ctr" anchorCtr="0">
            <a:noAutofit/>
          </a:bodyPr>
          <a:lstStyle/>
          <a:p/>
        </p:txBody>
      </p:sp>
      <p:cxnSp>
        <p:nvCxnSpPr>
          <p:cNvPr id="134" name="Shape 134"/>
          <p:cNvCxnSpPr/>
          <p:nvPr/>
        </p:nvCxnSpPr>
        <p:spPr>
          <a:xfrm>
            <a:off y="442912" x="0"/>
            <a:ext cy="0" cx="9144000"/>
          </a:xfrm>
          <a:prstGeom prst="straightConnector1">
            <a:avLst/>
          </a:prstGeom>
          <a:noFill/>
          <a:ln w="9525" cap="rnd">
            <a:solidFill>
              <a:schemeClr val="lt2"/>
            </a:solidFill>
            <a:prstDash val="solid"/>
            <a:miter/>
            <a:headEnd w="med" len="med" type="none"/>
            <a:tailEnd w="med" len="med" type="none"/>
          </a:ln>
        </p:spPr>
      </p:cxnSp>
      <p:cxnSp>
        <p:nvCxnSpPr>
          <p:cNvPr id="135" name="Shape 135"/>
          <p:cNvCxnSpPr/>
          <p:nvPr/>
        </p:nvCxnSpPr>
        <p:spPr>
          <a:xfrm>
            <a:off y="6156325" x="0"/>
            <a:ext cy="0" cx="9144000"/>
          </a:xfrm>
          <a:prstGeom prst="straightConnector1">
            <a:avLst/>
          </a:prstGeom>
          <a:noFill/>
          <a:ln w="47625" cap="rnd">
            <a:solidFill>
              <a:schemeClr val="dk1"/>
            </a:solidFill>
            <a:prstDash val="solid"/>
            <a:miter/>
            <a:headEnd w="med" len="med" type="none"/>
            <a:tailEnd w="med" len="med" type="none"/>
          </a:ln>
        </p:spPr>
      </p:cxnSp>
      <p:sp>
        <p:nvSpPr>
          <p:cNvPr id="136" name="Shape 136"/>
          <p:cNvSpPr/>
          <p:nvPr/>
        </p:nvSpPr>
        <p:spPr>
          <a:xfrm>
            <a:off y="6240462" x="152400"/>
            <a:ext cy="592137" cx="2666999"/>
          </a:xfrm>
          <a:prstGeom prst="rect">
            <a:avLst/>
          </a:prstGeom>
          <a:blipFill>
            <a:blip r:embed="rId1"/>
            <a:stretch>
              <a:fillRect/>
            </a:stretch>
          </a:blipFill>
        </p:spPr>
      </p:sp>
      <p:sp>
        <p:nvSpPr>
          <p:cNvPr id="137" name="Shape 137"/>
          <p:cNvSpPr txBox="1"/>
          <p:nvPr>
            <p:ph type="title"/>
          </p:nvPr>
        </p:nvSpPr>
        <p:spPr>
          <a:xfrm>
            <a:off y="811212" x="1524000"/>
            <a:ext cy="1143000" cx="7110411"/>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1pPr>
            <a:lvl2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2pPr>
            <a:lvl3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3pPr>
            <a:lvl4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4pPr>
            <a:lvl5pPr algn="l" rtl="0" marR="0" indent="0" marL="0">
              <a:spcBef>
                <a:spcPts val="0"/>
              </a:spcBef>
              <a:spcAft>
                <a:spcPts val="0"/>
              </a:spcAft>
              <a:defRPr strike="noStrike" u="none" b="1" cap="none" baseline="0" sz="3400" i="0">
                <a:solidFill>
                  <a:schemeClr val="accent1"/>
                </a:solidFill>
                <a:latin typeface="Arial"/>
                <a:ea typeface="Arial"/>
                <a:cs typeface="Arial"/>
                <a:sym typeface="Arial"/>
              </a:defRPr>
            </a:lvl5pPr>
            <a:lvl6pPr algn="l" rtl="0" marR="0" indent="0" marL="457200">
              <a:spcBef>
                <a:spcPts val="0"/>
              </a:spcBef>
              <a:spcAft>
                <a:spcPts val="0"/>
              </a:spcAft>
              <a:defRPr strike="noStrike" u="none" b="1" cap="none" baseline="0" sz="3400" i="0">
                <a:solidFill>
                  <a:schemeClr val="accent1"/>
                </a:solidFill>
                <a:latin typeface="Arial"/>
                <a:ea typeface="Arial"/>
                <a:cs typeface="Arial"/>
                <a:sym typeface="Arial"/>
              </a:defRPr>
            </a:lvl6pPr>
            <a:lvl7pPr algn="l" rtl="0" marR="0" indent="0" marL="914400">
              <a:spcBef>
                <a:spcPts val="0"/>
              </a:spcBef>
              <a:spcAft>
                <a:spcPts val="0"/>
              </a:spcAft>
              <a:defRPr strike="noStrike" u="none" b="1" cap="none" baseline="0" sz="3400" i="0">
                <a:solidFill>
                  <a:schemeClr val="accent1"/>
                </a:solidFill>
                <a:latin typeface="Arial"/>
                <a:ea typeface="Arial"/>
                <a:cs typeface="Arial"/>
                <a:sym typeface="Arial"/>
              </a:defRPr>
            </a:lvl7pPr>
            <a:lvl8pPr algn="l" rtl="0" marR="0" indent="0" marL="1371600">
              <a:spcBef>
                <a:spcPts val="0"/>
              </a:spcBef>
              <a:spcAft>
                <a:spcPts val="0"/>
              </a:spcAft>
              <a:defRPr strike="noStrike" u="none" b="1" cap="none" baseline="0" sz="3400" i="0">
                <a:solidFill>
                  <a:schemeClr val="accent1"/>
                </a:solidFill>
                <a:latin typeface="Arial"/>
                <a:ea typeface="Arial"/>
                <a:cs typeface="Arial"/>
                <a:sym typeface="Arial"/>
              </a:defRPr>
            </a:lvl8pPr>
            <a:lvl9pPr algn="l" rtl="0" marR="0" indent="0" marL="1828800">
              <a:spcBef>
                <a:spcPts val="0"/>
              </a:spcBef>
              <a:spcAft>
                <a:spcPts val="0"/>
              </a:spcAft>
              <a:defRPr strike="noStrike" u="none" b="1" cap="none" baseline="0" sz="3400" i="0">
                <a:solidFill>
                  <a:schemeClr val="accent1"/>
                </a:solidFill>
                <a:latin typeface="Arial"/>
                <a:ea typeface="Arial"/>
                <a:cs typeface="Arial"/>
                <a:sym typeface="Arial"/>
              </a:defRPr>
            </a:lvl9pPr>
          </a:lstStyle>
          <a:p/>
        </p:txBody>
      </p:sp>
      <p:sp>
        <p:nvSpPr>
          <p:cNvPr id="138" name="Shape 138"/>
          <p:cNvSpPr txBox="1"/>
          <p:nvPr>
            <p:ph idx="1" type="body"/>
          </p:nvPr>
        </p:nvSpPr>
        <p:spPr>
          <a:xfrm>
            <a:off y="1852611" x="1525587"/>
            <a:ext cy="4038599" cx="7110411"/>
          </a:xfrm>
          <a:prstGeom prst="rect">
            <a:avLst/>
          </a:prstGeom>
          <a:noFill/>
          <a:ln>
            <a:noFill/>
          </a:ln>
        </p:spPr>
        <p:txBody>
          <a:bodyPr bIns="91425" rIns="91425" lIns="91425" tIns="91425" anchor="t" anchorCtr="0"/>
          <a:lstStyle>
            <a:lvl1pPr algn="l" rtl="0" marR="0" indent="-234950" marL="342900">
              <a:spcBef>
                <a:spcPts val="560"/>
              </a:spcBef>
              <a:spcAft>
                <a:spcPts val="0"/>
              </a:spcAft>
              <a:buClr>
                <a:schemeClr val="dk1"/>
              </a:buClr>
              <a:buFont typeface="Arial"/>
              <a:buChar char="•"/>
              <a:defRPr strike="noStrike" u="none" b="0" cap="none" baseline="0" sz="2800" i="0">
                <a:solidFill>
                  <a:schemeClr val="dk1"/>
                </a:solidFill>
                <a:latin typeface="Arial"/>
                <a:ea typeface="Arial"/>
                <a:cs typeface="Arial"/>
                <a:sym typeface="Arial"/>
              </a:defRPr>
            </a:lvl1pPr>
            <a:lvl2pPr algn="l" rtl="0" marR="0" indent="-285750" marL="742950">
              <a:spcBef>
                <a:spcPts val="560"/>
              </a:spcBef>
              <a:spcAft>
                <a:spcPts val="0"/>
              </a:spcAft>
              <a:defRPr strike="noStrike" u="none" b="0" cap="none" baseline="0" sz="2800" i="0">
                <a:solidFill>
                  <a:schemeClr val="dk1"/>
                </a:solidFill>
                <a:latin typeface="Arial"/>
                <a:ea typeface="Arial"/>
                <a:cs typeface="Arial"/>
                <a:sym typeface="Arial"/>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a:ea typeface="Arial"/>
                <a:cs typeface="Arial"/>
                <a:sym typeface="Arial"/>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a:ea typeface="Arial"/>
                <a:cs typeface="Arial"/>
                <a:sym typeface="Arial"/>
              </a:defRPr>
            </a:lvl9pPr>
          </a:lstStyle>
          <a:p/>
        </p:txBody>
      </p:sp>
      <p:sp>
        <p:nvSpPr>
          <p:cNvPr id="139" name="Shape 139"/>
          <p:cNvSpPr txBox="1"/>
          <p:nvPr>
            <p:ph idx="10" type="dt"/>
          </p:nvPr>
        </p:nvSpPr>
        <p:spPr>
          <a:xfrm>
            <a:off y="76200" x="76200"/>
            <a:ext cy="304799" cx="3124199"/>
          </a:xfrm>
          <a:prstGeom prst="rect">
            <a:avLst/>
          </a:prstGeom>
          <a:noFill/>
          <a:ln>
            <a:noFill/>
          </a:ln>
        </p:spPr>
        <p:txBody>
          <a:bodyPr bIns="91425" rIns="91425" lIns="91425" tIns="91425" anchor="t" anchorCtr="0"/>
          <a:lstStyle>
            <a:lvl1pPr algn="l" rtl="0" marR="0" indent="0" marL="0">
              <a:defRPr strike="noStrike" u="none" b="0" cap="none" baseline="0" sz="1800" i="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
        <p:nvSpPr>
          <p:cNvPr id="140" name="Shape 140"/>
          <p:cNvSpPr txBox="1"/>
          <p:nvPr>
            <p:ph idx="11" type="ftr"/>
          </p:nvPr>
        </p:nvSpPr>
        <p:spPr>
          <a:xfrm>
            <a:off y="76200" x="3352800"/>
            <a:ext cy="304799" cx="4953000"/>
          </a:xfrm>
          <a:prstGeom prst="rect">
            <a:avLst/>
          </a:prstGeom>
          <a:noFill/>
          <a:ln>
            <a:noFill/>
          </a:ln>
        </p:spPr>
        <p:txBody>
          <a:bodyPr bIns="91425" rIns="91425" lIns="91425" tIns="91425" anchor="t" anchorCtr="0"/>
          <a:lstStyle>
            <a:lvl1pPr algn="l" rtl="0" marR="0" indent="0" marL="0">
              <a:defRPr strike="noStrike" u="none" b="0" cap="none" baseline="0" sz="1200" i="0">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sldLayoutIdLst>
    <p:sldLayoutId id="2147483666"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3.xml" Type="http://schemas.openxmlformats.org/officeDocument/2006/relationships/slideLayout" Id="rId1"/><Relationship Target="../comments/comment1.xml" Type="http://schemas.openxmlformats.org/officeDocument/2006/relationships/comments"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4.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4.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6.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4.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4.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4.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4.xml" Type="http://schemas.openxmlformats.org/officeDocument/2006/relationships/slideLayout" Id="rId1"/><Relationship Target="../comments/comment5.xml" Type="http://schemas.openxmlformats.org/officeDocument/2006/relationships/comments"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4.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4.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14.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4.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4.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14.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14.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4.xml" Type="http://schemas.openxmlformats.org/officeDocument/2006/relationships/slideLayout" Id="rId1"/><Relationship Target="https://en.wikipedia.org/wiki/Access_control" Type="http://schemas.openxmlformats.org/officeDocument/2006/relationships/hyperlink" TargetMode="External"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4.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4.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4.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4.xml" Type="http://schemas.openxmlformats.org/officeDocument/2006/relationships/slideLayout" Id="rId1"/><Relationship Target="../comments/comment2.xml" Type="http://schemas.openxmlformats.org/officeDocument/2006/relationships/comments"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4.xml" Type="http://schemas.openxmlformats.org/officeDocument/2006/relationships/slideLayout" Id="rId1"/><Relationship Target="../comments/comment3.xml" Type="http://schemas.openxmlformats.org/officeDocument/2006/relationships/comments"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4.xml" Type="http://schemas.openxmlformats.org/officeDocument/2006/relationships/slideLayout" Id="rId1"/><Relationship Target="../comments/comment4.xml" Type="http://schemas.openxmlformats.org/officeDocument/2006/relationships/comments"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y="0" x="0"/>
          <a:ext cy="0" cx="0"/>
          <a:chOff y="0" x="0"/>
          <a:chExt cy="0" cx="0"/>
        </a:xfrm>
      </p:grpSpPr>
      <p:sp>
        <p:nvSpPr>
          <p:cNvPr id="189" name="Shape 189"/>
          <p:cNvSpPr txBox="1"/>
          <p:nvPr>
            <p:ph type="ctrTitle"/>
          </p:nvPr>
        </p:nvSpPr>
        <p:spPr>
          <a:xfrm>
            <a:off y="1014412" x="455612"/>
            <a:ext cy="776286" cx="8226425"/>
          </a:xfrm>
          <a:prstGeom prst="rect">
            <a:avLst/>
          </a:prstGeom>
          <a:noFill/>
          <a:ln>
            <a:noFill/>
          </a:ln>
        </p:spPr>
        <p:txBody>
          <a:bodyPr bIns="45700" rIns="91425" lIns="91425" tIns="45700" anchor="ctr" anchorCtr="0">
            <a:noAutofit/>
          </a:bodyPr>
          <a:lstStyle/>
          <a:p>
            <a:pPr algn="ctr" rtl="0" lvl="0" marR="0" indent="0" marL="0">
              <a:spcBef>
                <a:spcPts val="0"/>
              </a:spcBef>
              <a:spcAft>
                <a:spcPts val="0"/>
              </a:spcAft>
              <a:buClr>
                <a:schemeClr val="lt1"/>
              </a:buClr>
              <a:buSzPct val="25000"/>
              <a:buFont typeface="Arial"/>
              <a:buNone/>
            </a:pPr>
            <a:r>
              <a:rPr lang="en-US"/>
              <a:t>Trust Model for eXtreme Scale Identity Management (XSIM) in Scientific Collaborations</a:t>
            </a:r>
          </a:p>
        </p:txBody>
      </p:sp>
      <p:sp>
        <p:nvSpPr>
          <p:cNvPr id="190" name="Shape 190"/>
          <p:cNvSpPr txBox="1"/>
          <p:nvPr/>
        </p:nvSpPr>
        <p:spPr>
          <a:xfrm>
            <a:off y="2819400" x="1444625"/>
            <a:ext cy="461961" cx="6248399"/>
          </a:xfrm>
          <a:prstGeom prst="rect">
            <a:avLst/>
          </a:prstGeom>
          <a:noFill/>
          <a:ln>
            <a:noFill/>
          </a:ln>
        </p:spPr>
        <p:txBody>
          <a:bodyPr bIns="45700" rIns="91425" lIns="91425" tIns="45700" anchor="t" anchorCtr="0">
            <a:noAutofit/>
          </a:bodyPr>
          <a:lstStyle/>
          <a:p>
            <a:pPr algn="l" rtl="0" lvl="0" marR="0" indent="0" marL="0">
              <a:spcBef>
                <a:spcPts val="0"/>
              </a:spcBef>
              <a:buClr>
                <a:schemeClr val="lt1"/>
              </a:buClr>
              <a:buSzPct val="25000"/>
              <a:buFont typeface="Arial"/>
              <a:buNone/>
            </a:pPr>
            <a:r>
              <a:rPr strike="noStrike" u="none" b="0" cap="none" baseline="0" sz="2400" lang="en-US" i="1">
                <a:solidFill>
                  <a:schemeClr val="lt1"/>
                </a:solidFill>
                <a:latin typeface="Arial"/>
                <a:ea typeface="Arial"/>
                <a:cs typeface="Arial"/>
                <a:sym typeface="Arial"/>
              </a:rPr>
              <a:t>Bob Cowles, Craig Jackson, </a:t>
            </a:r>
            <a:r>
              <a:rPr sz="2400" lang="en-US" i="1">
                <a:solidFill>
                  <a:schemeClr val="lt1"/>
                </a:solidFill>
              </a:rPr>
              <a:t>Von Welch (PI)</a:t>
            </a:r>
          </a:p>
        </p:txBody>
      </p:sp>
      <p:sp>
        <p:nvSpPr>
          <p:cNvPr id="191" name="Shape 191"/>
          <p:cNvSpPr txBox="1"/>
          <p:nvPr/>
        </p:nvSpPr>
        <p:spPr>
          <a:xfrm>
            <a:off y="3810000" x="3113086"/>
            <a:ext cy="708024" cx="2911474"/>
          </a:xfrm>
          <a:prstGeom prst="rect">
            <a:avLst/>
          </a:prstGeom>
          <a:noFill/>
          <a:ln>
            <a:noFill/>
          </a:ln>
        </p:spPr>
        <p:txBody>
          <a:bodyPr bIns="45700" rIns="91425" lIns="91425" tIns="45700" anchor="t" anchorCtr="0">
            <a:noAutofit/>
          </a:bodyPr>
          <a:lstStyle/>
          <a:p>
            <a:pPr algn="ctr" rtl="0" lvl="0" marR="0" indent="0" marL="0">
              <a:spcBef>
                <a:spcPts val="0"/>
              </a:spcBef>
              <a:buClr>
                <a:schemeClr val="lt1"/>
              </a:buClr>
              <a:buSzPct val="25000"/>
              <a:buFont typeface="Arial"/>
              <a:buNone/>
            </a:pPr>
            <a:r>
              <a:rPr sz="2000" lang="en-US" i="1">
                <a:solidFill>
                  <a:schemeClr val="lt1"/>
                </a:solidFill>
              </a:rPr>
              <a:t>EGI-TF</a:t>
            </a:r>
          </a:p>
          <a:p>
            <a:pPr algn="ctr" rtl="0" lvl="0" marR="0" indent="0" marL="0">
              <a:spcBef>
                <a:spcPts val="0"/>
              </a:spcBef>
              <a:buClr>
                <a:schemeClr val="lt1"/>
              </a:buClr>
              <a:buSzPct val="25000"/>
              <a:buFont typeface="Arial"/>
              <a:buNone/>
            </a:pPr>
            <a:r>
              <a:rPr sz="2000" lang="en-US" i="1">
                <a:solidFill>
                  <a:schemeClr val="lt1"/>
                </a:solidFill>
              </a:rPr>
              <a:t>18 September</a:t>
            </a:r>
            <a:r>
              <a:rPr strike="noStrike" u="none" b="0" cap="none" baseline="0" sz="2000" lang="en-US" i="1">
                <a:solidFill>
                  <a:schemeClr val="lt1"/>
                </a:solidFill>
                <a:latin typeface="Arial"/>
                <a:ea typeface="Arial"/>
                <a:cs typeface="Arial"/>
                <a:sym typeface="Arial"/>
              </a:rPr>
              <a:t> 2013</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3" name="Shape 253"/>
        <p:cNvGrpSpPr/>
        <p:nvPr/>
      </p:nvGrpSpPr>
      <p:grpSpPr>
        <a:xfrm>
          <a:off y="0" x="0"/>
          <a:ext cy="0" cx="0"/>
          <a:chOff y="0" x="0"/>
          <a:chExt cy="0" cx="0"/>
        </a:xfrm>
      </p:grpSpPr>
      <p:sp>
        <p:nvSpPr>
          <p:cNvPr id="254" name="Shape 254"/>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Interviews</a:t>
            </a:r>
          </a:p>
        </p:txBody>
      </p:sp>
      <p:sp>
        <p:nvSpPr>
          <p:cNvPr id="255" name="Shape 255"/>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l" rtl="0" lvl="0" marR="0" indent="0" marL="0">
              <a:buClr>
                <a:schemeClr val="dk1"/>
              </a:buClr>
              <a:buSzPct val="25000"/>
              <a:buFont typeface="Arial"/>
              <a:buNone/>
            </a:pPr>
            <a:r>
              <a:rPr strike="noStrike" u="none" b="0" cap="none" baseline="0" sz="2800" lang="en-US" i="0">
                <a:solidFill>
                  <a:schemeClr val="dk1"/>
                </a:solidFill>
                <a:latin typeface="Arial"/>
                <a:ea typeface="Arial"/>
                <a:cs typeface="Arial"/>
                <a:sym typeface="Arial"/>
              </a:rPr>
              <a:t>Key to understanding the “real reasons” behind implementation and lessons learned.</a:t>
            </a:r>
          </a:p>
          <a:p>
            <a:r>
              <a:t/>
            </a:r>
          </a:p>
          <a:p>
            <a:pPr algn="l" rtl="0" lvl="0" marR="0" indent="0" marL="0">
              <a:buClr>
                <a:schemeClr val="dk1"/>
              </a:buClr>
              <a:buSzPct val="25000"/>
              <a:buFont typeface="Arial"/>
              <a:buNone/>
            </a:pPr>
            <a:r>
              <a:rPr strike="noStrike" u="none" b="0" cap="none" baseline="0" sz="2800" lang="en-US" i="0">
                <a:solidFill>
                  <a:schemeClr val="dk1"/>
                </a:solidFill>
                <a:latin typeface="Arial"/>
                <a:ea typeface="Arial"/>
                <a:cs typeface="Arial"/>
                <a:sym typeface="Arial"/>
              </a:rPr>
              <a:t>Results will not be disseminated in raw form so people will speak freely.</a:t>
            </a:r>
          </a:p>
          <a:p>
            <a:r>
              <a:t/>
            </a:r>
          </a:p>
          <a:p>
            <a:pPr algn="l" rtl="0" lvl="0" marR="0" indent="0" marL="0">
              <a:buClr>
                <a:schemeClr val="dk1"/>
              </a:buClr>
              <a:buSzPct val="25000"/>
              <a:buFont typeface="Arial"/>
              <a:buNone/>
            </a:pPr>
            <a:r>
              <a:rPr strike="noStrike" u="none" b="0" cap="none" baseline="0" sz="2800" lang="en-US" i="0">
                <a:solidFill>
                  <a:schemeClr val="dk1"/>
                </a:solidFill>
                <a:latin typeface="Arial"/>
                <a:ea typeface="Arial"/>
                <a:cs typeface="Arial"/>
                <a:sym typeface="Arial"/>
              </a:rPr>
              <a:t>Scripted, unstructured format.</a:t>
            </a:r>
          </a:p>
        </p:txBody>
      </p:sp>
      <p:sp>
        <p:nvSpPr>
          <p:cNvPr id="256" name="Shape 256"/>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y="0" x="0"/>
          <a:ext cy="0" cx="0"/>
          <a:chOff y="0" x="0"/>
          <a:chExt cy="0" cx="0"/>
        </a:xfrm>
      </p:grpSpPr>
      <p:sp>
        <p:nvSpPr>
          <p:cNvPr id="261" name="Shape 261"/>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Interview Goals – understand …</a:t>
            </a:r>
          </a:p>
        </p:txBody>
      </p:sp>
      <p:sp>
        <p:nvSpPr>
          <p:cNvPr id="262" name="Shape 262"/>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l" rtl="0" lvl="0" marR="0" indent="0" marL="0">
              <a:lnSpc>
                <a:spcPct val="80000"/>
              </a:lnSpc>
              <a:buClr>
                <a:schemeClr val="dk1"/>
              </a:buClr>
              <a:buSzPct val="101851"/>
              <a:buFont typeface="Arial"/>
              <a:buChar char="•"/>
            </a:pPr>
            <a:r>
              <a:rPr strike="noStrike" u="none" b="0" cap="none" baseline="0" sz="1800" lang="en-US" i="0">
                <a:solidFill>
                  <a:schemeClr val="dk1"/>
                </a:solidFill>
                <a:latin typeface="Arial"/>
                <a:ea typeface="Arial"/>
                <a:cs typeface="Arial"/>
                <a:sym typeface="Arial"/>
              </a:rPr>
              <a:t>Who constitutes the VO, what its goals are, and who its stakeholders are.</a:t>
            </a:r>
          </a:p>
          <a:p>
            <a:pPr algn="l" rtl="0" lvl="0" marR="0" indent="0" marL="0">
              <a:lnSpc>
                <a:spcPct val="80000"/>
              </a:lnSpc>
              <a:buClr>
                <a:schemeClr val="dk1"/>
              </a:buClr>
              <a:buSzPct val="101851"/>
              <a:buFont typeface="Arial"/>
              <a:buChar char="•"/>
            </a:pPr>
            <a:r>
              <a:rPr strike="noStrike" u="none" b="0" cap="none" baseline="0" sz="1800" lang="en-US" i="0">
                <a:solidFill>
                  <a:schemeClr val="dk1"/>
                </a:solidFill>
                <a:latin typeface="Arial"/>
                <a:ea typeface="Arial"/>
                <a:cs typeface="Arial"/>
                <a:sym typeface="Arial"/>
              </a:rPr>
              <a:t>Who the RPs are, their relationship to the VO (why are they serving it), and who their stakeholders are.</a:t>
            </a:r>
          </a:p>
          <a:p>
            <a:pPr algn="l" rtl="0" lvl="0" marR="0" indent="0" marL="0">
              <a:lnSpc>
                <a:spcPct val="80000"/>
              </a:lnSpc>
              <a:buClr>
                <a:schemeClr val="dk1"/>
              </a:buClr>
              <a:buSzPct val="101851"/>
              <a:buFont typeface="Arial"/>
              <a:buChar char="•"/>
            </a:pPr>
            <a:r>
              <a:rPr strike="noStrike" u="none" b="0" cap="none" baseline="0" sz="1800" lang="en-US" i="0">
                <a:solidFill>
                  <a:schemeClr val="dk1"/>
                </a:solidFill>
                <a:latin typeface="Arial"/>
                <a:ea typeface="Arial"/>
                <a:cs typeface="Arial"/>
                <a:sym typeface="Arial"/>
              </a:rPr>
              <a:t>The assets and threats that are in play.</a:t>
            </a:r>
          </a:p>
          <a:p>
            <a:pPr algn="l" rtl="0" lvl="0" marR="0" indent="0" marL="0">
              <a:lnSpc>
                <a:spcPct val="80000"/>
              </a:lnSpc>
              <a:buClr>
                <a:schemeClr val="dk1"/>
              </a:buClr>
              <a:buSzPct val="101851"/>
              <a:buFont typeface="Arial"/>
              <a:buChar char="•"/>
            </a:pPr>
            <a:r>
              <a:rPr strike="noStrike" u="none" b="0" cap="none" baseline="0" sz="1800" lang="en-US" i="0">
                <a:solidFill>
                  <a:schemeClr val="dk1"/>
                </a:solidFill>
                <a:latin typeface="Arial"/>
                <a:ea typeface="Arial"/>
                <a:cs typeface="Arial"/>
                <a:sym typeface="Arial"/>
              </a:rPr>
              <a:t>The policy and technical controls in place between the VO and the RPs.</a:t>
            </a:r>
          </a:p>
          <a:p>
            <a:pPr algn="l" rtl="0" lvl="0" marR="0" indent="0" marL="0">
              <a:lnSpc>
                <a:spcPct val="80000"/>
              </a:lnSpc>
              <a:buClr>
                <a:schemeClr val="dk1"/>
              </a:buClr>
              <a:buSzPct val="101851"/>
              <a:buFont typeface="Arial"/>
              <a:buChar char="•"/>
            </a:pPr>
            <a:r>
              <a:rPr strike="noStrike" u="none" b="0" cap="none" baseline="0" sz="1800" lang="en-US" i="0">
                <a:solidFill>
                  <a:schemeClr val="dk1"/>
                </a:solidFill>
                <a:latin typeface="Arial"/>
                <a:ea typeface="Arial"/>
                <a:cs typeface="Arial"/>
                <a:sym typeface="Arial"/>
              </a:rPr>
              <a:t>The policy and technical controls in place between the VO and its users.</a:t>
            </a:r>
          </a:p>
          <a:p>
            <a:pPr algn="l" rtl="0" lvl="0" marR="0" indent="0" marL="0">
              <a:lnSpc>
                <a:spcPct val="80000"/>
              </a:lnSpc>
              <a:buClr>
                <a:schemeClr val="dk1"/>
              </a:buClr>
              <a:buSzPct val="101851"/>
              <a:buFont typeface="Arial"/>
              <a:buChar char="•"/>
            </a:pPr>
            <a:r>
              <a:rPr strike="noStrike" u="none" b="0" cap="none" baseline="0" sz="1800" lang="en-US" i="0">
                <a:solidFill>
                  <a:schemeClr val="dk1"/>
                </a:solidFill>
                <a:latin typeface="Arial"/>
                <a:ea typeface="Arial"/>
                <a:cs typeface="Arial"/>
                <a:sym typeface="Arial"/>
              </a:rPr>
              <a:t>What are the lessons learned (e.g., what would be done differently if done again).</a:t>
            </a:r>
          </a:p>
          <a:p>
            <a:r>
              <a:t/>
            </a:r>
          </a:p>
          <a:p>
            <a:pPr algn="l" rtl="0" lvl="0" marR="0" indent="0" marL="0">
              <a:lnSpc>
                <a:spcPct val="80000"/>
              </a:lnSpc>
              <a:buClr>
                <a:schemeClr val="dk1"/>
              </a:buClr>
              <a:buSzPct val="101851"/>
              <a:buFont typeface="Arial"/>
              <a:buChar char="•"/>
            </a:pPr>
            <a:r>
              <a:rPr strike="noStrike" u="none" b="1" cap="none" baseline="0" sz="1800" lang="en-US" i="0">
                <a:solidFill>
                  <a:schemeClr val="dk1"/>
                </a:solidFill>
                <a:latin typeface="Arial"/>
                <a:ea typeface="Arial"/>
                <a:cs typeface="Arial"/>
                <a:sym typeface="Arial"/>
              </a:rPr>
              <a:t>Ultimate goal: to understand the trust relationships (accepted risks) among resource providers/VO/users and how those were arrived at.</a:t>
            </a:r>
          </a:p>
        </p:txBody>
      </p:sp>
      <p:sp>
        <p:nvSpPr>
          <p:cNvPr id="263" name="Shape 263"/>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y="0" x="0"/>
          <a:ext cy="0" cx="0"/>
          <a:chOff y="0" x="0"/>
          <a:chExt cy="0" cx="0"/>
        </a:xfrm>
      </p:grpSpPr>
      <p:sp>
        <p:nvSpPr>
          <p:cNvPr id="268" name="Shape 268"/>
          <p:cNvSpPr txBox="1"/>
          <p:nvPr>
            <p:ph type="title"/>
          </p:nvPr>
        </p:nvSpPr>
        <p:spPr>
          <a:xfrm>
            <a:off y="709612" x="1319212"/>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Interviewees So Far …</a:t>
            </a:r>
          </a:p>
        </p:txBody>
      </p:sp>
      <p:sp>
        <p:nvSpPr>
          <p:cNvPr id="269" name="Shape 269"/>
          <p:cNvSpPr txBox="1"/>
          <p:nvPr>
            <p:ph idx="1" type="body"/>
          </p:nvPr>
        </p:nvSpPr>
        <p:spPr>
          <a:xfrm>
            <a:off y="1852611" x="1319212"/>
            <a:ext cy="4038599" cx="3684587"/>
          </a:xfrm>
          <a:prstGeom prst="rect">
            <a:avLst/>
          </a:prstGeom>
          <a:noFill/>
          <a:ln>
            <a:noFill/>
          </a:ln>
        </p:spPr>
        <p:txBody>
          <a:bodyPr bIns="45700" rIns="91425" lIns="91425" tIns="45700" anchor="t" anchorCtr="0">
            <a:noAutofit/>
          </a:bodyPr>
          <a:lstStyle/>
          <a:p>
            <a:pPr algn="l" rtl="0" lvl="0" marR="0" indent="0" marL="0">
              <a:lnSpc>
                <a:spcPct val="75000"/>
              </a:lnSpc>
              <a:buClr>
                <a:schemeClr val="dk1"/>
              </a:buClr>
              <a:buSzPct val="25000"/>
              <a:buFont typeface="Arial"/>
              <a:buNone/>
            </a:pPr>
            <a:r>
              <a:rPr strike="noStrike" u="none" b="0" cap="none" baseline="0" sz="2800" lang="en-US" i="0">
                <a:solidFill>
                  <a:schemeClr val="dk1"/>
                </a:solidFill>
                <a:latin typeface="Arial"/>
                <a:ea typeface="Arial"/>
                <a:cs typeface="Arial"/>
                <a:sym typeface="Arial"/>
              </a:rPr>
              <a:t>VOs</a:t>
            </a:r>
          </a:p>
          <a:p>
            <a:pPr algn="l" rtl="0" lvl="0" marR="0" indent="0" marL="0">
              <a:lnSpc>
                <a:spcPct val="75000"/>
              </a:lnSpc>
              <a:spcBef>
                <a:spcPts val="1200"/>
              </a:spcBef>
              <a:buClr>
                <a:schemeClr val="dk1"/>
              </a:buClr>
              <a:buSzPct val="98484"/>
              <a:buFont typeface="Arial"/>
              <a:buChar char="•"/>
            </a:pPr>
            <a:r>
              <a:rPr strike="noStrike" u="none" b="0" cap="none" baseline="0" sz="2200" lang="en-US" i="0">
                <a:solidFill>
                  <a:schemeClr val="dk1"/>
                </a:solidFill>
                <a:latin typeface="Arial"/>
                <a:ea typeface="Arial"/>
                <a:cs typeface="Arial"/>
                <a:sym typeface="Arial"/>
              </a:rPr>
              <a:t>Atlas</a:t>
            </a:r>
          </a:p>
          <a:p>
            <a:pPr algn="l" rtl="0" lvl="0" marR="0" indent="0" marL="0">
              <a:lnSpc>
                <a:spcPct val="75000"/>
              </a:lnSpc>
              <a:spcBef>
                <a:spcPts val="1200"/>
              </a:spcBef>
              <a:buClr>
                <a:schemeClr val="dk1"/>
              </a:buClr>
              <a:buSzPct val="98484"/>
              <a:buFont typeface="Arial"/>
              <a:buChar char="•"/>
            </a:pPr>
            <a:r>
              <a:rPr strike="noStrike" u="none" b="0" cap="none" baseline="0" sz="2200" lang="en-US" i="0">
                <a:solidFill>
                  <a:schemeClr val="dk1"/>
                </a:solidFill>
                <a:latin typeface="Arial"/>
                <a:ea typeface="Arial"/>
                <a:cs typeface="Arial"/>
                <a:sym typeface="Arial"/>
              </a:rPr>
              <a:t>BaBar </a:t>
            </a:r>
          </a:p>
          <a:p>
            <a:pPr algn="l" rtl="0" lvl="0" marR="0" indent="0" marL="0">
              <a:lnSpc>
                <a:spcPct val="75000"/>
              </a:lnSpc>
              <a:spcBef>
                <a:spcPts val="1200"/>
              </a:spcBef>
              <a:buClr>
                <a:schemeClr val="dk1"/>
              </a:buClr>
              <a:buSzPct val="98484"/>
              <a:buFont typeface="Arial"/>
              <a:buChar char="•"/>
            </a:pPr>
            <a:r>
              <a:rPr sz="2200" lang="en-US"/>
              <a:t>Belle-II</a:t>
            </a:r>
          </a:p>
          <a:p>
            <a:pPr algn="l" rtl="0" lvl="0" marR="0" indent="0" marL="0">
              <a:lnSpc>
                <a:spcPct val="75000"/>
              </a:lnSpc>
              <a:spcBef>
                <a:spcPts val="1200"/>
              </a:spcBef>
              <a:buClr>
                <a:schemeClr val="dk1"/>
              </a:buClr>
              <a:buSzPct val="98484"/>
              <a:buFont typeface="Arial"/>
              <a:buChar char="•"/>
            </a:pPr>
            <a:r>
              <a:rPr strike="noStrike" u="none" b="0" cap="none" baseline="0" sz="2200" lang="en-US" i="0">
                <a:solidFill>
                  <a:schemeClr val="dk1"/>
                </a:solidFill>
                <a:latin typeface="Arial"/>
                <a:ea typeface="Arial"/>
                <a:cs typeface="Arial"/>
                <a:sym typeface="Arial"/>
              </a:rPr>
              <a:t>CMS</a:t>
            </a:r>
          </a:p>
          <a:p>
            <a:pPr algn="l" rtl="0" lvl="0" marR="0" indent="0" marL="0">
              <a:lnSpc>
                <a:spcPct val="75000"/>
              </a:lnSpc>
              <a:spcBef>
                <a:spcPts val="1200"/>
              </a:spcBef>
              <a:buClr>
                <a:schemeClr val="dk1"/>
              </a:buClr>
              <a:buSzPct val="98484"/>
              <a:buFont typeface="Arial"/>
              <a:buChar char="•"/>
            </a:pPr>
            <a:r>
              <a:rPr strike="noStrike" u="none" b="0" cap="none" baseline="0" sz="2200" lang="en-US" i="0">
                <a:solidFill>
                  <a:schemeClr val="dk1"/>
                </a:solidFill>
                <a:latin typeface="Arial"/>
                <a:ea typeface="Arial"/>
                <a:cs typeface="Arial"/>
                <a:sym typeface="Arial"/>
              </a:rPr>
              <a:t>Darkside</a:t>
            </a:r>
          </a:p>
          <a:p>
            <a:pPr algn="l" rtl="0" lvl="0" marR="0" indent="0" marL="0">
              <a:lnSpc>
                <a:spcPct val="75000"/>
              </a:lnSpc>
              <a:spcBef>
                <a:spcPts val="1200"/>
              </a:spcBef>
              <a:buClr>
                <a:schemeClr val="dk1"/>
              </a:buClr>
              <a:buSzPct val="98484"/>
              <a:buFont typeface="Arial"/>
              <a:buChar char="•"/>
            </a:pPr>
            <a:r>
              <a:rPr strike="noStrike" u="none" b="0" cap="none" baseline="0" sz="2200" lang="en-US" i="0">
                <a:solidFill>
                  <a:schemeClr val="dk1"/>
                </a:solidFill>
                <a:latin typeface="Arial"/>
                <a:ea typeface="Arial"/>
                <a:cs typeface="Arial"/>
                <a:sym typeface="Arial"/>
              </a:rPr>
              <a:t>Engage</a:t>
            </a:r>
          </a:p>
          <a:p>
            <a:pPr algn="l" rtl="0" lvl="0" marR="0" indent="0" marL="0">
              <a:lnSpc>
                <a:spcPct val="75000"/>
              </a:lnSpc>
              <a:spcBef>
                <a:spcPts val="1200"/>
              </a:spcBef>
              <a:buClr>
                <a:schemeClr val="dk1"/>
              </a:buClr>
              <a:buSzPct val="98484"/>
              <a:buFont typeface="Arial"/>
              <a:buChar char="•"/>
            </a:pPr>
            <a:r>
              <a:rPr strike="noStrike" u="none" b="0" cap="none" baseline="0" sz="2200" lang="en-US" i="0">
                <a:solidFill>
                  <a:schemeClr val="dk1"/>
                </a:solidFill>
                <a:latin typeface="Arial"/>
                <a:ea typeface="Arial"/>
                <a:cs typeface="Arial"/>
                <a:sym typeface="Arial"/>
              </a:rPr>
              <a:t>Earth System Grid</a:t>
            </a:r>
          </a:p>
          <a:p>
            <a:pPr algn="l" rtl="0" lvl="0" marR="0" indent="0" marL="0">
              <a:lnSpc>
                <a:spcPct val="75000"/>
              </a:lnSpc>
              <a:spcBef>
                <a:spcPts val="1200"/>
              </a:spcBef>
              <a:buClr>
                <a:schemeClr val="dk1"/>
              </a:buClr>
              <a:buSzPct val="98484"/>
              <a:buFont typeface="Arial"/>
              <a:buChar char="•"/>
            </a:pPr>
            <a:r>
              <a:rPr strike="noStrike" u="none" b="0" cap="none" baseline="0" sz="2200" lang="en-US" i="0">
                <a:solidFill>
                  <a:schemeClr val="dk1"/>
                </a:solidFill>
                <a:latin typeface="Arial"/>
                <a:ea typeface="Arial"/>
                <a:cs typeface="Arial"/>
                <a:sym typeface="Arial"/>
              </a:rPr>
              <a:t>Fermi Space Telescope</a:t>
            </a:r>
          </a:p>
          <a:p>
            <a:pPr algn="l" rtl="0" lvl="0" marR="0" indent="0" marL="0">
              <a:lnSpc>
                <a:spcPct val="75000"/>
              </a:lnSpc>
              <a:spcBef>
                <a:spcPts val="1200"/>
              </a:spcBef>
              <a:buClr>
                <a:schemeClr val="dk1"/>
              </a:buClr>
              <a:buSzPct val="98484"/>
              <a:buFont typeface="Arial"/>
              <a:buChar char="•"/>
            </a:pPr>
            <a:r>
              <a:rPr strike="noStrike" u="none" b="0" cap="none" baseline="0" sz="2200" lang="en-US" i="0">
                <a:solidFill>
                  <a:schemeClr val="dk1"/>
                </a:solidFill>
                <a:latin typeface="Arial"/>
                <a:ea typeface="Arial"/>
                <a:cs typeface="Arial"/>
                <a:sym typeface="Arial"/>
              </a:rPr>
              <a:t>LIGO</a:t>
            </a:r>
          </a:p>
          <a:p>
            <a:pPr algn="l" rtl="0" lvl="0" marR="0" indent="0" marL="0">
              <a:lnSpc>
                <a:spcPct val="75000"/>
              </a:lnSpc>
              <a:spcBef>
                <a:spcPts val="1200"/>
              </a:spcBef>
              <a:buClr>
                <a:schemeClr val="dk1"/>
              </a:buClr>
              <a:buSzPct val="98484"/>
              <a:buFont typeface="Arial"/>
              <a:buChar char="•"/>
            </a:pPr>
            <a:r>
              <a:rPr strike="noStrike" u="none" b="0" cap="none" baseline="0" sz="2200" lang="en-US" i="0">
                <a:solidFill>
                  <a:schemeClr val="dk1"/>
                </a:solidFill>
                <a:latin typeface="Arial"/>
                <a:ea typeface="Arial"/>
                <a:cs typeface="Arial"/>
                <a:sym typeface="Arial"/>
              </a:rPr>
              <a:t>LSST/DESC</a:t>
            </a:r>
          </a:p>
        </p:txBody>
      </p:sp>
      <p:sp>
        <p:nvSpPr>
          <p:cNvPr id="270" name="Shape 270"/>
          <p:cNvSpPr txBox="1"/>
          <p:nvPr>
            <p:ph idx="2" type="body"/>
          </p:nvPr>
        </p:nvSpPr>
        <p:spPr>
          <a:xfrm>
            <a:off y="1852611" x="5156200"/>
            <a:ext cy="4038599" cx="3682999"/>
          </a:xfrm>
          <a:prstGeom prst="rect">
            <a:avLst/>
          </a:prstGeom>
          <a:noFill/>
          <a:ln>
            <a:noFill/>
          </a:ln>
        </p:spPr>
        <p:txBody>
          <a:bodyPr bIns="45700" rIns="91425" lIns="91425" tIns="45700" anchor="t" anchorCtr="0">
            <a:noAutofit/>
          </a:bodyPr>
          <a:lstStyle/>
          <a:p>
            <a:pPr algn="l" rtl="0" lvl="0" marR="0" indent="0" marL="0">
              <a:buClr>
                <a:schemeClr val="dk1"/>
              </a:buClr>
              <a:buSzPct val="25000"/>
              <a:buFont typeface="Arial"/>
              <a:buNone/>
            </a:pPr>
            <a:r>
              <a:rPr strike="noStrike" u="none" b="0" cap="none" baseline="0" sz="2800" lang="en-US" i="0">
                <a:solidFill>
                  <a:schemeClr val="dk1"/>
                </a:solidFill>
                <a:latin typeface="Arial"/>
                <a:ea typeface="Arial"/>
                <a:cs typeface="Arial"/>
                <a:sym typeface="Arial"/>
              </a:rPr>
              <a:t>RPs</a:t>
            </a:r>
          </a:p>
          <a:p>
            <a:pPr algn="l" rtl="0" lvl="0" marR="0" indent="0" marL="0">
              <a:lnSpc>
                <a:spcPct val="75000"/>
              </a:lnSpc>
              <a:spcBef>
                <a:spcPts val="1200"/>
              </a:spcBef>
              <a:buClr>
                <a:schemeClr val="dk1"/>
              </a:buClr>
              <a:buSzPct val="98484"/>
              <a:buFont typeface="Arial"/>
              <a:buChar char="•"/>
            </a:pPr>
            <a:r>
              <a:rPr strike="noStrike" u="none" b="0" cap="none" baseline="0" sz="2200" lang="en-US" i="0">
                <a:solidFill>
                  <a:schemeClr val="dk1"/>
                </a:solidFill>
                <a:latin typeface="Arial"/>
                <a:ea typeface="Arial"/>
                <a:cs typeface="Arial"/>
                <a:sym typeface="Arial"/>
              </a:rPr>
              <a:t>Atlas Great Lakes T2</a:t>
            </a:r>
          </a:p>
          <a:p>
            <a:pPr algn="l" rtl="0" lvl="0" marR="0" indent="0" marL="0">
              <a:lnSpc>
                <a:spcPct val="75000"/>
              </a:lnSpc>
              <a:spcBef>
                <a:spcPts val="1200"/>
              </a:spcBef>
              <a:buClr>
                <a:schemeClr val="dk1"/>
              </a:buClr>
              <a:buSzPct val="98484"/>
              <a:buFont typeface="Arial"/>
              <a:buChar char="•"/>
            </a:pPr>
            <a:r>
              <a:rPr sz="2200" lang="en-US"/>
              <a:t>FermiGrid</a:t>
            </a:r>
          </a:p>
          <a:p>
            <a:pPr algn="l" rtl="0" lvl="0" marR="0" indent="0" marL="0">
              <a:lnSpc>
                <a:spcPct val="75000"/>
              </a:lnSpc>
              <a:spcBef>
                <a:spcPts val="1200"/>
              </a:spcBef>
              <a:buClr>
                <a:schemeClr val="dk1"/>
              </a:buClr>
              <a:buSzPct val="98484"/>
              <a:buFont typeface="Arial"/>
              <a:buChar char="•"/>
            </a:pPr>
            <a:r>
              <a:rPr sz="2200" lang="en-US"/>
              <a:t>GRIF</a:t>
            </a:r>
          </a:p>
          <a:p>
            <a:pPr algn="l" rtl="0" lvl="0" marR="0" indent="0" marL="0">
              <a:lnSpc>
                <a:spcPct val="75000"/>
              </a:lnSpc>
              <a:spcBef>
                <a:spcPts val="1200"/>
              </a:spcBef>
              <a:buClr>
                <a:schemeClr val="dk1"/>
              </a:buClr>
              <a:buSzPct val="98484"/>
              <a:buFont typeface="Arial"/>
              <a:buChar char="•"/>
            </a:pPr>
            <a:r>
              <a:rPr strike="noStrike" u="none" b="0" cap="none" baseline="0" sz="2200" lang="en-US" i="0">
                <a:solidFill>
                  <a:schemeClr val="dk1"/>
                </a:solidFill>
                <a:latin typeface="Arial"/>
                <a:ea typeface="Arial"/>
                <a:cs typeface="Arial"/>
                <a:sym typeface="Arial"/>
              </a:rPr>
              <a:t>U. Nebraska (CMS)</a:t>
            </a:r>
          </a:p>
          <a:p>
            <a:pPr algn="l" rtl="0" lvl="0" marR="0" indent="0" marL="0">
              <a:lnSpc>
                <a:spcPct val="75000"/>
              </a:lnSpc>
              <a:spcBef>
                <a:spcPts val="1200"/>
              </a:spcBef>
              <a:buClr>
                <a:schemeClr val="dk1"/>
              </a:buClr>
              <a:buSzPct val="98484"/>
              <a:buFont typeface="Arial"/>
              <a:buChar char="•"/>
            </a:pPr>
            <a:r>
              <a:rPr sz="2200" lang="en-US"/>
              <a:t>LCLS</a:t>
            </a:r>
          </a:p>
          <a:p>
            <a:pPr algn="l" rtl="0" lvl="0" marR="0" indent="0" marL="0">
              <a:lnSpc>
                <a:spcPct val="75000"/>
              </a:lnSpc>
              <a:spcBef>
                <a:spcPts val="1200"/>
              </a:spcBef>
              <a:buClr>
                <a:schemeClr val="dk1"/>
              </a:buClr>
              <a:buSzPct val="98484"/>
              <a:buFont typeface="Arial"/>
              <a:buChar char="•"/>
            </a:pPr>
            <a:r>
              <a:rPr sz="2200" lang="en-US"/>
              <a:t>LLNL</a:t>
            </a:r>
          </a:p>
          <a:p>
            <a:pPr algn="l" rtl="0" lvl="0" marR="0" indent="0" marL="0">
              <a:lnSpc>
                <a:spcPct val="75000"/>
              </a:lnSpc>
              <a:spcBef>
                <a:spcPts val="1200"/>
              </a:spcBef>
              <a:buClr>
                <a:schemeClr val="dk1"/>
              </a:buClr>
              <a:buSzPct val="98484"/>
              <a:buFont typeface="Arial"/>
              <a:buChar char="•"/>
            </a:pPr>
            <a:r>
              <a:rPr sz="2200" lang="en-US"/>
              <a:t>NERSC</a:t>
            </a:r>
          </a:p>
          <a:p>
            <a:pPr algn="l" rtl="0" lvl="0" marR="0" indent="0" marL="0">
              <a:lnSpc>
                <a:spcPct val="75000"/>
              </a:lnSpc>
              <a:spcBef>
                <a:spcPts val="1200"/>
              </a:spcBef>
              <a:buClr>
                <a:schemeClr val="dk1"/>
              </a:buClr>
              <a:buSzPct val="98484"/>
              <a:buFont typeface="Arial"/>
              <a:buChar char="•"/>
            </a:pPr>
            <a:r>
              <a:rPr sz="2200" lang="en-US"/>
              <a:t>Blue Waters</a:t>
            </a:r>
          </a:p>
          <a:p>
            <a:pPr algn="l" rtl="0" lvl="0" marR="0" indent="0" marL="0">
              <a:buClr>
                <a:schemeClr val="dk1"/>
              </a:buClr>
              <a:buSzPct val="25000"/>
              <a:buFont typeface="Arial"/>
              <a:buNone/>
            </a:pPr>
            <a:r>
              <a:rPr strike="noStrike" u="none" b="0" cap="none" baseline="0" sz="2200" lang="en-US" i="0">
                <a:solidFill>
                  <a:schemeClr val="dk1"/>
                </a:solidFill>
                <a:latin typeface="Arial"/>
                <a:ea typeface="Arial"/>
                <a:cs typeface="Arial"/>
                <a:sym typeface="Arial"/>
              </a:rPr>
              <a:t>Many more planned</a:t>
            </a:r>
          </a:p>
        </p:txBody>
      </p:sp>
      <p:sp>
        <p:nvSpPr>
          <p:cNvPr id="271" name="Shape 271"/>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7" name="Shape 277"/>
        <p:cNvGrpSpPr/>
        <p:nvPr/>
      </p:nvGrpSpPr>
      <p:grpSpPr>
        <a:xfrm>
          <a:off y="0" x="0"/>
          <a:ext cy="0" cx="0"/>
          <a:chOff y="0" x="0"/>
          <a:chExt cy="0" cx="0"/>
        </a:xfrm>
      </p:grpSpPr>
      <p:sp>
        <p:nvSpPr>
          <p:cNvPr id="278" name="Shape 278"/>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Interview Observations so Far</a:t>
            </a:r>
          </a:p>
        </p:txBody>
      </p:sp>
      <p:sp>
        <p:nvSpPr>
          <p:cNvPr id="279" name="Shape 279"/>
          <p:cNvSpPr txBox="1"/>
          <p:nvPr>
            <p:ph idx="1" type="body"/>
          </p:nvPr>
        </p:nvSpPr>
        <p:spPr>
          <a:xfrm>
            <a:off y="1852611" x="685800"/>
            <a:ext cy="4038599" cx="8153399"/>
          </a:xfrm>
          <a:prstGeom prst="rect">
            <a:avLst/>
          </a:prstGeom>
          <a:noFill/>
          <a:ln>
            <a:noFill/>
          </a:ln>
        </p:spPr>
        <p:txBody>
          <a:bodyPr bIns="45700" rIns="91425" lIns="91425" tIns="45700" anchor="t" anchorCtr="0">
            <a:noAutofit/>
          </a:bodyPr>
          <a:lstStyle/>
          <a:p>
            <a:pPr algn="l" rtl="0" lvl="0" marR="0" indent="0" marL="0">
              <a:buClr>
                <a:schemeClr val="dk1"/>
              </a:buClr>
              <a:buSzPct val="25000"/>
              <a:buFont typeface="Arial"/>
              <a:buNone/>
            </a:pPr>
            <a:r>
              <a:rPr strike="noStrike" u="none" b="0" cap="none" baseline="0" sz="2400" lang="en-US" i="0">
                <a:solidFill>
                  <a:schemeClr val="dk1"/>
                </a:solidFill>
                <a:latin typeface="Arial"/>
                <a:ea typeface="Arial"/>
                <a:cs typeface="Arial"/>
                <a:sym typeface="Arial"/>
              </a:rPr>
              <a:t>Data volume is driving changes in computing model – greater complexity; inhibiting clean user interface design</a:t>
            </a:r>
          </a:p>
          <a:p>
            <a:pPr algn="l" rtl="0" lvl="0" marR="0" indent="0" marL="0">
              <a:buClr>
                <a:schemeClr val="dk1"/>
              </a:buClr>
              <a:buSzPct val="101851"/>
              <a:buFont typeface="Arial"/>
              <a:buChar char="•"/>
            </a:pPr>
            <a:r>
              <a:rPr strike="noStrike" u="none" b="0" cap="none" baseline="0" sz="1800" lang="en-US" i="0">
                <a:solidFill>
                  <a:schemeClr val="dk1"/>
                </a:solidFill>
                <a:latin typeface="Arial"/>
                <a:ea typeface="Arial"/>
                <a:cs typeface="Arial"/>
                <a:sym typeface="Arial"/>
              </a:rPr>
              <a:t>Batch (-&gt; hetergenous environment)</a:t>
            </a:r>
          </a:p>
          <a:p>
            <a:pPr algn="l" rtl="0" lvl="1" marR="0" indent="800100" marL="0">
              <a:buClr>
                <a:schemeClr val="dk1"/>
              </a:buClr>
              <a:buSzPct val="101851"/>
              <a:buFont typeface="Arial"/>
              <a:buChar char="•"/>
            </a:pPr>
            <a:r>
              <a:rPr strike="noStrike" u="none" b="0" cap="none" baseline="0" sz="1800" lang="en-US" i="0">
                <a:solidFill>
                  <a:schemeClr val="dk1"/>
                </a:solidFill>
                <a:latin typeface="Arial"/>
                <a:ea typeface="Arial"/>
                <a:cs typeface="Arial"/>
                <a:sym typeface="Arial"/>
              </a:rPr>
              <a:t>Compute intensive, production -&gt; cloud (e. g. simulation)</a:t>
            </a:r>
          </a:p>
          <a:p>
            <a:pPr algn="l" rtl="0" lvl="1" marR="0" indent="800100" marL="0">
              <a:buClr>
                <a:schemeClr val="dk1"/>
              </a:buClr>
              <a:buSzPct val="101851"/>
              <a:buFont typeface="Arial"/>
              <a:buChar char="•"/>
            </a:pPr>
            <a:r>
              <a:rPr strike="noStrike" u="none" b="0" cap="none" baseline="0" sz="1800" lang="en-US" i="0">
                <a:solidFill>
                  <a:schemeClr val="dk1"/>
                </a:solidFill>
                <a:latin typeface="Arial"/>
                <a:ea typeface="Arial"/>
                <a:cs typeface="Arial"/>
                <a:sym typeface="Arial"/>
              </a:rPr>
              <a:t>Production and initial analysis -&gt; grid or </a:t>
            </a:r>
            <a:r>
              <a:rPr sz="1800" lang="en-US"/>
              <a:t>cloud</a:t>
            </a:r>
          </a:p>
          <a:p>
            <a:pPr algn="l" rtl="0" lvl="1" marR="0" indent="800100" marL="0">
              <a:buClr>
                <a:schemeClr val="dk1"/>
              </a:buClr>
              <a:buSzPct val="101851"/>
              <a:buFont typeface="Arial"/>
              <a:buChar char="•"/>
            </a:pPr>
            <a:r>
              <a:rPr strike="noStrike" u="none" b="0" cap="none" baseline="0" sz="1800" lang="en-US" i="0">
                <a:solidFill>
                  <a:schemeClr val="dk1"/>
                </a:solidFill>
                <a:latin typeface="Arial"/>
                <a:ea typeface="Arial"/>
                <a:cs typeface="Arial"/>
                <a:sym typeface="Arial"/>
              </a:rPr>
              <a:t>Specialized analysis -&gt; local clusters or grid</a:t>
            </a:r>
          </a:p>
          <a:p>
            <a:pPr algn="l" rtl="0" lvl="0" marR="0" indent="0" marL="0">
              <a:buClr>
                <a:schemeClr val="dk1"/>
              </a:buClr>
              <a:buSzPct val="101851"/>
              <a:buFont typeface="Arial"/>
              <a:buChar char="•"/>
            </a:pPr>
            <a:r>
              <a:rPr strike="noStrike" u="none" b="0" cap="none" baseline="0" sz="1800" lang="en-US" i="0">
                <a:solidFill>
                  <a:schemeClr val="dk1"/>
                </a:solidFill>
                <a:latin typeface="Arial"/>
                <a:ea typeface="Arial"/>
                <a:cs typeface="Arial"/>
                <a:sym typeface="Arial"/>
              </a:rPr>
              <a:t>Web applications -&gt; multi-site, federated, single sign-on, portals</a:t>
            </a:r>
          </a:p>
          <a:p>
            <a:pPr algn="l" rtl="0" lvl="0" marR="0" indent="0" marL="0">
              <a:buClr>
                <a:schemeClr val="dk1"/>
              </a:buClr>
              <a:buSzPct val="101851"/>
              <a:buFont typeface="Arial"/>
              <a:buChar char="•"/>
            </a:pPr>
            <a:r>
              <a:rPr strike="noStrike" u="none" b="0" cap="none" baseline="0" sz="1800" lang="en-US" i="0">
                <a:solidFill>
                  <a:schemeClr val="dk1"/>
                </a:solidFill>
                <a:latin typeface="Arial"/>
                <a:ea typeface="Arial"/>
                <a:cs typeface="Arial"/>
                <a:sym typeface="Arial"/>
              </a:rPr>
              <a:t>Interactive – local/remote IdM – little change but reduced emphasis</a:t>
            </a:r>
          </a:p>
          <a:p>
            <a:pPr algn="l" rtl="0" lvl="0" marR="0" indent="0" marL="0">
              <a:buClr>
                <a:schemeClr val="dk1"/>
              </a:buClr>
              <a:buSzPct val="25000"/>
              <a:buFont typeface="Arial"/>
              <a:buNone/>
            </a:pPr>
            <a:r>
              <a:rPr strike="noStrike" u="none" b="0" cap="none" baseline="0" sz="2400" lang="en-US" i="0">
                <a:solidFill>
                  <a:schemeClr val="dk1"/>
                </a:solidFill>
                <a:latin typeface="Arial"/>
                <a:ea typeface="Arial"/>
                <a:cs typeface="Arial"/>
                <a:sym typeface="Arial"/>
              </a:rPr>
              <a:t>Mitigations &amp; benefits so far have offset increased risk</a:t>
            </a:r>
          </a:p>
          <a:p>
            <a:pPr algn="l" rtl="0" lvl="0" marR="0" indent="0" marL="0">
              <a:buClr>
                <a:schemeClr val="dk1"/>
              </a:buClr>
              <a:buSzPct val="25000"/>
              <a:buFont typeface="Arial"/>
              <a:buNone/>
            </a:pPr>
            <a:r>
              <a:rPr strike="noStrike" u="none" b="0" cap="none" baseline="0" sz="2400" lang="en-US" i="0">
                <a:solidFill>
                  <a:schemeClr val="dk1"/>
                </a:solidFill>
                <a:latin typeface="Arial"/>
                <a:ea typeface="Arial"/>
                <a:cs typeface="Arial"/>
                <a:sym typeface="Arial"/>
              </a:rPr>
              <a:t>New computing models force explicit trust relationships</a:t>
            </a:r>
          </a:p>
        </p:txBody>
      </p:sp>
      <p:sp>
        <p:nvSpPr>
          <p:cNvPr id="280" name="Shape 280"/>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y="0" x="0"/>
          <a:ext cy="0" cx="0"/>
          <a:chOff y="0" x="0"/>
          <a:chExt cy="0" cx="0"/>
        </a:xfrm>
      </p:grpSpPr>
      <p:sp>
        <p:nvSpPr>
          <p:cNvPr id="285" name="Shape 285"/>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T</a:t>
            </a:r>
            <a:r>
              <a:rPr lang="en-US"/>
              <a:t>ypical</a:t>
            </a:r>
            <a:r>
              <a:rPr strike="noStrike" u="none" b="1" cap="none" baseline="0" sz="3400" lang="en-US" i="0">
                <a:solidFill>
                  <a:schemeClr val="accent1"/>
                </a:solidFill>
                <a:latin typeface="Arial"/>
                <a:ea typeface="Arial"/>
                <a:cs typeface="Arial"/>
                <a:sym typeface="Arial"/>
              </a:rPr>
              <a:t> VO -&gt; RP IdM Data Flow</a:t>
            </a:r>
          </a:p>
        </p:txBody>
      </p:sp>
      <p:sp>
        <p:nvSpPr>
          <p:cNvPr id="286" name="Shape 286"/>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l" rtl="0" lvl="0" marR="0" indent="-317500" marL="457200">
              <a:buClr>
                <a:schemeClr val="dk1"/>
              </a:buClr>
              <a:buSzPct val="50000"/>
              <a:buFont typeface="Arial"/>
              <a:buChar char="●"/>
            </a:pPr>
            <a:r>
              <a:rPr lang="en-US"/>
              <a:t>Access control framework</a:t>
            </a:r>
          </a:p>
          <a:p>
            <a:pPr algn="l" rtl="0" lvl="1" marR="0" indent="-317500" marL="914400">
              <a:buClr>
                <a:srgbClr val="000000"/>
              </a:buClr>
              <a:buSzPct val="50000"/>
              <a:buFont typeface="Arial"/>
              <a:buChar char="○"/>
            </a:pPr>
            <a:r>
              <a:rPr lang="en-US"/>
              <a:t>Objects</a:t>
            </a:r>
          </a:p>
          <a:p>
            <a:pPr algn="l" rtl="0" lvl="1" marR="0" indent="-317500" marL="914400">
              <a:buClr>
                <a:srgbClr val="000000"/>
              </a:buClr>
              <a:buSzPct val="50000"/>
              <a:buFont typeface="Arial"/>
              <a:buChar char="○"/>
            </a:pPr>
            <a:r>
              <a:rPr lang="en-US"/>
              <a:t>Users, groups</a:t>
            </a:r>
          </a:p>
          <a:p>
            <a:pPr algn="l" rtl="0" lvl="1" marR="0" indent="-317500" marL="914400">
              <a:buClr>
                <a:srgbClr val="000000"/>
              </a:buClr>
              <a:buSzPct val="50000"/>
              <a:buFont typeface="Arial"/>
              <a:buChar char="○"/>
            </a:pPr>
            <a:r>
              <a:rPr lang="en-US"/>
              <a:t>Access / interaction rules</a:t>
            </a:r>
          </a:p>
          <a:p>
            <a:pPr algn="l" rtl="0" lvl="0" marR="0" indent="-317500" marL="457200">
              <a:buClr>
                <a:schemeClr val="dk1"/>
              </a:buClr>
              <a:buSzPct val="50000"/>
              <a:buFont typeface="Arial"/>
              <a:buChar char="●"/>
            </a:pPr>
            <a:r>
              <a:rPr lang="en-US"/>
              <a:t>Resource request / use / accounting</a:t>
            </a:r>
          </a:p>
          <a:p>
            <a:pPr algn="l" rtl="0" lvl="1" marR="0" indent="-317500" marL="914400">
              <a:buClr>
                <a:srgbClr val="000000"/>
              </a:buClr>
              <a:buSzPct val="50000"/>
              <a:buFont typeface="Arial"/>
              <a:buChar char="○"/>
            </a:pPr>
            <a:r>
              <a:rPr lang="en-US"/>
              <a:t>User/group identity</a:t>
            </a:r>
          </a:p>
          <a:p>
            <a:pPr algn="l" rtl="0" lvl="1" marR="0" indent="-317500" marL="914400">
              <a:buClr>
                <a:srgbClr val="000000"/>
              </a:buClr>
              <a:buSzPct val="50000"/>
              <a:buFont typeface="Arial"/>
              <a:buChar char="○"/>
            </a:pPr>
            <a:r>
              <a:rPr lang="en-US"/>
              <a:t>Attributes</a:t>
            </a:r>
          </a:p>
          <a:p>
            <a:pPr algn="l" rtl="0" lvl="0" marR="0" indent="-317500" marL="457200">
              <a:buClr>
                <a:schemeClr val="dk1"/>
              </a:buClr>
              <a:buSzPct val="50000"/>
              <a:buFont typeface="Arial"/>
              <a:buChar char="●"/>
            </a:pPr>
            <a:r>
              <a:rPr lang="en-US"/>
              <a:t>Incident response</a:t>
            </a:r>
          </a:p>
          <a:p>
            <a:pPr algn="l" rtl="0" lvl="1" marR="0" indent="-317500" marL="914400">
              <a:buClr>
                <a:srgbClr val="000000"/>
              </a:buClr>
              <a:buSzPct val="50000"/>
              <a:buFont typeface="Arial"/>
              <a:buChar char="○"/>
            </a:pPr>
            <a:r>
              <a:rPr lang="en-US"/>
              <a:t>Contact information</a:t>
            </a:r>
          </a:p>
          <a:p>
            <a:r>
              <a:t/>
            </a:r>
          </a:p>
        </p:txBody>
      </p:sp>
      <p:sp>
        <p:nvSpPr>
          <p:cNvPr id="287" name="Shape 287"/>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y="0" x="0"/>
          <a:ext cy="0" cx="0"/>
          <a:chOff y="0" x="0"/>
          <a:chExt cy="0" cx="0"/>
        </a:xfrm>
      </p:grpSpPr>
      <p:sp>
        <p:nvSpPr>
          <p:cNvPr id="292" name="Shape 292"/>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The VO IdM Lifecycle</a:t>
            </a:r>
          </a:p>
        </p:txBody>
      </p:sp>
      <p:sp>
        <p:nvSpPr>
          <p:cNvPr id="293" name="Shape 293"/>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l" rtl="0" lvl="0" marR="0" indent="0" marL="0">
              <a:buNone/>
            </a:pPr>
            <a:r>
              <a:rPr lang="en-US"/>
              <a:t>Possible stages for passing identity data</a:t>
            </a:r>
          </a:p>
          <a:p>
            <a:r>
              <a:t/>
            </a:r>
          </a:p>
          <a:p>
            <a:pPr algn="l" rtl="0" lvl="0" marR="0" indent="-317500" marL="457200">
              <a:buClr>
                <a:schemeClr val="dk1"/>
              </a:buClr>
              <a:buSzPct val="50000"/>
              <a:buFont typeface="Arial"/>
              <a:buChar char="●"/>
            </a:pPr>
            <a:r>
              <a:rPr lang="en-US"/>
              <a:t>Enrollment -- when user signs up</a:t>
            </a:r>
          </a:p>
          <a:p>
            <a:pPr algn="l" rtl="0" lvl="0" marR="0" indent="-317500" marL="457200">
              <a:buClr>
                <a:schemeClr val="dk1"/>
              </a:buClr>
              <a:buSzPct val="50000"/>
              <a:buFont typeface="Arial"/>
              <a:buChar char="●"/>
            </a:pPr>
            <a:r>
              <a:rPr lang="en-US"/>
              <a:t>Provisioning -- when account is allocated</a:t>
            </a:r>
          </a:p>
          <a:p>
            <a:pPr algn="l" rtl="0" lvl="0" marR="0" indent="-317500" marL="457200">
              <a:buClr>
                <a:schemeClr val="dk1"/>
              </a:buClr>
              <a:buSzPct val="50000"/>
              <a:buFont typeface="Arial"/>
              <a:buChar char="●"/>
            </a:pPr>
            <a:r>
              <a:rPr lang="en-US"/>
              <a:t>Request -- when resource is requested</a:t>
            </a:r>
          </a:p>
          <a:p>
            <a:pPr algn="l" rtl="0" lvl="0" marR="0" indent="-317500" marL="457200">
              <a:buClr>
                <a:schemeClr val="dk1"/>
              </a:buClr>
              <a:buSzPct val="50000"/>
              <a:buFont typeface="Arial"/>
              <a:buChar char="●"/>
            </a:pPr>
            <a:r>
              <a:rPr lang="en-US"/>
              <a:t>Usage -- when resource is used</a:t>
            </a:r>
          </a:p>
          <a:p>
            <a:pPr algn="l" rtl="0" lvl="0" marR="0" indent="-317500" marL="457200">
              <a:buClr>
                <a:schemeClr val="dk1"/>
              </a:buClr>
              <a:buSzPct val="50000"/>
              <a:buFont typeface="Arial"/>
              <a:buChar char="●"/>
            </a:pPr>
            <a:r>
              <a:rPr lang="en-US"/>
              <a:t>Incident Response -- when issue exists</a:t>
            </a:r>
          </a:p>
          <a:p>
            <a:pPr algn="l" rtl="0" lvl="0" marR="0" indent="-317500" marL="457200">
              <a:buClr>
                <a:schemeClr val="dk1"/>
              </a:buClr>
              <a:buSzPct val="50000"/>
              <a:buFont typeface="Arial"/>
              <a:buChar char="●"/>
            </a:pPr>
            <a:r>
              <a:rPr lang="en-US"/>
              <a:t>[Deprovisioning]</a:t>
            </a:r>
          </a:p>
        </p:txBody>
      </p:sp>
      <p:sp>
        <p:nvSpPr>
          <p:cNvPr id="294" name="Shape 294"/>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8" name="Shape 298"/>
        <p:cNvGrpSpPr/>
        <p:nvPr/>
      </p:nvGrpSpPr>
      <p:grpSpPr>
        <a:xfrm>
          <a:off y="0" x="0"/>
          <a:ext cy="0" cx="0"/>
          <a:chOff y="0" x="0"/>
          <a:chExt cy="0" cx="0"/>
        </a:xfrm>
      </p:grpSpPr>
      <p:sp>
        <p:nvSpPr>
          <p:cNvPr id="299" name="Shape 299"/>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lang="en-US"/>
              <a:t>Factors Affecting IdM Design</a:t>
            </a:r>
          </a:p>
        </p:txBody>
      </p:sp>
      <p:sp>
        <p:nvSpPr>
          <p:cNvPr id="300" name="Shape 300"/>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l" rtl="0" lvl="0" marR="0" indent="-317500" marL="457200">
              <a:buClr>
                <a:schemeClr val="dk1"/>
              </a:buClr>
              <a:buSzPct val="50000"/>
              <a:buFont typeface="Arial"/>
              <a:buChar char="●"/>
            </a:pPr>
            <a:r>
              <a:rPr lang="en-US"/>
              <a:t>Isolation</a:t>
            </a:r>
          </a:p>
          <a:p>
            <a:pPr algn="l" rtl="0" lvl="0" marR="0" indent="-317500" marL="457200">
              <a:buClr>
                <a:schemeClr val="dk1"/>
              </a:buClr>
              <a:buSzPct val="50000"/>
              <a:buFont typeface="Arial"/>
              <a:buChar char="●"/>
            </a:pPr>
            <a:r>
              <a:rPr lang="en-US"/>
              <a:t>Persistence</a:t>
            </a:r>
          </a:p>
          <a:p>
            <a:pPr algn="l" rtl="0" lvl="0" marR="0" indent="-317500" marL="457200">
              <a:buClr>
                <a:schemeClr val="dk1"/>
              </a:buClr>
              <a:buSzPct val="50000"/>
              <a:buFont typeface="Arial"/>
              <a:buChar char="●"/>
            </a:pPr>
            <a:r>
              <a:rPr lang="en-US"/>
              <a:t>Complexity</a:t>
            </a:r>
          </a:p>
          <a:p>
            <a:pPr algn="l" rtl="0" lvl="0" marR="0" indent="-317500" marL="457200">
              <a:buClr>
                <a:schemeClr val="dk1"/>
              </a:buClr>
              <a:buSzPct val="50000"/>
              <a:buFont typeface="Arial"/>
              <a:buChar char="●"/>
            </a:pPr>
            <a:r>
              <a:rPr lang="en-US"/>
              <a:t>Scaling</a:t>
            </a:r>
          </a:p>
          <a:p>
            <a:pPr algn="l" rtl="0" lvl="0" marR="0" indent="-317500" marL="457200">
              <a:buClr>
                <a:schemeClr val="dk1"/>
              </a:buClr>
              <a:buSzPct val="50000"/>
              <a:buFont typeface="Arial"/>
              <a:buChar char="●"/>
            </a:pPr>
            <a:r>
              <a:rPr lang="en-US"/>
              <a:t>Incentive</a:t>
            </a:r>
          </a:p>
          <a:p>
            <a:pPr algn="l" rtl="0" lvl="0" marR="0" indent="-317500" marL="457200">
              <a:buClr>
                <a:schemeClr val="dk1"/>
              </a:buClr>
              <a:buSzPct val="50000"/>
              <a:buFont typeface="Arial"/>
              <a:buChar char="●"/>
            </a:pPr>
            <a:r>
              <a:rPr lang="en-US"/>
              <a:t>Inertia</a:t>
            </a:r>
          </a:p>
        </p:txBody>
      </p:sp>
      <p:sp>
        <p:nvSpPr>
          <p:cNvPr id="301" name="Shape 301"/>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5" name="Shape 305"/>
        <p:cNvGrpSpPr/>
        <p:nvPr/>
      </p:nvGrpSpPr>
      <p:grpSpPr>
        <a:xfrm>
          <a:off y="0" x="0"/>
          <a:ext cy="0" cx="0"/>
          <a:chOff y="0" x="0"/>
          <a:chExt cy="0" cx="0"/>
        </a:xfrm>
      </p:grpSpPr>
      <p:sp>
        <p:nvSpPr>
          <p:cNvPr id="306" name="Shape 306"/>
          <p:cNvSpPr txBox="1"/>
          <p:nvPr>
            <p:ph type="title"/>
          </p:nvPr>
        </p:nvSpPr>
        <p:spPr>
          <a:xfrm>
            <a:off y="539222" x="1524000"/>
            <a:ext cy="1415100" cx="7110300"/>
          </a:xfrm>
          <a:prstGeom prst="rect">
            <a:avLst/>
          </a:prstGeom>
          <a:noFill/>
          <a:ln>
            <a:noFill/>
          </a:ln>
        </p:spPr>
        <p:txBody>
          <a:bodyPr bIns="45700" rIns="91425" lIns="91425" tIns="45700" anchor="ctr" anchorCtr="0">
            <a:noAutofit/>
          </a:bodyPr>
          <a:lstStyle/>
          <a:p>
            <a:pPr rtl="0" lvl="0" marR="0" indent="0" marL="0">
              <a:spcBef>
                <a:spcPts val="0"/>
              </a:spcBef>
              <a:spcAft>
                <a:spcPts val="0"/>
              </a:spcAft>
              <a:buClr>
                <a:schemeClr val="accent1"/>
              </a:buClr>
              <a:buSzPct val="25000"/>
              <a:buFont typeface="Arial"/>
              <a:buNone/>
            </a:pPr>
            <a:r>
              <a:rPr lang="en-US"/>
              <a:t>Draft IdM Interview Results 1/3</a:t>
            </a:r>
          </a:p>
          <a:p>
            <a:pPr algn="ctr" rtl="0" lvl="0" marR="0" indent="0" marL="0">
              <a:spcBef>
                <a:spcPts val="0"/>
              </a:spcBef>
              <a:spcAft>
                <a:spcPts val="0"/>
              </a:spcAft>
              <a:buClr>
                <a:schemeClr val="accent1"/>
              </a:buClr>
              <a:buSzPct val="25000"/>
              <a:buFont typeface="Arial"/>
              <a:buNone/>
            </a:pPr>
            <a:r>
              <a:rPr sz="2400" lang="en-US"/>
              <a:t>Count of When Identity Flows For Levels of Isolation and Persistence</a:t>
            </a:r>
          </a:p>
        </p:txBody>
      </p:sp>
      <p:sp>
        <p:nvSpPr>
          <p:cNvPr id="307" name="Shape 307"/>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graphicFrame>
        <p:nvGraphicFramePr>
          <p:cNvPr id="308" name="Shape 308"/>
          <p:cNvGraphicFramePr/>
          <p:nvPr/>
        </p:nvGraphicFramePr>
        <p:xfrm>
          <a:off y="1852600" x="978850"/>
          <a:ext cy="3000000" cx="3000000"/>
        </p:xfrm>
        <a:graphic>
          <a:graphicData uri="http://schemas.openxmlformats.org/drawingml/2006/table">
            <a:tbl>
              <a:tblPr>
                <a:noFill/>
                <a:tableStyleId>{F66C3C29-B8DD-4F1F-A737-FE177B647515}</a:tableStyleId>
              </a:tblPr>
              <a:tblGrid>
                <a:gridCol w="1390975"/>
                <a:gridCol w="1206500"/>
                <a:gridCol w="1206500"/>
                <a:gridCol w="1206500"/>
                <a:gridCol w="1206500"/>
                <a:gridCol w="1206500"/>
              </a:tblGrid>
              <a:tr h="381000">
                <a:tc>
                  <a:txBody>
                    <a:bodyPr>
                      <a:noAutofit/>
                    </a:bodyPr>
                    <a:lstStyle/>
                    <a:p>
                      <a:pPr algn="ctr">
                        <a:buNone/>
                      </a:pPr>
                      <a:r>
                        <a:rPr b="1" sz="1800" lang="en-US"/>
                        <a:t>Isolation</a:t>
                      </a:r>
                    </a:p>
                  </a:txBody>
                  <a:tcPr marR="91425" marB="91425" marT="91425" marL="91425"/>
                </a:tc>
                <a:tc>
                  <a:txBody>
                    <a:bodyPr>
                      <a:noAutofit/>
                    </a:bodyPr>
                    <a:lstStyle/>
                    <a:p>
                      <a:pPr algn="ctr">
                        <a:buNone/>
                      </a:pPr>
                      <a:r>
                        <a:rPr lang="en-US"/>
                        <a:t>Enrollment</a:t>
                      </a:r>
                    </a:p>
                  </a:txBody>
                  <a:tcPr marR="91425" marB="91425" marT="91425" marL="91425"/>
                </a:tc>
                <a:tc>
                  <a:txBody>
                    <a:bodyPr>
                      <a:noAutofit/>
                    </a:bodyPr>
                    <a:lstStyle/>
                    <a:p>
                      <a:pPr algn="ctr">
                        <a:buNone/>
                      </a:pPr>
                      <a:r>
                        <a:rPr lang="en-US"/>
                        <a:t>Provisioning</a:t>
                      </a:r>
                    </a:p>
                  </a:txBody>
                  <a:tcPr marR="91425" marB="91425" marT="91425" marL="91425"/>
                </a:tc>
                <a:tc>
                  <a:txBody>
                    <a:bodyPr>
                      <a:noAutofit/>
                    </a:bodyPr>
                    <a:lstStyle/>
                    <a:p>
                      <a:pPr algn="ctr">
                        <a:buNone/>
                      </a:pPr>
                      <a:r>
                        <a:rPr lang="en-US"/>
                        <a:t>Request</a:t>
                      </a:r>
                    </a:p>
                  </a:txBody>
                  <a:tcPr marR="91425" marB="91425" marT="91425" marL="91425"/>
                </a:tc>
                <a:tc>
                  <a:txBody>
                    <a:bodyPr>
                      <a:noAutofit/>
                    </a:bodyPr>
                    <a:lstStyle/>
                    <a:p>
                      <a:pPr algn="ctr">
                        <a:buNone/>
                      </a:pPr>
                      <a:r>
                        <a:rPr lang="en-US"/>
                        <a:t>Usage</a:t>
                      </a:r>
                    </a:p>
                  </a:txBody>
                  <a:tcPr marR="91425" marB="91425" marT="91425" marL="91425"/>
                </a:tc>
                <a:tc>
                  <a:txBody>
                    <a:bodyPr>
                      <a:noAutofit/>
                    </a:bodyPr>
                    <a:lstStyle/>
                    <a:p>
                      <a:pPr algn="ctr">
                        <a:buNone/>
                      </a:pPr>
                      <a:r>
                        <a:rPr lang="en-US"/>
                        <a:t>IR/Never</a:t>
                      </a:r>
                    </a:p>
                  </a:txBody>
                  <a:tcPr marR="91425" marB="91425" marT="91425" marL="91425"/>
                </a:tc>
              </a:tr>
              <a:tr h="381000">
                <a:tc>
                  <a:txBody>
                    <a:bodyPr>
                      <a:noAutofit/>
                    </a:bodyPr>
                    <a:lstStyle/>
                    <a:p>
                      <a:pPr algn="ctr">
                        <a:buNone/>
                      </a:pPr>
                      <a:r>
                        <a:rPr lang="en-US"/>
                        <a:t>Batch</a:t>
                      </a:r>
                    </a:p>
                  </a:txBody>
                  <a:tcPr marR="91425" marB="91425" marT="91425" marL="91425"/>
                </a:tc>
                <a:tc>
                  <a:txBody>
                    <a:bodyPr>
                      <a:noAutofit/>
                    </a:bodyPr>
                    <a:lstStyle/>
                    <a:p>
                      <a:pPr algn="ctr">
                        <a:buNone/>
                      </a:pPr>
                      <a:r>
                        <a:rPr lang="en-US"/>
                        <a:t>1</a:t>
                      </a:r>
                    </a:p>
                  </a:txBody>
                  <a:tcPr marR="91425" marB="91425" marT="91425" marL="91425"/>
                </a:tc>
                <a:tc>
                  <a:txBody>
                    <a:bodyPr>
                      <a:noAutofit/>
                    </a:bodyPr>
                    <a:lstStyle/>
                    <a:p>
                      <a:pPr algn="ctr">
                        <a:buNone/>
                      </a:pPr>
                      <a:r>
                        <a:rPr lang="en-US"/>
                        <a:t>2</a:t>
                      </a:r>
                    </a:p>
                  </a:txBody>
                  <a:tcPr marR="91425" marB="91425" marT="91425" marL="91425"/>
                </a:tc>
                <a:tc>
                  <a:txBody>
                    <a:bodyPr>
                      <a:noAutofit/>
                    </a:bodyPr>
                    <a:lstStyle/>
                    <a:p>
                      <a:pPr algn="ctr">
                        <a:buNone/>
                      </a:pPr>
                      <a:r>
                        <a:rPr lang="en-US"/>
                        <a:t>3</a:t>
                      </a:r>
                    </a:p>
                  </a:txBody>
                  <a:tcPr marR="91425" marB="91425" marT="91425" marL="91425"/>
                </a:tc>
                <a:tc>
                  <a:txBody>
                    <a:bodyPr>
                      <a:noAutofit/>
                    </a:bodyPr>
                    <a:lstStyle/>
                    <a:p/>
                  </a:txBody>
                  <a:tcPr marR="91425" marB="91425" marT="91425" marL="91425"/>
                </a:tc>
                <a:tc>
                  <a:txBody>
                    <a:bodyPr>
                      <a:noAutofit/>
                    </a:bodyPr>
                    <a:lstStyle/>
                    <a:p>
                      <a:pPr algn="ctr">
                        <a:buNone/>
                      </a:pPr>
                      <a:r>
                        <a:rPr lang="en-US"/>
                        <a:t>5</a:t>
                      </a:r>
                    </a:p>
                  </a:txBody>
                  <a:tcPr marR="91425" marB="91425" marT="91425" marL="91425"/>
                </a:tc>
              </a:tr>
              <a:tr h="381000">
                <a:tc>
                  <a:txBody>
                    <a:bodyPr>
                      <a:noAutofit/>
                    </a:bodyPr>
                    <a:lstStyle/>
                    <a:p>
                      <a:pPr algn="ctr">
                        <a:buNone/>
                      </a:pPr>
                      <a:r>
                        <a:rPr lang="en-US"/>
                        <a:t>WebApp</a:t>
                      </a:r>
                    </a:p>
                  </a:txBody>
                  <a:tcPr marR="91425" marB="91425" marT="91425" marL="91425"/>
                </a:tc>
                <a:tc>
                  <a:txBody>
                    <a:bodyPr>
                      <a:noAutofit/>
                    </a:bodyPr>
                    <a:lstStyle/>
                    <a:p>
                      <a:pPr algn="ctr">
                        <a:buNone/>
                      </a:pPr>
                      <a:r>
                        <a:rPr lang="en-US"/>
                        <a:t>1</a:t>
                      </a:r>
                    </a:p>
                  </a:txBody>
                  <a:tcPr marR="91425" marB="91425" marT="91425" marL="91425"/>
                </a:tc>
                <a:tc>
                  <a:txBody>
                    <a:bodyPr>
                      <a:noAutofit/>
                    </a:bodyPr>
                    <a:lstStyle/>
                    <a:p>
                      <a:pPr algn="ctr">
                        <a:buNone/>
                      </a:pPr>
                      <a:r>
                        <a:rPr lang="en-US"/>
                        <a:t>3</a:t>
                      </a:r>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r>
              <a:tr h="381000">
                <a:tc>
                  <a:txBody>
                    <a:bodyPr>
                      <a:noAutofit/>
                    </a:bodyPr>
                    <a:lstStyle/>
                    <a:p>
                      <a:pPr algn="ctr">
                        <a:buNone/>
                      </a:pPr>
                      <a:r>
                        <a:rPr lang="en-US"/>
                        <a:t>Shell</a:t>
                      </a:r>
                    </a:p>
                  </a:txBody>
                  <a:tcPr marR="91425" marB="91425" marT="91425" marL="91425"/>
                </a:tc>
                <a:tc>
                  <a:txBody>
                    <a:bodyPr>
                      <a:noAutofit/>
                    </a:bodyPr>
                    <a:lstStyle/>
                    <a:p>
                      <a:pPr algn="ctr">
                        <a:buNone/>
                      </a:pPr>
                      <a:r>
                        <a:rPr lang="en-US"/>
                        <a:t>3</a:t>
                      </a:r>
                    </a:p>
                  </a:txBody>
                  <a:tcPr marR="91425" marB="91425" marT="91425" marL="91425"/>
                </a:tc>
                <a:tc>
                  <a:txBody>
                    <a:bodyPr>
                      <a:noAutofit/>
                    </a:bodyPr>
                    <a:lstStyle/>
                    <a:p>
                      <a:pPr algn="ctr">
                        <a:buNone/>
                      </a:pPr>
                      <a:r>
                        <a:rPr lang="en-US"/>
                        <a:t>3</a:t>
                      </a:r>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r>
            </a:tbl>
          </a:graphicData>
        </a:graphic>
      </p:graphicFrame>
      <p:graphicFrame>
        <p:nvGraphicFramePr>
          <p:cNvPr id="309" name="Shape 309"/>
          <p:cNvGraphicFramePr/>
          <p:nvPr/>
        </p:nvGraphicFramePr>
        <p:xfrm>
          <a:off y="3693075" x="978850"/>
          <a:ext cy="3000000" cx="3000000"/>
        </p:xfrm>
        <a:graphic>
          <a:graphicData uri="http://schemas.openxmlformats.org/drawingml/2006/table">
            <a:tbl>
              <a:tblPr>
                <a:noFill/>
                <a:tableStyleId>{C0D1A0D0-C7D3-461A-BCB7-DDDCD44E7A90}</a:tableStyleId>
              </a:tblPr>
              <a:tblGrid>
                <a:gridCol w="1390975"/>
                <a:gridCol w="1206500"/>
                <a:gridCol w="1206500"/>
                <a:gridCol w="1206500"/>
                <a:gridCol w="1206500"/>
                <a:gridCol w="1206500"/>
              </a:tblGrid>
              <a:tr h="381000">
                <a:tc>
                  <a:txBody>
                    <a:bodyPr>
                      <a:noAutofit/>
                    </a:bodyPr>
                    <a:lstStyle/>
                    <a:p>
                      <a:pPr>
                        <a:buNone/>
                      </a:pPr>
                      <a:r>
                        <a:rPr b="1" lang="en-US"/>
                        <a:t>Persistence</a:t>
                      </a:r>
                    </a:p>
                  </a:txBody>
                  <a:tcPr marR="91425" marB="91425" marT="91425" marL="91425"/>
                </a:tc>
                <a:tc>
                  <a:txBody>
                    <a:bodyPr>
                      <a:noAutofit/>
                    </a:bodyPr>
                    <a:lstStyle/>
                    <a:p>
                      <a:pPr>
                        <a:buNone/>
                      </a:pPr>
                      <a:r>
                        <a:rPr lang="en-US"/>
                        <a:t>Enrollment</a:t>
                      </a:r>
                    </a:p>
                  </a:txBody>
                  <a:tcPr marR="91425" marB="91425" marT="91425" marL="91425"/>
                </a:tc>
                <a:tc>
                  <a:txBody>
                    <a:bodyPr>
                      <a:noAutofit/>
                    </a:bodyPr>
                    <a:lstStyle/>
                    <a:p>
                      <a:pPr>
                        <a:buNone/>
                      </a:pPr>
                      <a:r>
                        <a:rPr lang="en-US"/>
                        <a:t>Provisioning</a:t>
                      </a:r>
                    </a:p>
                  </a:txBody>
                  <a:tcPr marR="91425" marB="91425" marT="91425" marL="91425"/>
                </a:tc>
                <a:tc>
                  <a:txBody>
                    <a:bodyPr>
                      <a:noAutofit/>
                    </a:bodyPr>
                    <a:lstStyle/>
                    <a:p>
                      <a:pPr>
                        <a:buNone/>
                      </a:pPr>
                      <a:r>
                        <a:rPr lang="en-US"/>
                        <a:t>Request</a:t>
                      </a:r>
                    </a:p>
                  </a:txBody>
                  <a:tcPr marR="91425" marB="91425" marT="91425" marL="91425"/>
                </a:tc>
                <a:tc>
                  <a:txBody>
                    <a:bodyPr>
                      <a:noAutofit/>
                    </a:bodyPr>
                    <a:lstStyle/>
                    <a:p>
                      <a:pPr>
                        <a:buNone/>
                      </a:pPr>
                      <a:r>
                        <a:rPr lang="en-US"/>
                        <a:t>Usage</a:t>
                      </a:r>
                    </a:p>
                  </a:txBody>
                  <a:tcPr marR="91425" marB="91425" marT="91425" marL="91425"/>
                </a:tc>
                <a:tc>
                  <a:txBody>
                    <a:bodyPr>
                      <a:noAutofit/>
                    </a:bodyPr>
                    <a:lstStyle/>
                    <a:p>
                      <a:pPr>
                        <a:buNone/>
                      </a:pPr>
                      <a:r>
                        <a:rPr lang="en-US"/>
                        <a:t>IR/Never</a:t>
                      </a:r>
                    </a:p>
                  </a:txBody>
                  <a:tcPr marR="91425" marB="91425" marT="91425" marL="91425"/>
                </a:tc>
              </a:tr>
              <a:tr h="381000">
                <a:tc>
                  <a:txBody>
                    <a:bodyPr>
                      <a:noAutofit/>
                    </a:bodyPr>
                    <a:lstStyle/>
                    <a:p>
                      <a:pPr algn="ctr">
                        <a:buNone/>
                      </a:pPr>
                      <a:r>
                        <a:rPr lang="en-US"/>
                        <a:t>None</a:t>
                      </a:r>
                    </a:p>
                  </a:txBody>
                  <a:tcPr marR="91425" marB="91425" marT="91425" marL="91425"/>
                </a:tc>
                <a:tc>
                  <a:txBody>
                    <a:bodyPr>
                      <a:noAutofit/>
                    </a:bodyPr>
                    <a:lstStyle/>
                    <a:p/>
                  </a:txBody>
                  <a:tcPr marR="91425" marB="91425" marT="91425" marL="91425"/>
                </a:tc>
                <a:tc>
                  <a:txBody>
                    <a:bodyPr>
                      <a:noAutofit/>
                    </a:bodyPr>
                    <a:lstStyle/>
                    <a:p>
                      <a:pPr algn="ctr">
                        <a:buNone/>
                      </a:pPr>
                      <a:r>
                        <a:rPr lang="en-US"/>
                        <a:t>1</a:t>
                      </a:r>
                    </a:p>
                  </a:txBody>
                  <a:tcPr marR="91425" marB="91425" marT="91425" marL="91425"/>
                </a:tc>
                <a:tc>
                  <a:txBody>
                    <a:bodyPr>
                      <a:noAutofit/>
                    </a:bodyPr>
                    <a:lstStyle/>
                    <a:p>
                      <a:pPr algn="ctr">
                        <a:buNone/>
                      </a:pPr>
                      <a:r>
                        <a:rPr lang="en-US"/>
                        <a:t>2</a:t>
                      </a:r>
                    </a:p>
                  </a:txBody>
                  <a:tcPr marR="91425" marB="91425" marT="91425" marL="91425"/>
                </a:tc>
                <a:tc>
                  <a:txBody>
                    <a:bodyPr>
                      <a:noAutofit/>
                    </a:bodyPr>
                    <a:lstStyle/>
                    <a:p/>
                  </a:txBody>
                  <a:tcPr marR="91425" marB="91425" marT="91425" marL="91425"/>
                </a:tc>
                <a:tc>
                  <a:txBody>
                    <a:bodyPr>
                      <a:noAutofit/>
                    </a:bodyPr>
                    <a:lstStyle/>
                    <a:p>
                      <a:pPr algn="ctr">
                        <a:buNone/>
                      </a:pPr>
                      <a:r>
                        <a:rPr lang="en-US"/>
                        <a:t>4</a:t>
                      </a:r>
                    </a:p>
                  </a:txBody>
                  <a:tcPr marR="91425" marB="91425" marT="91425" marL="91425"/>
                </a:tc>
              </a:tr>
              <a:tr h="381000">
                <a:tc>
                  <a:txBody>
                    <a:bodyPr>
                      <a:noAutofit/>
                    </a:bodyPr>
                    <a:lstStyle/>
                    <a:p>
                      <a:pPr algn="ctr">
                        <a:buNone/>
                      </a:pPr>
                      <a:r>
                        <a:rPr lang="en-US"/>
                        <a:t>Low</a:t>
                      </a:r>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pPr algn="ctr">
                        <a:buNone/>
                      </a:pPr>
                      <a:r>
                        <a:rPr lang="en-US"/>
                        <a:t>1</a:t>
                      </a:r>
                    </a:p>
                  </a:txBody>
                  <a:tcPr marR="91425" marB="91425" marT="91425" marL="91425"/>
                </a:tc>
              </a:tr>
              <a:tr h="381000">
                <a:tc>
                  <a:txBody>
                    <a:bodyPr>
                      <a:noAutofit/>
                    </a:bodyPr>
                    <a:lstStyle/>
                    <a:p>
                      <a:pPr algn="ctr">
                        <a:buNone/>
                      </a:pPr>
                      <a:r>
                        <a:rPr lang="en-US"/>
                        <a:t>Moderate</a:t>
                      </a:r>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pPr algn="ctr">
                        <a:buNone/>
                      </a:pPr>
                      <a:r>
                        <a:rPr lang="en-US"/>
                        <a:t>1</a:t>
                      </a:r>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r>
              <a:tr h="381000">
                <a:tc>
                  <a:txBody>
                    <a:bodyPr>
                      <a:noAutofit/>
                    </a:bodyPr>
                    <a:lstStyle/>
                    <a:p>
                      <a:pPr algn="ctr">
                        <a:buNone/>
                      </a:pPr>
                      <a:r>
                        <a:rPr lang="en-US"/>
                        <a:t>High</a:t>
                      </a:r>
                    </a:p>
                  </a:txBody>
                  <a:tcPr marR="91425" marB="91425" marT="91425" marL="91425"/>
                </a:tc>
                <a:tc>
                  <a:txBody>
                    <a:bodyPr>
                      <a:noAutofit/>
                    </a:bodyPr>
                    <a:lstStyle/>
                    <a:p>
                      <a:pPr algn="ctr">
                        <a:buNone/>
                      </a:pPr>
                      <a:r>
                        <a:rPr lang="en-US"/>
                        <a:t>5</a:t>
                      </a:r>
                    </a:p>
                  </a:txBody>
                  <a:tcPr marR="91425" marB="91425" marT="91425" marL="91425"/>
                </a:tc>
                <a:tc>
                  <a:txBody>
                    <a:bodyPr>
                      <a:noAutofit/>
                    </a:bodyPr>
                    <a:lstStyle/>
                    <a:p>
                      <a:pPr algn="ctr">
                        <a:buNone/>
                      </a:pPr>
                      <a:r>
                        <a:rPr lang="en-US"/>
                        <a:t>7</a:t>
                      </a:r>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r>
            </a:tbl>
          </a:graphicData>
        </a:graphic>
      </p:graphicFrame>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y="0" x="0"/>
          <a:ext cy="0" cx="0"/>
          <a:chOff y="0" x="0"/>
          <a:chExt cy="0" cx="0"/>
        </a:xfrm>
      </p:grpSpPr>
      <p:sp>
        <p:nvSpPr>
          <p:cNvPr id="314" name="Shape 314"/>
          <p:cNvSpPr txBox="1"/>
          <p:nvPr>
            <p:ph type="title"/>
          </p:nvPr>
        </p:nvSpPr>
        <p:spPr>
          <a:xfrm>
            <a:off y="561297" x="1524000"/>
            <a:ext cy="1392900" cx="7110300"/>
          </a:xfrm>
          <a:prstGeom prst="rect">
            <a:avLst/>
          </a:prstGeom>
        </p:spPr>
        <p:txBody>
          <a:bodyPr bIns="91425" rIns="91425" lIns="91425" tIns="91425" anchor="t" anchorCtr="0">
            <a:noAutofit/>
          </a:bodyPr>
          <a:lstStyle/>
          <a:p>
            <a:pPr rtl="0" lvl="0">
              <a:buClr>
                <a:schemeClr val="accent1"/>
              </a:buClr>
              <a:buSzPct val="25000"/>
              <a:buFont typeface="Arial"/>
              <a:buNone/>
            </a:pPr>
            <a:r>
              <a:rPr lang="en-US"/>
              <a:t>Draft IdM Interview Results 2/3</a:t>
            </a:r>
          </a:p>
          <a:p>
            <a:pPr algn="ctr" rtl="0" lvl="0">
              <a:buClr>
                <a:schemeClr val="accent1"/>
              </a:buClr>
              <a:buSzPct val="25000"/>
              <a:buFont typeface="Arial"/>
              <a:buNone/>
            </a:pPr>
            <a:r>
              <a:rPr sz="2400" lang="en-US"/>
              <a:t>Count of When Identity Flows For Levels of Complexity and Scaling</a:t>
            </a:r>
          </a:p>
          <a:p>
            <a:r>
              <a:t/>
            </a:r>
          </a:p>
        </p:txBody>
      </p:sp>
      <p:graphicFrame>
        <p:nvGraphicFramePr>
          <p:cNvPr id="315" name="Shape 315"/>
          <p:cNvGraphicFramePr/>
          <p:nvPr/>
        </p:nvGraphicFramePr>
        <p:xfrm>
          <a:off y="2026325" x="1026400"/>
          <a:ext cy="3000000" cx="3000000"/>
        </p:xfrm>
        <a:graphic>
          <a:graphicData uri="http://schemas.openxmlformats.org/drawingml/2006/table">
            <a:tbl>
              <a:tblPr>
                <a:noFill/>
                <a:tableStyleId>{87C01DAC-28EA-456C-B6DA-44A10FE89F49}</a:tableStyleId>
              </a:tblPr>
              <a:tblGrid>
                <a:gridCol w="1575400"/>
                <a:gridCol w="1206500"/>
                <a:gridCol w="1206500"/>
                <a:gridCol w="1206500"/>
                <a:gridCol w="1206500"/>
                <a:gridCol w="1206500"/>
              </a:tblGrid>
              <a:tr h="148775">
                <a:tc>
                  <a:txBody>
                    <a:bodyPr>
                      <a:noAutofit/>
                    </a:bodyPr>
                    <a:lstStyle/>
                    <a:p>
                      <a:pPr algn="ctr">
                        <a:buNone/>
                      </a:pPr>
                      <a:r>
                        <a:rPr b="1" sz="1800" lang="en-US"/>
                        <a:t>Complexity</a:t>
                      </a:r>
                    </a:p>
                  </a:txBody>
                  <a:tcPr marR="91425" marB="91425" marT="91425" marL="91425">
                    <a:lnR w="28575" cap="flat">
                      <a:solidFill>
                        <a:srgbClr val="000000"/>
                      </a:solidFill>
                      <a:prstDash val="solid"/>
                      <a:round/>
                      <a:headEnd w="med" len="med" type="none"/>
                      <a:tailEnd w="med" len="med" type="none"/>
                    </a:lnR>
                  </a:tcPr>
                </a:tc>
                <a:tc>
                  <a:txBody>
                    <a:bodyPr>
                      <a:noAutofit/>
                    </a:bodyPr>
                    <a:lstStyle/>
                    <a:p>
                      <a:pPr algn="ctr">
                        <a:buNone/>
                      </a:pPr>
                      <a:r>
                        <a:rPr lang="en-US"/>
                        <a:t>Enrollment</a:t>
                      </a:r>
                    </a:p>
                  </a:txBody>
                  <a:tcPr marR="91425" marB="91425" marT="91425" marL="91425">
                    <a:lnL w="28575" cap="flat">
                      <a:solidFill>
                        <a:srgbClr val="000000"/>
                      </a:solidFill>
                      <a:prstDash val="solid"/>
                      <a:round/>
                      <a:headEnd w="med" len="med" type="none"/>
                      <a:tailEnd w="med" len="med" type="none"/>
                    </a:lnL>
                  </a:tcPr>
                </a:tc>
                <a:tc>
                  <a:txBody>
                    <a:bodyPr>
                      <a:noAutofit/>
                    </a:bodyPr>
                    <a:lstStyle/>
                    <a:p>
                      <a:pPr algn="ctr">
                        <a:buNone/>
                      </a:pPr>
                      <a:r>
                        <a:rPr lang="en-US"/>
                        <a:t>Provisioning</a:t>
                      </a:r>
                    </a:p>
                  </a:txBody>
                  <a:tcPr marR="91425" marB="91425" marT="91425" marL="91425"/>
                </a:tc>
                <a:tc>
                  <a:txBody>
                    <a:bodyPr>
                      <a:noAutofit/>
                    </a:bodyPr>
                    <a:lstStyle/>
                    <a:p>
                      <a:pPr algn="ctr">
                        <a:buNone/>
                      </a:pPr>
                      <a:r>
                        <a:rPr lang="en-US"/>
                        <a:t>Request</a:t>
                      </a:r>
                    </a:p>
                  </a:txBody>
                  <a:tcPr marR="91425" marB="91425" marT="91425" marL="91425"/>
                </a:tc>
                <a:tc>
                  <a:txBody>
                    <a:bodyPr>
                      <a:noAutofit/>
                    </a:bodyPr>
                    <a:lstStyle/>
                    <a:p>
                      <a:pPr algn="ctr">
                        <a:buNone/>
                      </a:pPr>
                      <a:r>
                        <a:rPr lang="en-US"/>
                        <a:t>Usage</a:t>
                      </a:r>
                    </a:p>
                  </a:txBody>
                  <a:tcPr marR="91425" marB="91425" marT="91425" marL="91425"/>
                </a:tc>
                <a:tc>
                  <a:txBody>
                    <a:bodyPr>
                      <a:noAutofit/>
                    </a:bodyPr>
                    <a:lstStyle/>
                    <a:p>
                      <a:pPr algn="ctr">
                        <a:buNone/>
                      </a:pPr>
                      <a:r>
                        <a:rPr lang="en-US"/>
                        <a:t>IR/Never</a:t>
                      </a:r>
                    </a:p>
                  </a:txBody>
                  <a:tcPr marR="91425" marB="91425" marT="91425" marL="91425"/>
                </a:tc>
              </a:tr>
              <a:tr h="148775">
                <a:tc>
                  <a:txBody>
                    <a:bodyPr>
                      <a:noAutofit/>
                    </a:bodyPr>
                    <a:lstStyle/>
                    <a:p>
                      <a:pPr algn="ctr">
                        <a:buNone/>
                      </a:pPr>
                      <a:r>
                        <a:rPr lang="en-US"/>
                        <a:t>Low</a:t>
                      </a:r>
                    </a:p>
                  </a:txBody>
                  <a:tcPr marR="91425" marB="91425" marT="91425" marL="91425"/>
                </a:tc>
                <a:tc>
                  <a:txBody>
                    <a:bodyPr>
                      <a:noAutofit/>
                    </a:bodyPr>
                    <a:lstStyle/>
                    <a:p/>
                  </a:txBody>
                  <a:tcPr marR="91425" marB="91425" marT="91425" marL="91425"/>
                </a:tc>
                <a:tc>
                  <a:txBody>
                    <a:bodyPr>
                      <a:noAutofit/>
                    </a:bodyPr>
                    <a:lstStyle/>
                    <a:p>
                      <a:pPr algn="ctr">
                        <a:buNone/>
                      </a:pPr>
                      <a:r>
                        <a:rPr lang="en-US"/>
                        <a:t>1</a:t>
                      </a:r>
                    </a:p>
                  </a:txBody>
                  <a:tcPr marR="91425" marB="91425" marT="91425" marL="91425"/>
                </a:tc>
                <a:tc>
                  <a:txBody>
                    <a:bodyPr>
                      <a:noAutofit/>
                    </a:bodyPr>
                    <a:lstStyle/>
                    <a:p>
                      <a:pPr algn="ctr">
                        <a:buNone/>
                      </a:pPr>
                      <a:r>
                        <a:rPr lang="en-US"/>
                        <a:t>2</a:t>
                      </a:r>
                    </a:p>
                  </a:txBody>
                  <a:tcPr marR="91425" marB="91425" marT="91425" marL="91425"/>
                </a:tc>
                <a:tc>
                  <a:txBody>
                    <a:bodyPr>
                      <a:noAutofit/>
                    </a:bodyPr>
                    <a:lstStyle/>
                    <a:p/>
                  </a:txBody>
                  <a:tcPr marR="91425" marB="91425" marT="91425" marL="91425"/>
                </a:tc>
                <a:tc>
                  <a:txBody>
                    <a:bodyPr>
                      <a:noAutofit/>
                    </a:bodyPr>
                    <a:lstStyle/>
                    <a:p>
                      <a:pPr algn="ctr">
                        <a:buNone/>
                      </a:pPr>
                      <a:r>
                        <a:rPr lang="en-US"/>
                        <a:t>7</a:t>
                      </a:r>
                    </a:p>
                  </a:txBody>
                  <a:tcPr marR="91425" marB="91425" marT="91425" marL="91425"/>
                </a:tc>
              </a:tr>
              <a:tr h="148775">
                <a:tc>
                  <a:txBody>
                    <a:bodyPr>
                      <a:noAutofit/>
                    </a:bodyPr>
                    <a:lstStyle/>
                    <a:p>
                      <a:pPr algn="ctr">
                        <a:buNone/>
                      </a:pPr>
                      <a:r>
                        <a:rPr lang="en-US"/>
                        <a:t>Moderate</a:t>
                      </a:r>
                    </a:p>
                  </a:txBody>
                  <a:tcPr marR="91425" marB="91425" marT="91425" marL="91425"/>
                </a:tc>
                <a:tc>
                  <a:txBody>
                    <a:bodyPr>
                      <a:noAutofit/>
                    </a:bodyPr>
                    <a:lstStyle/>
                    <a:p>
                      <a:pPr algn="ctr">
                        <a:buNone/>
                      </a:pPr>
                      <a:r>
                        <a:rPr lang="en-US"/>
                        <a:t>1</a:t>
                      </a:r>
                    </a:p>
                  </a:txBody>
                  <a:tcPr marR="91425" marB="91425" marT="91425" marL="91425"/>
                </a:tc>
                <a:tc>
                  <a:txBody>
                    <a:bodyPr>
                      <a:noAutofit/>
                    </a:bodyPr>
                    <a:lstStyle/>
                    <a:p>
                      <a:pPr algn="ctr">
                        <a:buNone/>
                      </a:pPr>
                      <a:r>
                        <a:rPr lang="en-US"/>
                        <a:t>4</a:t>
                      </a:r>
                    </a:p>
                  </a:txBody>
                  <a:tcPr marR="91425" marB="91425" marT="91425" marL="91425"/>
                </a:tc>
                <a:tc>
                  <a:txBody>
                    <a:bodyPr>
                      <a:noAutofit/>
                    </a:bodyPr>
                    <a:lstStyle/>
                    <a:p>
                      <a:pPr algn="ctr">
                        <a:buNone/>
                      </a:pPr>
                      <a:r>
                        <a:rPr lang="en-US"/>
                        <a:t>1</a:t>
                      </a:r>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r>
              <a:tr h="148775">
                <a:tc>
                  <a:txBody>
                    <a:bodyPr>
                      <a:noAutofit/>
                    </a:bodyPr>
                    <a:lstStyle/>
                    <a:p>
                      <a:pPr algn="ctr">
                        <a:buNone/>
                      </a:pPr>
                      <a:r>
                        <a:rPr lang="en-US"/>
                        <a:t>High</a:t>
                      </a:r>
                    </a:p>
                  </a:txBody>
                  <a:tcPr marR="91425" marB="91425" marT="91425" marL="91425"/>
                </a:tc>
                <a:tc>
                  <a:txBody>
                    <a:bodyPr>
                      <a:noAutofit/>
                    </a:bodyPr>
                    <a:lstStyle/>
                    <a:p>
                      <a:pPr algn="ctr">
                        <a:buNone/>
                      </a:pPr>
                      <a:r>
                        <a:rPr lang="en-US"/>
                        <a:t>4</a:t>
                      </a:r>
                    </a:p>
                  </a:txBody>
                  <a:tcPr marR="91425" marB="91425" marT="91425" marL="91425"/>
                </a:tc>
                <a:tc>
                  <a:txBody>
                    <a:bodyPr>
                      <a:noAutofit/>
                    </a:bodyPr>
                    <a:lstStyle/>
                    <a:p>
                      <a:pPr algn="ctr">
                        <a:buNone/>
                      </a:pPr>
                      <a:r>
                        <a:rPr lang="en-US"/>
                        <a:t>3</a:t>
                      </a:r>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r>
            </a:tbl>
          </a:graphicData>
        </a:graphic>
      </p:graphicFrame>
      <p:graphicFrame>
        <p:nvGraphicFramePr>
          <p:cNvPr id="316" name="Shape 316"/>
          <p:cNvGraphicFramePr/>
          <p:nvPr/>
        </p:nvGraphicFramePr>
        <p:xfrm>
          <a:off y="3865475" x="1026400"/>
          <a:ext cy="3000000" cx="3000000"/>
        </p:xfrm>
        <a:graphic>
          <a:graphicData uri="http://schemas.openxmlformats.org/drawingml/2006/table">
            <a:tbl>
              <a:tblPr>
                <a:noFill/>
                <a:tableStyleId>{DC976E9B-45B1-4467-88DE-83D8B3CB2520}</a:tableStyleId>
              </a:tblPr>
              <a:tblGrid>
                <a:gridCol w="1575400"/>
                <a:gridCol w="1206500"/>
                <a:gridCol w="1206500"/>
                <a:gridCol w="1206500"/>
                <a:gridCol w="1206500"/>
                <a:gridCol w="1206500"/>
              </a:tblGrid>
              <a:tr h="148775">
                <a:tc>
                  <a:txBody>
                    <a:bodyPr>
                      <a:noAutofit/>
                    </a:bodyPr>
                    <a:lstStyle/>
                    <a:p>
                      <a:pPr algn="ctr" rtl="0" lvl="0">
                        <a:buNone/>
                      </a:pPr>
                      <a:r>
                        <a:rPr b="1" sz="1800" lang="en-US"/>
                        <a:t>Scaling</a:t>
                      </a:r>
                    </a:p>
                  </a:txBody>
                  <a:tcPr marR="91425" marB="91425" marT="91425" marL="91425">
                    <a:lnR w="28575" cap="flat">
                      <a:solidFill>
                        <a:srgbClr val="000000"/>
                      </a:solidFill>
                      <a:prstDash val="solid"/>
                      <a:round/>
                      <a:headEnd w="med" len="med" type="none"/>
                      <a:tailEnd w="med" len="med" type="none"/>
                    </a:lnR>
                  </a:tcPr>
                </a:tc>
                <a:tc>
                  <a:txBody>
                    <a:bodyPr>
                      <a:noAutofit/>
                    </a:bodyPr>
                    <a:lstStyle/>
                    <a:p>
                      <a:pPr algn="ctr" rtl="0" lvl="0">
                        <a:buNone/>
                      </a:pPr>
                      <a:r>
                        <a:rPr lang="en-US"/>
                        <a:t>Enrollment</a:t>
                      </a:r>
                    </a:p>
                  </a:txBody>
                  <a:tcPr marR="91425" marB="91425" marT="91425" marL="91425">
                    <a:lnL w="28575" cap="flat">
                      <a:solidFill>
                        <a:srgbClr val="000000"/>
                      </a:solidFill>
                      <a:prstDash val="solid"/>
                      <a:round/>
                      <a:headEnd w="med" len="med" type="none"/>
                      <a:tailEnd w="med" len="med" type="none"/>
                    </a:lnL>
                  </a:tcPr>
                </a:tc>
                <a:tc>
                  <a:txBody>
                    <a:bodyPr>
                      <a:noAutofit/>
                    </a:bodyPr>
                    <a:lstStyle/>
                    <a:p>
                      <a:pPr algn="ctr" rtl="0" lvl="0">
                        <a:buNone/>
                      </a:pPr>
                      <a:r>
                        <a:rPr lang="en-US"/>
                        <a:t>Provisioning</a:t>
                      </a:r>
                    </a:p>
                  </a:txBody>
                  <a:tcPr marR="91425" marB="91425" marT="91425" marL="91425"/>
                </a:tc>
                <a:tc>
                  <a:txBody>
                    <a:bodyPr>
                      <a:noAutofit/>
                    </a:bodyPr>
                    <a:lstStyle/>
                    <a:p>
                      <a:pPr algn="ctr" rtl="0" lvl="0">
                        <a:buNone/>
                      </a:pPr>
                      <a:r>
                        <a:rPr lang="en-US"/>
                        <a:t>Request</a:t>
                      </a:r>
                    </a:p>
                  </a:txBody>
                  <a:tcPr marR="91425" marB="91425" marT="91425" marL="91425"/>
                </a:tc>
                <a:tc>
                  <a:txBody>
                    <a:bodyPr>
                      <a:noAutofit/>
                    </a:bodyPr>
                    <a:lstStyle/>
                    <a:p>
                      <a:pPr algn="ctr" rtl="0" lvl="0">
                        <a:buNone/>
                      </a:pPr>
                      <a:r>
                        <a:rPr lang="en-US"/>
                        <a:t>Usage</a:t>
                      </a:r>
                    </a:p>
                  </a:txBody>
                  <a:tcPr marR="91425" marB="91425" marT="91425" marL="91425"/>
                </a:tc>
                <a:tc>
                  <a:txBody>
                    <a:bodyPr>
                      <a:noAutofit/>
                    </a:bodyPr>
                    <a:lstStyle/>
                    <a:p>
                      <a:pPr algn="ctr" rtl="0" lvl="0">
                        <a:buNone/>
                      </a:pPr>
                      <a:r>
                        <a:rPr lang="en-US"/>
                        <a:t>IR/Never</a:t>
                      </a:r>
                    </a:p>
                  </a:txBody>
                  <a:tcPr marR="91425" marB="91425" marT="91425" marL="91425"/>
                </a:tc>
              </a:tr>
              <a:tr h="148775">
                <a:tc>
                  <a:txBody>
                    <a:bodyPr>
                      <a:noAutofit/>
                    </a:bodyPr>
                    <a:lstStyle/>
                    <a:p>
                      <a:pPr algn="ctr" rtl="0" lvl="0">
                        <a:buNone/>
                      </a:pPr>
                      <a:r>
                        <a:rPr lang="en-US"/>
                        <a:t>High</a:t>
                      </a:r>
                    </a:p>
                  </a:txBody>
                  <a:tcPr marR="91425" marB="91425" marT="91425" marL="91425"/>
                </a:tc>
                <a:tc>
                  <a:txBody>
                    <a:bodyPr>
                      <a:noAutofit/>
                    </a:bodyPr>
                    <a:lstStyle/>
                    <a:p>
                      <a:pPr algn="ctr" rtl="0" lvl="0">
                        <a:buNone/>
                      </a:pPr>
                      <a:r>
                        <a:rPr lang="en-US"/>
                        <a:t>1</a:t>
                      </a:r>
                    </a:p>
                  </a:txBody>
                  <a:tcPr marR="91425" marB="91425" marT="91425" marL="91425"/>
                </a:tc>
                <a:tc>
                  <a:txBody>
                    <a:bodyPr>
                      <a:noAutofit/>
                    </a:bodyPr>
                    <a:lstStyle/>
                    <a:p>
                      <a:pPr algn="ctr" rtl="0" lvl="0">
                        <a:buNone/>
                      </a:pPr>
                      <a:r>
                        <a:rPr lang="en-US"/>
                        <a:t>4</a:t>
                      </a:r>
                    </a:p>
                  </a:txBody>
                  <a:tcPr marR="91425" marB="91425" marT="91425" marL="91425"/>
                </a:tc>
                <a:tc>
                  <a:txBody>
                    <a:bodyPr>
                      <a:noAutofit/>
                    </a:bodyPr>
                    <a:lstStyle/>
                    <a:p>
                      <a:pPr algn="ctr" rtl="0" lvl="0">
                        <a:buNone/>
                      </a:pPr>
                      <a:r>
                        <a:rPr lang="en-US"/>
                        <a:t>1</a:t>
                      </a:r>
                    </a:p>
                  </a:txBody>
                  <a:tcPr marR="91425" marB="91425" marT="91425" marL="91425"/>
                </a:tc>
                <a:tc>
                  <a:txBody>
                    <a:bodyPr>
                      <a:noAutofit/>
                    </a:bodyPr>
                    <a:lstStyle/>
                    <a:p/>
                  </a:txBody>
                  <a:tcPr marR="91425" marB="91425" marT="91425" marL="91425"/>
                </a:tc>
                <a:tc>
                  <a:txBody>
                    <a:bodyPr>
                      <a:noAutofit/>
                    </a:bodyPr>
                    <a:lstStyle/>
                    <a:p>
                      <a:pPr algn="ctr" rtl="0" lvl="0">
                        <a:buNone/>
                      </a:pPr>
                      <a:r>
                        <a:rPr lang="en-US"/>
                        <a:t>3</a:t>
                      </a:r>
                    </a:p>
                  </a:txBody>
                  <a:tcPr marR="91425" marB="91425" marT="91425" marL="91425"/>
                </a:tc>
              </a:tr>
              <a:tr h="148775">
                <a:tc>
                  <a:txBody>
                    <a:bodyPr>
                      <a:noAutofit/>
                    </a:bodyPr>
                    <a:lstStyle/>
                    <a:p>
                      <a:pPr algn="ctr" rtl="0" lvl="0">
                        <a:buNone/>
                      </a:pPr>
                      <a:r>
                        <a:rPr lang="en-US"/>
                        <a:t>Moderate</a:t>
                      </a:r>
                    </a:p>
                  </a:txBody>
                  <a:tcPr marR="91425" marB="91425" marT="91425" marL="91425"/>
                </a:tc>
                <a:tc>
                  <a:txBody>
                    <a:bodyPr>
                      <a:noAutofit/>
                    </a:bodyPr>
                    <a:lstStyle/>
                    <a:p>
                      <a:pPr algn="ctr" rtl="0" lvl="0">
                        <a:buNone/>
                      </a:pPr>
                      <a:r>
                        <a:rPr lang="en-US"/>
                        <a:t>1</a:t>
                      </a:r>
                    </a:p>
                  </a:txBody>
                  <a:tcPr marR="91425" marB="91425" marT="91425" marL="91425"/>
                </a:tc>
                <a:tc>
                  <a:txBody>
                    <a:bodyPr>
                      <a:noAutofit/>
                    </a:bodyPr>
                    <a:lstStyle/>
                    <a:p>
                      <a:pPr algn="ctr" rtl="0" lvl="0">
                        <a:buNone/>
                      </a:pPr>
                      <a:r>
                        <a:rPr lang="en-US"/>
                        <a:t>4</a:t>
                      </a:r>
                    </a:p>
                  </a:txBody>
                  <a:tcPr marR="91425" marB="91425" marT="91425" marL="91425"/>
                </a:tc>
                <a:tc>
                  <a:txBody>
                    <a:bodyPr>
                      <a:noAutofit/>
                    </a:bodyPr>
                    <a:lstStyle/>
                    <a:p>
                      <a:pPr algn="ctr" rtl="0" lvl="0">
                        <a:buNone/>
                      </a:pPr>
                      <a:r>
                        <a:rPr lang="en-US"/>
                        <a:t>2</a:t>
                      </a:r>
                    </a:p>
                  </a:txBody>
                  <a:tcPr marR="91425" marB="91425" marT="91425" marL="91425"/>
                </a:tc>
                <a:tc>
                  <a:txBody>
                    <a:bodyPr>
                      <a:noAutofit/>
                    </a:bodyPr>
                    <a:lstStyle/>
                    <a:p/>
                  </a:txBody>
                  <a:tcPr marR="91425" marB="91425" marT="91425" marL="91425"/>
                </a:tc>
                <a:tc>
                  <a:txBody>
                    <a:bodyPr>
                      <a:noAutofit/>
                    </a:bodyPr>
                    <a:lstStyle/>
                    <a:p>
                      <a:pPr algn="ctr" rtl="0" lvl="0">
                        <a:buNone/>
                      </a:pPr>
                      <a:r>
                        <a:rPr lang="en-US"/>
                        <a:t>4</a:t>
                      </a:r>
                    </a:p>
                  </a:txBody>
                  <a:tcPr marR="91425" marB="91425" marT="91425" marL="91425"/>
                </a:tc>
              </a:tr>
              <a:tr h="148775">
                <a:tc>
                  <a:txBody>
                    <a:bodyPr>
                      <a:noAutofit/>
                    </a:bodyPr>
                    <a:lstStyle/>
                    <a:p>
                      <a:pPr algn="ctr" rtl="0" lvl="0">
                        <a:buNone/>
                      </a:pPr>
                      <a:r>
                        <a:rPr lang="en-US"/>
                        <a:t>Low</a:t>
                      </a:r>
                    </a:p>
                  </a:txBody>
                  <a:tcPr marR="91425" marB="91425" marT="91425" marL="91425"/>
                </a:tc>
                <a:tc>
                  <a:txBody>
                    <a:bodyPr>
                      <a:noAutofit/>
                    </a:bodyPr>
                    <a:lstStyle/>
                    <a:p>
                      <a:pPr algn="ctr" rtl="0" lvl="0">
                        <a:buNone/>
                      </a:pPr>
                      <a:r>
                        <a:rPr lang="en-US"/>
                        <a:t>3</a:t>
                      </a:r>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r>
            </a:tbl>
          </a:graphicData>
        </a:graphic>
      </p:graphicFrame>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0" name="Shape 320"/>
        <p:cNvGrpSpPr/>
        <p:nvPr/>
      </p:nvGrpSpPr>
      <p:grpSpPr>
        <a:xfrm>
          <a:off y="0" x="0"/>
          <a:ext cy="0" cx="0"/>
          <a:chOff y="0" x="0"/>
          <a:chExt cy="0" cx="0"/>
        </a:xfrm>
      </p:grpSpPr>
      <p:sp>
        <p:nvSpPr>
          <p:cNvPr id="321" name="Shape 321"/>
          <p:cNvSpPr txBox="1"/>
          <p:nvPr>
            <p:ph type="title"/>
          </p:nvPr>
        </p:nvSpPr>
        <p:spPr>
          <a:xfrm>
            <a:off y="561297" x="1524000"/>
            <a:ext cy="1392900" cx="7110300"/>
          </a:xfrm>
          <a:prstGeom prst="rect">
            <a:avLst/>
          </a:prstGeom>
        </p:spPr>
        <p:txBody>
          <a:bodyPr bIns="91425" rIns="91425" lIns="91425" tIns="91425" anchor="t" anchorCtr="0">
            <a:noAutofit/>
          </a:bodyPr>
          <a:lstStyle/>
          <a:p>
            <a:pPr rtl="0" lvl="0">
              <a:buClr>
                <a:schemeClr val="accent1"/>
              </a:buClr>
              <a:buSzPct val="25000"/>
              <a:buFont typeface="Arial"/>
              <a:buNone/>
            </a:pPr>
            <a:r>
              <a:rPr lang="en-US"/>
              <a:t>Draft IdM Interview Results 3/3</a:t>
            </a:r>
          </a:p>
          <a:p>
            <a:pPr algn="ctr" rtl="0" lvl="0">
              <a:buClr>
                <a:schemeClr val="accent1"/>
              </a:buClr>
              <a:buSzPct val="25000"/>
              <a:buFont typeface="Arial"/>
              <a:buNone/>
            </a:pPr>
            <a:r>
              <a:rPr sz="2400" lang="en-US"/>
              <a:t>Count of When Identity Flows For Levels of Incentive and Inertia</a:t>
            </a:r>
          </a:p>
          <a:p>
            <a:r>
              <a:t/>
            </a:r>
          </a:p>
        </p:txBody>
      </p:sp>
      <p:graphicFrame>
        <p:nvGraphicFramePr>
          <p:cNvPr id="322" name="Shape 322"/>
          <p:cNvGraphicFramePr/>
          <p:nvPr/>
        </p:nvGraphicFramePr>
        <p:xfrm>
          <a:off y="1954200" x="1042750"/>
          <a:ext cy="3000000" cx="3000000"/>
        </p:xfrm>
        <a:graphic>
          <a:graphicData uri="http://schemas.openxmlformats.org/drawingml/2006/table">
            <a:tbl>
              <a:tblPr>
                <a:noFill/>
                <a:tableStyleId>{1E0735AA-2C5B-459A-B1E1-9D7F233EAB7F}</a:tableStyleId>
              </a:tblPr>
              <a:tblGrid>
                <a:gridCol w="1542675"/>
                <a:gridCol w="1209775"/>
                <a:gridCol w="1209775"/>
                <a:gridCol w="1209775"/>
                <a:gridCol w="1209775"/>
                <a:gridCol w="1209775"/>
              </a:tblGrid>
              <a:tr h="381000">
                <a:tc>
                  <a:txBody>
                    <a:bodyPr>
                      <a:noAutofit/>
                    </a:bodyPr>
                    <a:lstStyle/>
                    <a:p>
                      <a:pPr algn="ctr">
                        <a:buNone/>
                      </a:pPr>
                      <a:r>
                        <a:rPr b="1" sz="1800" lang="en-US"/>
                        <a:t>Incentive</a:t>
                      </a:r>
                    </a:p>
                  </a:txBody>
                  <a:tcPr marR="91425" marB="91425" marT="91425" marL="91425"/>
                </a:tc>
                <a:tc>
                  <a:txBody>
                    <a:bodyPr>
                      <a:noAutofit/>
                    </a:bodyPr>
                    <a:lstStyle/>
                    <a:p>
                      <a:pPr algn="ctr">
                        <a:buNone/>
                      </a:pPr>
                      <a:r>
                        <a:rPr lang="en-US"/>
                        <a:t>Enrollment</a:t>
                      </a:r>
                    </a:p>
                  </a:txBody>
                  <a:tcPr marR="91425" marB="91425" marT="91425" marL="91425"/>
                </a:tc>
                <a:tc>
                  <a:txBody>
                    <a:bodyPr>
                      <a:noAutofit/>
                    </a:bodyPr>
                    <a:lstStyle/>
                    <a:p>
                      <a:pPr algn="ctr">
                        <a:buNone/>
                      </a:pPr>
                      <a:r>
                        <a:rPr lang="en-US"/>
                        <a:t>Provisioning</a:t>
                      </a:r>
                    </a:p>
                  </a:txBody>
                  <a:tcPr marR="91425" marB="91425" marT="91425" marL="91425"/>
                </a:tc>
                <a:tc>
                  <a:txBody>
                    <a:bodyPr>
                      <a:noAutofit/>
                    </a:bodyPr>
                    <a:lstStyle/>
                    <a:p>
                      <a:pPr algn="ctr">
                        <a:buNone/>
                      </a:pPr>
                      <a:r>
                        <a:rPr lang="en-US"/>
                        <a:t>Request</a:t>
                      </a:r>
                    </a:p>
                  </a:txBody>
                  <a:tcPr marR="91425" marB="91425" marT="91425" marL="91425"/>
                </a:tc>
                <a:tc>
                  <a:txBody>
                    <a:bodyPr>
                      <a:noAutofit/>
                    </a:bodyPr>
                    <a:lstStyle/>
                    <a:p>
                      <a:pPr algn="ctr">
                        <a:buNone/>
                      </a:pPr>
                      <a:r>
                        <a:rPr lang="en-US"/>
                        <a:t>Usage</a:t>
                      </a:r>
                    </a:p>
                  </a:txBody>
                  <a:tcPr marR="91425" marB="91425" marT="91425" marL="91425"/>
                </a:tc>
                <a:tc>
                  <a:txBody>
                    <a:bodyPr>
                      <a:noAutofit/>
                    </a:bodyPr>
                    <a:lstStyle/>
                    <a:p>
                      <a:pPr algn="ctr">
                        <a:buNone/>
                      </a:pPr>
                      <a:r>
                        <a:rPr lang="en-US"/>
                        <a:t>IR/Never</a:t>
                      </a:r>
                    </a:p>
                  </a:txBody>
                  <a:tcPr marR="91425" marB="91425" marT="91425" marL="91425"/>
                </a:tc>
              </a:tr>
              <a:tr h="390775">
                <a:tc>
                  <a:txBody>
                    <a:bodyPr>
                      <a:noAutofit/>
                    </a:bodyPr>
                    <a:lstStyle/>
                    <a:p>
                      <a:pPr algn="ctr">
                        <a:buNone/>
                      </a:pPr>
                      <a:r>
                        <a:rPr lang="en-US"/>
                        <a:t>VOpower</a:t>
                      </a:r>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pPr algn="ctr">
                        <a:buNone/>
                      </a:pPr>
                      <a:r>
                        <a:rPr lang="en-US"/>
                        <a:t>1</a:t>
                      </a:r>
                    </a:p>
                  </a:txBody>
                  <a:tcPr marR="91425" marB="91425" marT="91425" marL="91425"/>
                </a:tc>
                <a:tc>
                  <a:txBody>
                    <a:bodyPr>
                      <a:noAutofit/>
                    </a:bodyPr>
                    <a:lstStyle/>
                    <a:p/>
                  </a:txBody>
                  <a:tcPr marR="91425" marB="91425" marT="91425" marL="91425"/>
                </a:tc>
                <a:tc>
                  <a:txBody>
                    <a:bodyPr>
                      <a:noAutofit/>
                    </a:bodyPr>
                    <a:lstStyle/>
                    <a:p>
                      <a:pPr algn="ctr">
                        <a:buNone/>
                      </a:pPr>
                      <a:r>
                        <a:rPr lang="en-US"/>
                        <a:t>1</a:t>
                      </a:r>
                    </a:p>
                  </a:txBody>
                  <a:tcPr marR="91425" marB="91425" marT="91425" marL="91425"/>
                </a:tc>
              </a:tr>
              <a:tr h="390775">
                <a:tc>
                  <a:txBody>
                    <a:bodyPr>
                      <a:noAutofit/>
                    </a:bodyPr>
                    <a:lstStyle/>
                    <a:p>
                      <a:pPr algn="ctr">
                        <a:buNone/>
                      </a:pPr>
                      <a:r>
                        <a:rPr lang="en-US"/>
                        <a:t>Balanced</a:t>
                      </a:r>
                    </a:p>
                  </a:txBody>
                  <a:tcPr marR="91425" marB="91425" marT="91425" marL="91425"/>
                </a:tc>
                <a:tc>
                  <a:txBody>
                    <a:bodyPr>
                      <a:noAutofit/>
                    </a:bodyPr>
                    <a:lstStyle/>
                    <a:p>
                      <a:pPr algn="ctr">
                        <a:buNone/>
                      </a:pPr>
                      <a:r>
                        <a:rPr lang="en-US"/>
                        <a:t>2</a:t>
                      </a:r>
                    </a:p>
                  </a:txBody>
                  <a:tcPr marR="91425" marB="91425" marT="91425" marL="91425"/>
                </a:tc>
                <a:tc>
                  <a:txBody>
                    <a:bodyPr>
                      <a:noAutofit/>
                    </a:bodyPr>
                    <a:lstStyle/>
                    <a:p>
                      <a:pPr algn="ctr">
                        <a:buNone/>
                      </a:pPr>
                      <a:r>
                        <a:rPr lang="en-US"/>
                        <a:t>7</a:t>
                      </a:r>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pPr algn="ctr">
                        <a:buNone/>
                      </a:pPr>
                      <a:r>
                        <a:rPr lang="en-US"/>
                        <a:t>3</a:t>
                      </a:r>
                    </a:p>
                  </a:txBody>
                  <a:tcPr marR="91425" marB="91425" marT="91425" marL="91425"/>
                </a:tc>
              </a:tr>
              <a:tr h="381000">
                <a:tc>
                  <a:txBody>
                    <a:bodyPr>
                      <a:noAutofit/>
                    </a:bodyPr>
                    <a:lstStyle/>
                    <a:p>
                      <a:pPr algn="ctr">
                        <a:buNone/>
                      </a:pPr>
                      <a:r>
                        <a:rPr lang="en-US"/>
                        <a:t>Goodwill</a:t>
                      </a:r>
                    </a:p>
                  </a:txBody>
                  <a:tcPr marR="91425" marB="91425" marT="91425" marL="91425"/>
                </a:tc>
                <a:tc>
                  <a:txBody>
                    <a:bodyPr>
                      <a:noAutofit/>
                    </a:bodyPr>
                    <a:lstStyle/>
                    <a:p>
                      <a:pPr algn="ctr">
                        <a:buNone/>
                      </a:pPr>
                      <a:r>
                        <a:rPr lang="en-US"/>
                        <a:t>3</a:t>
                      </a:r>
                    </a:p>
                  </a:txBody>
                  <a:tcPr marR="91425" marB="91425" marT="91425" marL="91425"/>
                </a:tc>
                <a:tc>
                  <a:txBody>
                    <a:bodyPr>
                      <a:noAutofit/>
                    </a:bodyPr>
                    <a:lstStyle/>
                    <a:p>
                      <a:pPr algn="ctr">
                        <a:buNone/>
                      </a:pPr>
                      <a:r>
                        <a:rPr lang="en-US"/>
                        <a:t>1</a:t>
                      </a:r>
                    </a:p>
                  </a:txBody>
                  <a:tcPr marR="91425" marB="91425" marT="91425" marL="91425"/>
                </a:tc>
                <a:tc>
                  <a:txBody>
                    <a:bodyPr>
                      <a:noAutofit/>
                    </a:bodyPr>
                    <a:lstStyle/>
                    <a:p>
                      <a:pPr algn="ctr">
                        <a:buNone/>
                      </a:pPr>
                      <a:r>
                        <a:rPr lang="en-US"/>
                        <a:t>2</a:t>
                      </a:r>
                    </a:p>
                  </a:txBody>
                  <a:tcPr marR="91425" marB="91425" marT="91425" marL="91425"/>
                </a:tc>
                <a:tc>
                  <a:txBody>
                    <a:bodyPr>
                      <a:noAutofit/>
                    </a:bodyPr>
                    <a:lstStyle/>
                    <a:p/>
                  </a:txBody>
                  <a:tcPr marR="91425" marB="91425" marT="91425" marL="91425"/>
                </a:tc>
                <a:tc>
                  <a:txBody>
                    <a:bodyPr>
                      <a:noAutofit/>
                    </a:bodyPr>
                    <a:lstStyle/>
                    <a:p>
                      <a:pPr algn="ctr">
                        <a:buNone/>
                      </a:pPr>
                      <a:r>
                        <a:rPr lang="en-US"/>
                        <a:t>3</a:t>
                      </a:r>
                    </a:p>
                  </a:txBody>
                  <a:tcPr marR="91425" marB="91425" marT="91425" marL="91425"/>
                </a:tc>
              </a:tr>
            </a:tbl>
          </a:graphicData>
        </a:graphic>
      </p:graphicFrame>
      <p:graphicFrame>
        <p:nvGraphicFramePr>
          <p:cNvPr id="323" name="Shape 323"/>
          <p:cNvGraphicFramePr/>
          <p:nvPr/>
        </p:nvGraphicFramePr>
        <p:xfrm>
          <a:off y="3952300" x="1039575"/>
          <a:ext cy="3000000" cx="3000000"/>
        </p:xfrm>
        <a:graphic>
          <a:graphicData uri="http://schemas.openxmlformats.org/drawingml/2006/table">
            <a:tbl>
              <a:tblPr>
                <a:noFill/>
                <a:tableStyleId>{91D2E6ED-8408-4139-8A78-9E020E806D2F}</a:tableStyleId>
              </a:tblPr>
              <a:tblGrid>
                <a:gridCol w="1549050"/>
                <a:gridCol w="1206500"/>
                <a:gridCol w="1206500"/>
                <a:gridCol w="1206500"/>
                <a:gridCol w="1206500"/>
                <a:gridCol w="1206500"/>
              </a:tblGrid>
              <a:tr h="381000">
                <a:tc>
                  <a:txBody>
                    <a:bodyPr>
                      <a:noAutofit/>
                    </a:bodyPr>
                    <a:lstStyle/>
                    <a:p>
                      <a:pPr algn="ctr" rtl="0" lvl="0">
                        <a:buNone/>
                      </a:pPr>
                      <a:r>
                        <a:rPr b="1" sz="1800" lang="en-US"/>
                        <a:t>Inertia</a:t>
                      </a:r>
                    </a:p>
                  </a:txBody>
                  <a:tcPr marR="91425" marB="91425" marT="91425" marL="91425"/>
                </a:tc>
                <a:tc>
                  <a:txBody>
                    <a:bodyPr>
                      <a:noAutofit/>
                    </a:bodyPr>
                    <a:lstStyle/>
                    <a:p>
                      <a:pPr algn="ctr" rtl="0" lvl="0">
                        <a:buNone/>
                      </a:pPr>
                      <a:r>
                        <a:rPr lang="en-US"/>
                        <a:t>Enrollment</a:t>
                      </a:r>
                    </a:p>
                  </a:txBody>
                  <a:tcPr marR="91425" marB="91425" marT="91425" marL="91425"/>
                </a:tc>
                <a:tc>
                  <a:txBody>
                    <a:bodyPr>
                      <a:noAutofit/>
                    </a:bodyPr>
                    <a:lstStyle/>
                    <a:p>
                      <a:pPr algn="ctr" rtl="0" lvl="0">
                        <a:buNone/>
                      </a:pPr>
                      <a:r>
                        <a:rPr lang="en-US"/>
                        <a:t>Provisioning</a:t>
                      </a:r>
                    </a:p>
                  </a:txBody>
                  <a:tcPr marR="91425" marB="91425" marT="91425" marL="91425"/>
                </a:tc>
                <a:tc>
                  <a:txBody>
                    <a:bodyPr>
                      <a:noAutofit/>
                    </a:bodyPr>
                    <a:lstStyle/>
                    <a:p>
                      <a:pPr algn="ctr" rtl="0" lvl="0">
                        <a:buNone/>
                      </a:pPr>
                      <a:r>
                        <a:rPr lang="en-US"/>
                        <a:t>Request</a:t>
                      </a:r>
                    </a:p>
                  </a:txBody>
                  <a:tcPr marR="91425" marB="91425" marT="91425" marL="91425"/>
                </a:tc>
                <a:tc>
                  <a:txBody>
                    <a:bodyPr>
                      <a:noAutofit/>
                    </a:bodyPr>
                    <a:lstStyle/>
                    <a:p>
                      <a:pPr algn="ctr" rtl="0" lvl="0">
                        <a:buNone/>
                      </a:pPr>
                      <a:r>
                        <a:rPr lang="en-US"/>
                        <a:t>Usage</a:t>
                      </a:r>
                    </a:p>
                  </a:txBody>
                  <a:tcPr marR="91425" marB="91425" marT="91425" marL="91425"/>
                </a:tc>
                <a:tc>
                  <a:txBody>
                    <a:bodyPr>
                      <a:noAutofit/>
                    </a:bodyPr>
                    <a:lstStyle/>
                    <a:p>
                      <a:pPr algn="ctr" rtl="0" lvl="0">
                        <a:buNone/>
                      </a:pPr>
                      <a:r>
                        <a:rPr lang="en-US"/>
                        <a:t>IR/Never</a:t>
                      </a:r>
                    </a:p>
                  </a:txBody>
                  <a:tcPr marR="91425" marB="91425" marT="91425" marL="91425"/>
                </a:tc>
              </a:tr>
              <a:tr h="381000">
                <a:tc>
                  <a:txBody>
                    <a:bodyPr>
                      <a:noAutofit/>
                    </a:bodyPr>
                    <a:lstStyle/>
                    <a:p>
                      <a:pPr algn="ctr" rtl="0" lvl="0">
                        <a:buNone/>
                      </a:pPr>
                      <a:r>
                        <a:rPr lang="en-US"/>
                        <a:t>Low</a:t>
                      </a:r>
                    </a:p>
                  </a:txBody>
                  <a:tcPr marR="91425" marB="91425" marT="91425" marL="91425"/>
                </a:tc>
                <a:tc>
                  <a:txBody>
                    <a:bodyPr>
                      <a:noAutofit/>
                    </a:bodyPr>
                    <a:lstStyle/>
                    <a:p>
                      <a:pPr algn="ctr" rtl="0" lvl="0">
                        <a:buNone/>
                      </a:pPr>
                      <a:r>
                        <a:rPr lang="en-US"/>
                        <a:t>1</a:t>
                      </a:r>
                    </a:p>
                  </a:txBody>
                  <a:tcPr marR="91425" marB="91425" marT="91425" marL="91425"/>
                </a:tc>
                <a:tc>
                  <a:txBody>
                    <a:bodyPr>
                      <a:noAutofit/>
                    </a:bodyPr>
                    <a:lstStyle/>
                    <a:p>
                      <a:pPr algn="ctr" rtl="0" lvl="0">
                        <a:buNone/>
                      </a:pPr>
                      <a:r>
                        <a:rPr lang="en-US"/>
                        <a:t>1</a:t>
                      </a:r>
                    </a:p>
                  </a:txBody>
                  <a:tcPr marR="91425" marB="91425" marT="91425" marL="91425"/>
                </a:tc>
                <a:tc>
                  <a:txBody>
                    <a:bodyPr>
                      <a:noAutofit/>
                    </a:bodyPr>
                    <a:lstStyle/>
                    <a:p>
                      <a:pPr algn="ctr" rtl="0" lvl="0">
                        <a:buNone/>
                      </a:pPr>
                      <a:r>
                        <a:rPr lang="en-US"/>
                        <a:t>3</a:t>
                      </a:r>
                    </a:p>
                  </a:txBody>
                  <a:tcPr marR="91425" marB="91425" marT="91425" marL="91425"/>
                </a:tc>
                <a:tc>
                  <a:txBody>
                    <a:bodyPr>
                      <a:noAutofit/>
                    </a:bodyPr>
                    <a:lstStyle/>
                    <a:p/>
                  </a:txBody>
                  <a:tcPr marR="91425" marB="91425" marT="91425" marL="91425"/>
                </a:tc>
                <a:tc>
                  <a:txBody>
                    <a:bodyPr>
                      <a:noAutofit/>
                    </a:bodyPr>
                    <a:lstStyle/>
                    <a:p>
                      <a:pPr algn="ctr" rtl="0" lvl="0">
                        <a:buNone/>
                      </a:pPr>
                      <a:r>
                        <a:rPr lang="en-US"/>
                        <a:t>7</a:t>
                      </a:r>
                    </a:p>
                  </a:txBody>
                  <a:tcPr marR="91425" marB="91425" marT="91425" marL="91425"/>
                </a:tc>
              </a:tr>
              <a:tr h="381000">
                <a:tc>
                  <a:txBody>
                    <a:bodyPr>
                      <a:noAutofit/>
                    </a:bodyPr>
                    <a:lstStyle/>
                    <a:p>
                      <a:pPr algn="ctr" rtl="0" lvl="0">
                        <a:buNone/>
                      </a:pPr>
                      <a:r>
                        <a:rPr lang="en-US"/>
                        <a:t>Moderate</a:t>
                      </a:r>
                    </a:p>
                  </a:txBody>
                  <a:tcPr marR="91425" marB="91425" marT="91425" marL="91425"/>
                </a:tc>
                <a:tc>
                  <a:txBody>
                    <a:bodyPr>
                      <a:noAutofit/>
                    </a:bodyPr>
                    <a:lstStyle/>
                    <a:p>
                      <a:pPr algn="ctr" rtl="0" lvl="0">
                        <a:buNone/>
                      </a:pPr>
                      <a:r>
                        <a:rPr lang="en-US"/>
                        <a:t>1</a:t>
                      </a:r>
                    </a:p>
                  </a:txBody>
                  <a:tcPr marR="91425" marB="91425" marT="91425" marL="91425"/>
                </a:tc>
                <a:tc>
                  <a:txBody>
                    <a:bodyPr>
                      <a:noAutofit/>
                    </a:bodyPr>
                    <a:lstStyle/>
                    <a:p>
                      <a:pPr algn="ctr" rtl="0" lvl="0">
                        <a:buNone/>
                      </a:pPr>
                      <a:r>
                        <a:rPr lang="en-US"/>
                        <a:t>4</a:t>
                      </a:r>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r>
              <a:tr h="381000">
                <a:tc>
                  <a:txBody>
                    <a:bodyPr>
                      <a:noAutofit/>
                    </a:bodyPr>
                    <a:lstStyle/>
                    <a:p>
                      <a:pPr algn="ctr" rtl="0" lvl="0">
                        <a:buNone/>
                      </a:pPr>
                      <a:r>
                        <a:rPr lang="en-US"/>
                        <a:t>High</a:t>
                      </a:r>
                    </a:p>
                  </a:txBody>
                  <a:tcPr marR="91425" marB="91425" marT="91425" marL="91425"/>
                </a:tc>
                <a:tc>
                  <a:txBody>
                    <a:bodyPr>
                      <a:noAutofit/>
                    </a:bodyPr>
                    <a:lstStyle/>
                    <a:p>
                      <a:pPr algn="ctr" rtl="0" lvl="0">
                        <a:buNone/>
                      </a:pPr>
                      <a:r>
                        <a:rPr lang="en-US"/>
                        <a:t>3</a:t>
                      </a:r>
                    </a:p>
                  </a:txBody>
                  <a:tcPr marR="91425" marB="91425" marT="91425" marL="91425"/>
                </a:tc>
                <a:tc>
                  <a:txBody>
                    <a:bodyPr>
                      <a:noAutofit/>
                    </a:bodyPr>
                    <a:lstStyle/>
                    <a:p>
                      <a:pPr algn="ctr" rtl="0" lvl="0">
                        <a:buNone/>
                      </a:pPr>
                      <a:r>
                        <a:rPr lang="en-US"/>
                        <a:t>3</a:t>
                      </a:r>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c>
                  <a:txBody>
                    <a:bodyPr>
                      <a:noAutofit/>
                    </a:bodyPr>
                    <a:lstStyle/>
                    <a:p/>
                  </a:txBody>
                  <a:tcPr marR="91425" marB="91425" marT="91425" marL="91425"/>
                </a:tc>
              </a:tr>
            </a:tbl>
          </a:graphicData>
        </a:graphic>
      </p:graphicFrame>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y="0" x="0"/>
          <a:ext cy="0" cx="0"/>
          <a:chOff y="0" x="0"/>
          <a:chExt cy="0" cx="0"/>
        </a:xfrm>
      </p:grpSpPr>
      <p:sp>
        <p:nvSpPr>
          <p:cNvPr id="198" name="Shape 198"/>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Background</a:t>
            </a:r>
          </a:p>
        </p:txBody>
      </p:sp>
      <p:sp>
        <p:nvSpPr>
          <p:cNvPr id="199" name="Shape 199"/>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l" rtl="0" lvl="0" marR="0" indent="0" marL="0">
              <a:buClr>
                <a:schemeClr val="dk1"/>
              </a:buClr>
              <a:buSzPct val="25000"/>
              <a:buFont typeface="Arial"/>
              <a:buNone/>
            </a:pPr>
            <a:r>
              <a:rPr strike="noStrike" u="none" b="0" cap="none" baseline="0" sz="2800" lang="en-US" i="0">
                <a:solidFill>
                  <a:schemeClr val="dk1"/>
                </a:solidFill>
                <a:latin typeface="Arial"/>
                <a:ea typeface="Arial"/>
                <a:cs typeface="Arial"/>
                <a:sym typeface="Arial"/>
              </a:rPr>
              <a:t>The collaboratory (VO) has proven itself as the key way of allowing large-scale, multi-organization science collaborations.</a:t>
            </a:r>
          </a:p>
          <a:p>
            <a:pPr algn="l" rtl="0" lvl="0" marR="0" indent="0" marL="0">
              <a:buClr>
                <a:schemeClr val="dk1"/>
              </a:buClr>
              <a:buSzPct val="25000"/>
              <a:buFont typeface="Arial"/>
              <a:buNone/>
            </a:pPr>
            <a:r>
              <a:rPr strike="noStrike" u="none" b="0" cap="none" baseline="0" sz="2800" lang="en-US" i="0">
                <a:solidFill>
                  <a:schemeClr val="dk1"/>
                </a:solidFill>
                <a:latin typeface="Arial"/>
                <a:ea typeface="Arial"/>
                <a:cs typeface="Arial"/>
                <a:sym typeface="Arial"/>
              </a:rPr>
              <a:t>	</a:t>
            </a:r>
            <a:r>
              <a:rPr strike="noStrike" u="none" b="0" cap="none" baseline="0" sz="1600" lang="en-US" i="0">
                <a:solidFill>
                  <a:schemeClr val="dk1"/>
                </a:solidFill>
                <a:latin typeface="Arial"/>
                <a:ea typeface="Arial"/>
                <a:cs typeface="Arial"/>
                <a:sym typeface="Arial"/>
              </a:rPr>
              <a:t>ESG/F, NFC, OSG, ATLAS, CMS, XSEDE, LIGO, GENI, etc.</a:t>
            </a:r>
          </a:p>
          <a:p>
            <a:r>
              <a:t/>
            </a:r>
          </a:p>
          <a:p>
            <a:pPr algn="l" rtl="0" lvl="0" marR="0" indent="0" marL="0">
              <a:buClr>
                <a:schemeClr val="dk1"/>
              </a:buClr>
              <a:buSzPct val="25000"/>
              <a:buFont typeface="Arial"/>
              <a:buNone/>
            </a:pPr>
            <a:r>
              <a:rPr strike="noStrike" u="none" b="0" cap="none" baseline="0" sz="2800" lang="en-US" i="0">
                <a:solidFill>
                  <a:schemeClr val="dk1"/>
                </a:solidFill>
                <a:latin typeface="Arial"/>
                <a:ea typeface="Arial"/>
                <a:cs typeface="Arial"/>
                <a:sym typeface="Arial"/>
              </a:rPr>
              <a:t>We now have 15 years of applied research in how the collaboratory should interact with users and resource providers.</a:t>
            </a:r>
          </a:p>
          <a:p>
            <a:pPr algn="l" rtl="0" lvl="0" marR="0" indent="0" marL="0">
              <a:buClr>
                <a:schemeClr val="dk1"/>
              </a:buClr>
              <a:buSzPct val="25000"/>
              <a:buFont typeface="Arial"/>
              <a:buNone/>
            </a:pPr>
            <a:r>
              <a:rPr strike="noStrike" u="none" b="0" cap="none" baseline="0" sz="2800" lang="en-US" i="0">
                <a:solidFill>
                  <a:schemeClr val="dk1"/>
                </a:solidFill>
                <a:latin typeface="Arial"/>
                <a:ea typeface="Arial"/>
                <a:cs typeface="Arial"/>
                <a:sym typeface="Arial"/>
              </a:rPr>
              <a:t>	</a:t>
            </a:r>
            <a:r>
              <a:rPr strike="noStrike" u="none" b="0" cap="none" baseline="0" sz="1800" lang="en-US" i="0">
                <a:solidFill>
                  <a:schemeClr val="dk1"/>
                </a:solidFill>
                <a:latin typeface="Arial"/>
                <a:ea typeface="Arial"/>
                <a:cs typeface="Arial"/>
                <a:sym typeface="Arial"/>
              </a:rPr>
              <a:t>Glide-ins, science gateways, community accounts, etc.</a:t>
            </a:r>
          </a:p>
          <a:p>
            <a:r>
              <a:t/>
            </a:r>
          </a:p>
          <a:p>
            <a:r>
              <a:t/>
            </a:r>
          </a:p>
          <a:p>
            <a:r>
              <a:t/>
            </a:r>
          </a:p>
        </p:txBody>
      </p:sp>
      <p:sp>
        <p:nvSpPr>
          <p:cNvPr id="200" name="Shape 200"/>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7" name="Shape 327"/>
        <p:cNvGrpSpPr/>
        <p:nvPr/>
      </p:nvGrpSpPr>
      <p:grpSpPr>
        <a:xfrm>
          <a:off y="0" x="0"/>
          <a:ext cy="0" cx="0"/>
          <a:chOff y="0" x="0"/>
          <a:chExt cy="0" cx="0"/>
        </a:xfrm>
      </p:grpSpPr>
      <p:sp>
        <p:nvSpPr>
          <p:cNvPr id="328" name="Shape 328"/>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Future Work</a:t>
            </a:r>
          </a:p>
        </p:txBody>
      </p:sp>
      <p:sp>
        <p:nvSpPr>
          <p:cNvPr id="329" name="Shape 329"/>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l" rtl="0" lvl="0" marR="0" indent="0" marL="0">
              <a:buSzPct val="25000"/>
              <a:buNone/>
            </a:pPr>
            <a:r>
              <a:rPr lang="en-US"/>
              <a:t>Model validation and more inclusion</a:t>
            </a:r>
          </a:p>
          <a:p>
            <a:pPr algn="l" rtl="0" lvl="0" marR="0" indent="457200" marL="0">
              <a:buSzPct val="25000"/>
              <a:buNone/>
            </a:pPr>
            <a:r>
              <a:rPr strike="noStrike" u="none" b="0" cap="none" baseline="0" sz="2800" lang="en-US" i="0">
                <a:solidFill>
                  <a:schemeClr val="dk1"/>
                </a:solidFill>
                <a:latin typeface="Arial"/>
                <a:ea typeface="Arial"/>
                <a:cs typeface="Arial"/>
                <a:sym typeface="Arial"/>
              </a:rPr>
              <a:t>Exascale</a:t>
            </a:r>
          </a:p>
          <a:p>
            <a:pPr algn="l" rtl="0" lvl="0" marR="0" indent="457200" marL="0">
              <a:buSzPct val="25000"/>
              <a:buNone/>
            </a:pPr>
            <a:r>
              <a:rPr strike="noStrike" u="none" b="0" cap="none" baseline="0" sz="2800" lang="en-US" i="0">
                <a:solidFill>
                  <a:schemeClr val="dk1"/>
                </a:solidFill>
                <a:latin typeface="Arial"/>
                <a:ea typeface="Arial"/>
                <a:cs typeface="Arial"/>
                <a:sym typeface="Arial"/>
              </a:rPr>
              <a:t>Clouds</a:t>
            </a:r>
          </a:p>
          <a:p>
            <a:pPr algn="l" rtl="0" lvl="0" marR="0" indent="457200" marL="0">
              <a:buSzPct val="25000"/>
              <a:buNone/>
            </a:pPr>
            <a:r>
              <a:rPr lang="en-US"/>
              <a:t>Portals</a:t>
            </a:r>
          </a:p>
          <a:p>
            <a:pPr algn="l" rtl="0" lvl="0" marR="0" indent="457200" marL="0">
              <a:buSzPct val="25000"/>
              <a:buNone/>
            </a:pPr>
            <a:r>
              <a:rPr lang="en-US"/>
              <a:t>Federated IdP</a:t>
            </a:r>
          </a:p>
          <a:p>
            <a:pPr algn="l" rtl="0" lvl="0" marR="0" indent="0" marL="0">
              <a:buSzPct val="25000"/>
              <a:buNone/>
            </a:pPr>
            <a:r>
              <a:rPr strike="noStrike" u="none" b="0" cap="none" baseline="0" sz="2800" lang="en-US" i="0">
                <a:solidFill>
                  <a:schemeClr val="dk1"/>
                </a:solidFill>
                <a:latin typeface="Arial"/>
                <a:ea typeface="Arial"/>
                <a:cs typeface="Arial"/>
                <a:sym typeface="Arial"/>
              </a:rPr>
              <a:t>Ramifications of trust violation</a:t>
            </a:r>
          </a:p>
          <a:p>
            <a:pPr algn="l" rtl="0" lvl="0" marR="0" indent="0" marL="0">
              <a:buSzPct val="25000"/>
              <a:buNone/>
            </a:pPr>
            <a:r>
              <a:rPr strike="noStrike" u="none" b="0" cap="none" baseline="0" sz="2800" lang="en-US" i="0">
                <a:solidFill>
                  <a:schemeClr val="dk1"/>
                </a:solidFill>
                <a:latin typeface="Arial"/>
                <a:ea typeface="Arial"/>
                <a:cs typeface="Arial"/>
                <a:sym typeface="Arial"/>
              </a:rPr>
              <a:t>Working to apply model and make more applicable.</a:t>
            </a:r>
          </a:p>
        </p:txBody>
      </p:sp>
      <p:sp>
        <p:nvSpPr>
          <p:cNvPr id="330" name="Shape 330"/>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4" name="Shape 334"/>
        <p:cNvGrpSpPr/>
        <p:nvPr/>
      </p:nvGrpSpPr>
      <p:grpSpPr>
        <a:xfrm>
          <a:off y="0" x="0"/>
          <a:ext cy="0" cx="0"/>
          <a:chOff y="0" x="0"/>
          <a:chExt cy="0" cx="0"/>
        </a:xfrm>
      </p:grpSpPr>
      <p:sp>
        <p:nvSpPr>
          <p:cNvPr id="335" name="Shape 335"/>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Thank you. Questions?</a:t>
            </a:r>
          </a:p>
        </p:txBody>
      </p:sp>
      <p:sp>
        <p:nvSpPr>
          <p:cNvPr id="336" name="Shape 336"/>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ctr" rtl="0" lvl="0" marR="0" indent="0" marL="0">
              <a:buClr>
                <a:schemeClr val="dk1"/>
              </a:buClr>
              <a:buSzPct val="25000"/>
              <a:buFont typeface="Arial"/>
              <a:buNone/>
            </a:pPr>
            <a:r>
              <a:rPr strike="noStrike" u="none" b="0" cap="none" baseline="0" sz="1800" lang="en-US" i="0">
                <a:solidFill>
                  <a:schemeClr val="dk1"/>
                </a:solidFill>
                <a:latin typeface="Arial"/>
                <a:ea typeface="Arial"/>
                <a:cs typeface="Arial"/>
                <a:sym typeface="Arial"/>
              </a:rPr>
              <a:t>
</a:t>
            </a:r>
            <a:r>
              <a:rPr lang="en-US"/>
              <a:t>Bob Cowles</a:t>
            </a:r>
            <a:r>
              <a:rPr strike="noStrike" u="none" b="0" cap="none" baseline="0" sz="2800" lang="en-US" i="0">
                <a:solidFill>
                  <a:schemeClr val="dk1"/>
                </a:solidFill>
                <a:latin typeface="Arial"/>
                <a:ea typeface="Arial"/>
                <a:cs typeface="Arial"/>
                <a:sym typeface="Arial"/>
              </a:rPr>
              <a:t> (</a:t>
            </a:r>
            <a:r>
              <a:rPr u="none" lang="en-US">
                <a:solidFill>
                  <a:schemeClr val="dk1"/>
                </a:solidFill>
              </a:rPr>
              <a:t>bob.cowles@gmail.com</a:t>
            </a:r>
            <a:r>
              <a:rPr strike="noStrike" u="none" b="0" cap="none" baseline="0" sz="2800" lang="en-US" i="0">
                <a:solidFill>
                  <a:schemeClr val="dk1"/>
                </a:solidFill>
                <a:latin typeface="Arial"/>
                <a:ea typeface="Arial"/>
                <a:cs typeface="Arial"/>
                <a:sym typeface="Arial"/>
              </a:rPr>
              <a:t>)</a:t>
            </a:r>
          </a:p>
          <a:p>
            <a:r>
              <a:t/>
            </a:r>
          </a:p>
          <a:p>
            <a:r>
              <a:t/>
            </a:r>
          </a:p>
          <a:p>
            <a:pPr algn="ctr" rtl="0" lvl="0" marR="0" indent="0" marL="0">
              <a:buClr>
                <a:schemeClr val="dk1"/>
              </a:buClr>
              <a:buSzPct val="25000"/>
              <a:buFont typeface="Arial"/>
              <a:buNone/>
            </a:pPr>
            <a:r>
              <a:rPr strike="noStrike" u="none" b="0" cap="none" baseline="0" sz="1800" lang="en-US" i="0">
                <a:solidFill>
                  <a:schemeClr val="dk1"/>
                </a:solidFill>
                <a:latin typeface="Arial"/>
                <a:ea typeface="Arial"/>
                <a:cs typeface="Arial"/>
                <a:sym typeface="Arial"/>
              </a:rPr>
              <a:t>http://cacr.iu.edu/collab-idm</a:t>
            </a:r>
          </a:p>
          <a:p>
            <a:r>
              <a:t/>
            </a:r>
          </a:p>
          <a:p>
            <a:pPr algn="ctr" rtl="0" lvl="0" marR="0" indent="0" marL="0">
              <a:buClr>
                <a:schemeClr val="dk1"/>
              </a:buClr>
              <a:buSzPct val="25000"/>
              <a:buFont typeface="Arial"/>
              <a:buNone/>
            </a:pPr>
            <a:r>
              <a:rPr strike="noStrike" u="none" b="0" cap="none" baseline="0" sz="1800" lang="en-US" i="0">
                <a:solidFill>
                  <a:schemeClr val="dk1"/>
                </a:solidFill>
                <a:latin typeface="Arial"/>
                <a:ea typeface="Arial"/>
                <a:cs typeface="Arial"/>
                <a:sym typeface="Arial"/>
              </a:rPr>
              <a:t>We thank the Department of Energy Next-Generation Networks for Science (NGNS) program (Grant No. DE-FG02-12ER26111) for funding this effort.</a:t>
            </a:r>
          </a:p>
          <a:p>
            <a:r>
              <a:t/>
            </a:r>
          </a:p>
          <a:p>
            <a:pPr algn="ctr" rtl="0" lvl="0" marR="0" indent="0" marL="0">
              <a:buClr>
                <a:schemeClr val="dk1"/>
              </a:buClr>
              <a:buSzPct val="25000"/>
              <a:buFont typeface="Arial"/>
              <a:buNone/>
            </a:pPr>
            <a:r>
              <a:rPr strike="noStrike" u="none" b="0" cap="none" baseline="0" sz="1200" lang="en-US" i="0">
                <a:solidFill>
                  <a:schemeClr val="dk1"/>
                </a:solidFill>
                <a:latin typeface="Arial"/>
                <a:ea typeface="Arial"/>
                <a:cs typeface="Arial"/>
                <a:sym typeface="Arial"/>
              </a:rPr>
              <a:t>The views and conclusions contained herein are those of the author and should not be interpreted as necessarily representing the official policies or endorsements, either expressed or implied, of the sponsors or any organization. </a:t>
            </a:r>
          </a:p>
          <a:p>
            <a:r>
              <a:t/>
            </a:r>
          </a:p>
          <a:p>
            <a:r>
              <a:t/>
            </a:r>
          </a:p>
        </p:txBody>
      </p:sp>
      <p:sp>
        <p:nvSpPr>
          <p:cNvPr id="337" name="Shape 337"/>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1" name="Shape 341"/>
        <p:cNvGrpSpPr/>
        <p:nvPr/>
      </p:nvGrpSpPr>
      <p:grpSpPr>
        <a:xfrm>
          <a:off y="0" x="0"/>
          <a:ext cy="0" cx="0"/>
          <a:chOff y="0" x="0"/>
          <a:chExt cy="0" cx="0"/>
        </a:xfrm>
      </p:grpSpPr>
      <p:sp>
        <p:nvSpPr>
          <p:cNvPr id="342" name="Shape 342"/>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PARKING LOT FOLLOWS</a:t>
            </a:r>
          </a:p>
        </p:txBody>
      </p:sp>
      <p:sp>
        <p:nvSpPr>
          <p:cNvPr id="343" name="Shape 343"/>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p:txBody>
      </p:sp>
      <p:sp>
        <p:nvSpPr>
          <p:cNvPr id="344" name="Shape 344"/>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y="0" x="0"/>
          <a:ext cy="0" cx="0"/>
          <a:chOff y="0" x="0"/>
          <a:chExt cy="0" cx="0"/>
        </a:xfrm>
      </p:grpSpPr>
      <p:sp>
        <p:nvSpPr>
          <p:cNvPr id="205" name="Shape 205"/>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Identity Management</a:t>
            </a:r>
          </a:p>
        </p:txBody>
      </p:sp>
      <p:sp>
        <p:nvSpPr>
          <p:cNvPr id="206" name="Shape 206"/>
          <p:cNvSpPr txBox="1"/>
          <p:nvPr>
            <p:ph idx="1" type="body"/>
          </p:nvPr>
        </p:nvSpPr>
        <p:spPr>
          <a:xfrm>
            <a:off y="1852611" x="762000"/>
            <a:ext cy="4038599" cx="8077199"/>
          </a:xfrm>
          <a:prstGeom prst="rect">
            <a:avLst/>
          </a:prstGeom>
          <a:noFill/>
          <a:ln>
            <a:noFill/>
          </a:ln>
        </p:spPr>
        <p:txBody>
          <a:bodyPr bIns="45700" rIns="91425" lIns="91425" tIns="45700" anchor="t" anchorCtr="0">
            <a:noAutofit/>
          </a:bodyPr>
          <a:lstStyle/>
          <a:p>
            <a:pPr algn="l" rtl="0" lvl="0" marR="0" indent="0" marL="0">
              <a:buClr>
                <a:schemeClr val="dk1"/>
              </a:buClr>
              <a:buSzPct val="25000"/>
              <a:buFont typeface="Arial"/>
              <a:buNone/>
            </a:pPr>
            <a:r>
              <a:rPr strike="noStrike" u="none" b="0" cap="none" baseline="0" sz="2800" lang="en-US" i="0">
                <a:solidFill>
                  <a:schemeClr val="dk1"/>
                </a:solidFill>
                <a:latin typeface="Arial"/>
                <a:ea typeface="Arial"/>
                <a:cs typeface="Arial"/>
                <a:sym typeface="Arial"/>
              </a:rPr>
              <a:t>From Wikipedia:  </a:t>
            </a:r>
            <a:r>
              <a:rPr strike="noStrike" u="none" b="1" cap="none" baseline="0" sz="2800" lang="en-US" i="0">
                <a:solidFill>
                  <a:schemeClr val="accent1"/>
                </a:solidFill>
                <a:latin typeface="Arial"/>
                <a:ea typeface="Arial"/>
                <a:cs typeface="Arial"/>
                <a:sym typeface="Arial"/>
              </a:rPr>
              <a:t>Identity management </a:t>
            </a:r>
            <a:r>
              <a:rPr strike="noStrike" u="none" b="0" cap="none" baseline="0" sz="2800" lang="en-US" i="0">
                <a:solidFill>
                  <a:schemeClr val="dk1"/>
                </a:solidFill>
                <a:latin typeface="Arial"/>
                <a:ea typeface="Arial"/>
                <a:cs typeface="Arial"/>
                <a:sym typeface="Arial"/>
              </a:rPr>
              <a:t>describes the management of individual </a:t>
            </a:r>
            <a:r>
              <a:rPr strike="noStrike" u="sng" b="0" cap="none" baseline="0" sz="2800" lang="en-US" i="0">
                <a:solidFill>
                  <a:schemeClr val="accent1"/>
                </a:solidFill>
                <a:latin typeface="Arial"/>
                <a:ea typeface="Arial"/>
                <a:cs typeface="Arial"/>
                <a:sym typeface="Arial"/>
              </a:rPr>
              <a:t>identifiers</a:t>
            </a:r>
            <a:r>
              <a:rPr strike="noStrike" u="none" b="0" cap="none" baseline="0" sz="2800" lang="en-US" i="0">
                <a:solidFill>
                  <a:schemeClr val="dk1"/>
                </a:solidFill>
                <a:latin typeface="Arial"/>
                <a:ea typeface="Arial"/>
                <a:cs typeface="Arial"/>
                <a:sym typeface="Arial"/>
              </a:rPr>
              <a:t>, their </a:t>
            </a:r>
            <a:r>
              <a:rPr strike="noStrike" u="sng" b="0" cap="none" baseline="0" sz="2800" lang="en-US" i="0">
                <a:solidFill>
                  <a:schemeClr val="hlink"/>
                </a:solidFill>
                <a:latin typeface="Arial"/>
                <a:ea typeface="Arial"/>
                <a:cs typeface="Arial"/>
                <a:sym typeface="Arial"/>
                <a:hlinkClick r:id="rId3"/>
              </a:rPr>
              <a:t>authentication, authorization</a:t>
            </a:r>
            <a:r>
              <a:rPr strike="noStrike" u="none" b="0" cap="none" baseline="0" sz="2800" lang="en-US" i="0">
                <a:solidFill>
                  <a:schemeClr val="dk1"/>
                </a:solidFill>
                <a:latin typeface="Arial"/>
                <a:ea typeface="Arial"/>
                <a:cs typeface="Arial"/>
                <a:sym typeface="Arial"/>
              </a:rPr>
              <a:t>, and privileges within or across system and enterprise boundaries with the goal of increasing security and productivity while decreasing cost, downtime and repetitive tasks.</a:t>
            </a:r>
          </a:p>
        </p:txBody>
      </p:sp>
      <p:sp>
        <p:nvSpPr>
          <p:cNvPr id="207" name="Shape 207"/>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y="0" x="0"/>
          <a:ext cy="0" cx="0"/>
          <a:chOff y="0" x="0"/>
          <a:chExt cy="0" cx="0"/>
        </a:xfrm>
      </p:grpSpPr>
      <p:sp>
        <p:nvSpPr>
          <p:cNvPr id="212" name="Shape 212"/>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XSIM Goal</a:t>
            </a:r>
          </a:p>
        </p:txBody>
      </p:sp>
      <p:sp>
        <p:nvSpPr>
          <p:cNvPr id="213" name="Shape 213"/>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l" rtl="0" lvl="0" marR="0" indent="0" marL="0">
              <a:buClr>
                <a:schemeClr val="dk1"/>
              </a:buClr>
              <a:buSzPct val="25000"/>
              <a:buFont typeface="Arial"/>
              <a:buNone/>
            </a:pPr>
            <a:r>
              <a:rPr strike="noStrike" u="none" b="0" cap="none" baseline="0" sz="1800" lang="en-US" i="0">
                <a:solidFill>
                  <a:schemeClr val="dk1"/>
                </a:solidFill>
                <a:latin typeface="Arial"/>
                <a:ea typeface="Arial"/>
                <a:cs typeface="Arial"/>
                <a:sym typeface="Arial"/>
              </a:rPr>
              <a:t>
</a:t>
            </a:r>
            <a:r>
              <a:rPr strike="noStrike" u="none" b="0" cap="none" baseline="0" sz="2800" lang="en-US" i="0">
                <a:solidFill>
                  <a:schemeClr val="dk1"/>
                </a:solidFill>
                <a:latin typeface="Arial"/>
                <a:ea typeface="Arial"/>
                <a:cs typeface="Arial"/>
                <a:sym typeface="Arial"/>
              </a:rPr>
              <a:t>Enable the next generation of trustworthy extreme-scale scientific collaborations by understanding and formalizing a model of identity management (IdM) that includes the collaboratory.</a:t>
            </a:r>
          </a:p>
        </p:txBody>
      </p:sp>
      <p:sp>
        <p:nvSpPr>
          <p:cNvPr id="214" name="Shape 214"/>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y="0" x="0"/>
          <a:ext cy="0" cx="0"/>
          <a:chOff y="0" x="0"/>
          <a:chExt cy="0" cx="0"/>
        </a:xfrm>
      </p:grpSpPr>
      <p:sp>
        <p:nvSpPr>
          <p:cNvPr id="219" name="Shape 219"/>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Trust Relationships</a:t>
            </a:r>
          </a:p>
        </p:txBody>
      </p:sp>
      <p:sp>
        <p:nvSpPr>
          <p:cNvPr id="220" name="Shape 220"/>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l" rtl="0" lvl="0" marR="0" indent="0" marL="0">
              <a:buClr>
                <a:schemeClr val="dk1"/>
              </a:buClr>
              <a:buSzPct val="25000"/>
              <a:buFont typeface="Arial"/>
              <a:buNone/>
            </a:pPr>
            <a:r>
              <a:rPr strike="noStrike" u="none" b="0" cap="none" baseline="0" sz="2800" lang="en-US" i="0">
                <a:solidFill>
                  <a:schemeClr val="dk1"/>
                </a:solidFill>
                <a:latin typeface="Arial"/>
                <a:ea typeface="Arial"/>
                <a:cs typeface="Arial"/>
                <a:sym typeface="Arial"/>
              </a:rPr>
              <a:t>Need a clear definition of trust for XSIM to clarify our thinking.</a:t>
            </a:r>
          </a:p>
          <a:p>
            <a:r>
              <a:t/>
            </a:r>
          </a:p>
          <a:p>
            <a:pPr algn="l" rtl="0" lvl="0" marR="0" indent="0" marL="0">
              <a:buClr>
                <a:schemeClr val="dk1"/>
              </a:buClr>
              <a:buSzPct val="25000"/>
              <a:buFont typeface="Arial"/>
              <a:buNone/>
            </a:pPr>
            <a:r>
              <a:rPr strike="noStrike" u="none" b="0" cap="none" baseline="0" sz="2800" lang="en-US" i="0">
                <a:solidFill>
                  <a:schemeClr val="dk1"/>
                </a:solidFill>
                <a:latin typeface="Arial"/>
                <a:ea typeface="Arial"/>
                <a:cs typeface="Arial"/>
                <a:sym typeface="Arial"/>
              </a:rPr>
              <a:t>Large body of research on trust exists, in computer security, CS, and more broadly.</a:t>
            </a:r>
          </a:p>
          <a:p>
            <a:r>
              <a:t/>
            </a:r>
          </a:p>
          <a:p>
            <a:r>
              <a:t/>
            </a:r>
          </a:p>
        </p:txBody>
      </p:sp>
      <p:sp>
        <p:nvSpPr>
          <p:cNvPr id="221" name="Shape 221"/>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y="0" x="0"/>
          <a:ext cy="0" cx="0"/>
          <a:chOff y="0" x="0"/>
          <a:chExt cy="0" cx="0"/>
        </a:xfrm>
      </p:grpSpPr>
      <p:sp>
        <p:nvSpPr>
          <p:cNvPr id="226" name="Shape 226"/>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Our Definition of Trust</a:t>
            </a:r>
          </a:p>
        </p:txBody>
      </p:sp>
      <p:sp>
        <p:nvSpPr>
          <p:cNvPr id="227" name="Shape 227"/>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ctr" rtl="0" lvl="1" marR="0" indent="342900" marL="0">
              <a:buClr>
                <a:schemeClr val="dk1"/>
              </a:buClr>
              <a:buSzPct val="25000"/>
              <a:buFont typeface="Arial"/>
              <a:buNone/>
            </a:pPr>
            <a:r>
              <a:rPr strike="noStrike" u="none" b="0" cap="none" baseline="0" sz="1800" lang="en-US" i="0">
                <a:solidFill>
                  <a:schemeClr val="dk1"/>
                </a:solidFill>
                <a:latin typeface="Arial"/>
                <a:ea typeface="Arial"/>
                <a:cs typeface="Arial"/>
                <a:sym typeface="Arial"/>
              </a:rPr>
              <a:t>
</a:t>
            </a:r>
            <a:r>
              <a:rPr strike="noStrike" u="none" b="0" cap="none" baseline="0" sz="2800" lang="en-US" i="0">
                <a:solidFill>
                  <a:schemeClr val="dk1"/>
                </a:solidFill>
                <a:latin typeface="Arial"/>
                <a:ea typeface="Arial"/>
                <a:cs typeface="Arial"/>
                <a:sym typeface="Arial"/>
              </a:rPr>
              <a:t>Trust is a disposition willingly </a:t>
            </a:r>
            <a:r>
              <a:rPr strike="noStrike" u="none" b="1" cap="none" baseline="0" sz="2800" lang="en-US" i="0">
                <a:solidFill>
                  <a:schemeClr val="dk1"/>
                </a:solidFill>
                <a:latin typeface="Arial"/>
                <a:ea typeface="Arial"/>
                <a:cs typeface="Arial"/>
                <a:sym typeface="Arial"/>
              </a:rPr>
              <a:t>to accept the risk of reliance</a:t>
            </a:r>
            <a:r>
              <a:rPr strike="noStrike" u="none" b="0" cap="none" baseline="0" sz="2800" lang="en-US" i="0">
                <a:solidFill>
                  <a:schemeClr val="dk1"/>
                </a:solidFill>
                <a:latin typeface="Arial"/>
                <a:ea typeface="Arial"/>
                <a:cs typeface="Arial"/>
                <a:sym typeface="Arial"/>
              </a:rPr>
              <a:t> on a person, entity, or system to act in ways that benefit, protect, or respect one’s interests in a given domain.</a:t>
            </a:r>
          </a:p>
          <a:p>
            <a:r>
              <a:t/>
            </a:r>
          </a:p>
          <a:p>
            <a:r>
              <a:t/>
            </a:r>
          </a:p>
          <a:p>
            <a:pPr algn="ctr" rtl="0" lvl="0" marR="0" indent="0" marL="0">
              <a:buClr>
                <a:schemeClr val="dk1"/>
              </a:buClr>
              <a:buSzPct val="25000"/>
              <a:buFont typeface="Arial"/>
              <a:buNone/>
            </a:pPr>
            <a:r>
              <a:rPr strike="noStrike" u="none" b="0" cap="none" baseline="0" sz="1400" lang="en-US" i="0">
                <a:solidFill>
                  <a:schemeClr val="dk1"/>
                </a:solidFill>
                <a:latin typeface="Arial"/>
                <a:ea typeface="Arial"/>
                <a:cs typeface="Arial"/>
                <a:sym typeface="Arial"/>
              </a:rPr>
              <a:t>Based on Nickel &amp; Vaesen, Sabine Roeser, Rafaela Hillerbrand, Martin Peterson &amp; Per Sandin (eds.), </a:t>
            </a:r>
            <a:r>
              <a:rPr strike="noStrike" u="none" b="0" cap="none" baseline="0" sz="1400" lang="en-US" i="1">
                <a:solidFill>
                  <a:schemeClr val="dk1"/>
                </a:solidFill>
                <a:latin typeface="Arial"/>
                <a:ea typeface="Arial"/>
                <a:cs typeface="Arial"/>
                <a:sym typeface="Arial"/>
              </a:rPr>
              <a:t>Handbook of Risk Theory</a:t>
            </a:r>
            <a:r>
              <a:rPr strike="noStrike" u="none" b="0" cap="none" baseline="0" sz="1400" lang="en-US" i="0">
                <a:solidFill>
                  <a:schemeClr val="dk1"/>
                </a:solidFill>
                <a:latin typeface="Arial"/>
                <a:ea typeface="Arial"/>
                <a:cs typeface="Arial"/>
                <a:sym typeface="Arial"/>
              </a:rPr>
              <a:t>. Springer (2012) </a:t>
            </a:r>
          </a:p>
        </p:txBody>
      </p:sp>
      <p:sp>
        <p:nvSpPr>
          <p:cNvPr id="228" name="Shape 228"/>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y="0" x="0"/>
          <a:ext cy="0" cx="0"/>
          <a:chOff y="0" x="0"/>
          <a:chExt cy="0" cx="0"/>
        </a:xfrm>
      </p:grpSpPr>
      <p:sp>
        <p:nvSpPr>
          <p:cNvPr id="233" name="Shape 233"/>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XSIM Method</a:t>
            </a:r>
          </a:p>
        </p:txBody>
      </p:sp>
      <p:sp>
        <p:nvSpPr>
          <p:cNvPr id="234" name="Shape 234"/>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l" rtl="0" lvl="0" marR="0" indent="0" marL="0">
              <a:lnSpc>
                <a:spcPct val="80000"/>
              </a:lnSpc>
              <a:buClr>
                <a:schemeClr val="dk1"/>
              </a:buClr>
              <a:buSzPct val="25000"/>
              <a:buFont typeface="Arial"/>
              <a:buNone/>
            </a:pPr>
            <a:r>
              <a:rPr strike="noStrike" u="none" b="0" cap="none" baseline="0" sz="2600" lang="en-US" i="0">
                <a:solidFill>
                  <a:schemeClr val="dk1"/>
                </a:solidFill>
                <a:latin typeface="Arial"/>
                <a:ea typeface="Arial"/>
                <a:cs typeface="Arial"/>
                <a:sym typeface="Arial"/>
              </a:rPr>
              <a:t>Understand the core elements of the trust relationship between scientific collaborations, resource providers and users.</a:t>
            </a:r>
          </a:p>
          <a:p>
            <a:r>
              <a:t/>
            </a:r>
          </a:p>
          <a:p>
            <a:pPr algn="l" rtl="0" lvl="0" marR="0" indent="0" marL="0">
              <a:lnSpc>
                <a:spcPct val="80000"/>
              </a:lnSpc>
              <a:buClr>
                <a:schemeClr val="dk1"/>
              </a:buClr>
              <a:buSzPct val="25000"/>
              <a:buFont typeface="Arial"/>
              <a:buNone/>
            </a:pPr>
            <a:r>
              <a:rPr strike="noStrike" u="none" b="0" cap="none" baseline="0" sz="2600" lang="en-US" i="0">
                <a:solidFill>
                  <a:schemeClr val="dk1"/>
                </a:solidFill>
                <a:latin typeface="Arial"/>
                <a:ea typeface="Arial"/>
                <a:cs typeface="Arial"/>
                <a:sym typeface="Arial"/>
              </a:rPr>
              <a:t>Understand how those trust relationships are (or desirably would be) expressed in IdM systems.</a:t>
            </a:r>
          </a:p>
          <a:p>
            <a:r>
              <a:t/>
            </a:r>
          </a:p>
          <a:p>
            <a:pPr algn="l" rtl="0" lvl="0" marR="0" indent="0" marL="0">
              <a:lnSpc>
                <a:spcPct val="80000"/>
              </a:lnSpc>
              <a:buClr>
                <a:schemeClr val="dk1"/>
              </a:buClr>
              <a:buSzPct val="25000"/>
              <a:buFont typeface="Arial"/>
              <a:buNone/>
            </a:pPr>
            <a:r>
              <a:rPr strike="noStrike" u="none" b="0" cap="none" baseline="0" sz="2600" lang="en-US" i="0">
                <a:solidFill>
                  <a:schemeClr val="dk1"/>
                </a:solidFill>
                <a:latin typeface="Arial"/>
                <a:ea typeface="Arial"/>
                <a:cs typeface="Arial"/>
                <a:sym typeface="Arial"/>
              </a:rPr>
              <a:t>Develop and validate a VO-IdM model to advance the state of IdM research and practice.</a:t>
            </a:r>
          </a:p>
        </p:txBody>
      </p:sp>
      <p:sp>
        <p:nvSpPr>
          <p:cNvPr id="235" name="Shape 235"/>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y="0" x="0"/>
          <a:ext cy="0" cx="0"/>
          <a:chOff y="0" x="0"/>
          <a:chExt cy="0" cx="0"/>
        </a:xfrm>
      </p:grpSpPr>
      <p:sp>
        <p:nvSpPr>
          <p:cNvPr id="240" name="Shape 240"/>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Approach</a:t>
            </a:r>
          </a:p>
        </p:txBody>
      </p:sp>
      <p:sp>
        <p:nvSpPr>
          <p:cNvPr id="241" name="Shape 241"/>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l" rtl="0" lvl="0" marR="0" indent="0" marL="0">
              <a:buClr>
                <a:schemeClr val="dk1"/>
              </a:buClr>
              <a:buSzPct val="25000"/>
              <a:buFont typeface="Arial"/>
              <a:buNone/>
            </a:pPr>
            <a:r>
              <a:rPr strike="noStrike" u="none" b="0" cap="none" baseline="0" sz="2000" lang="en-US" i="0">
                <a:solidFill>
                  <a:schemeClr val="dk1"/>
                </a:solidFill>
                <a:latin typeface="Arial"/>
                <a:ea typeface="Arial"/>
                <a:cs typeface="Arial"/>
                <a:sym typeface="Arial"/>
              </a:rPr>
              <a:t>Analyze implementations – study literature of the different collaboratory IdM approaches and interview members of the community. </a:t>
            </a:r>
          </a:p>
          <a:p>
            <a:r>
              <a:t/>
            </a:r>
          </a:p>
          <a:p>
            <a:pPr algn="l" rtl="0" lvl="0" marR="0" indent="0" marL="0">
              <a:buClr>
                <a:schemeClr val="dk1"/>
              </a:buClr>
              <a:buSzPct val="25000"/>
              <a:buFont typeface="Arial"/>
              <a:buNone/>
            </a:pPr>
            <a:r>
              <a:rPr strike="noStrike" u="none" b="0" cap="none" baseline="0" sz="2000" lang="en-US" i="0">
                <a:solidFill>
                  <a:schemeClr val="dk1"/>
                </a:solidFill>
                <a:latin typeface="Arial"/>
                <a:ea typeface="Arial"/>
                <a:cs typeface="Arial"/>
                <a:sym typeface="Arial"/>
              </a:rPr>
              <a:t>Discern the trust model each implementation strived for.</a:t>
            </a:r>
          </a:p>
          <a:p>
            <a:r>
              <a:t/>
            </a:r>
          </a:p>
          <a:p>
            <a:pPr algn="l" rtl="0" lvl="0" marR="0" indent="0" marL="0">
              <a:lnSpc>
                <a:spcPct val="90000"/>
              </a:lnSpc>
              <a:spcBef>
                <a:spcPts val="500"/>
              </a:spcBef>
              <a:buClr>
                <a:schemeClr val="dk1"/>
              </a:buClr>
              <a:buSzPct val="25000"/>
              <a:buFont typeface="Arial"/>
              <a:buNone/>
            </a:pPr>
            <a:r>
              <a:rPr strike="noStrike" u="none" b="0" cap="none" baseline="0" sz="2000" lang="en-US" i="0">
                <a:solidFill>
                  <a:schemeClr val="dk1"/>
                </a:solidFill>
                <a:latin typeface="Arial"/>
                <a:ea typeface="Arial"/>
                <a:cs typeface="Arial"/>
                <a:sym typeface="Arial"/>
              </a:rPr>
              <a:t>Enumerate the different relationships between collaborations and their resource providers, and the evolution and lessons learned.</a:t>
            </a:r>
          </a:p>
          <a:p>
            <a:r>
              <a:t/>
            </a:r>
          </a:p>
          <a:p>
            <a:pPr algn="l" rtl="0" lvl="0" marR="0" indent="0" marL="0">
              <a:buClr>
                <a:schemeClr val="dk1"/>
              </a:buClr>
              <a:buSzPct val="25000"/>
              <a:buFont typeface="Arial"/>
              <a:buNone/>
            </a:pPr>
            <a:r>
              <a:rPr strike="noStrike" u="none" b="0" cap="none" baseline="0" sz="2000" lang="en-US" i="0">
                <a:solidFill>
                  <a:schemeClr val="dk1"/>
                </a:solidFill>
                <a:latin typeface="Arial"/>
                <a:ea typeface="Arial"/>
                <a:cs typeface="Arial"/>
                <a:sym typeface="Arial"/>
              </a:rPr>
              <a:t>Analyze the trade-offs of the different trust relationships.</a:t>
            </a:r>
          </a:p>
        </p:txBody>
      </p:sp>
      <p:sp>
        <p:nvSpPr>
          <p:cNvPr id="242" name="Shape 242"/>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y="0" x="0"/>
          <a:ext cy="0" cx="0"/>
          <a:chOff y="0" x="0"/>
          <a:chExt cy="0" cx="0"/>
        </a:xfrm>
      </p:grpSpPr>
      <p:sp>
        <p:nvSpPr>
          <p:cNvPr id="247" name="Shape 247"/>
          <p:cNvSpPr txBox="1"/>
          <p:nvPr>
            <p:ph type="title"/>
          </p:nvPr>
        </p:nvSpPr>
        <p:spPr>
          <a:xfrm>
            <a:off y="811212" x="1524000"/>
            <a:ext cy="1143000" cx="711041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chemeClr val="accent1"/>
              </a:buClr>
              <a:buSzPct val="25000"/>
              <a:buFont typeface="Arial"/>
              <a:buNone/>
            </a:pPr>
            <a:r>
              <a:rPr strike="noStrike" u="none" b="1" cap="none" baseline="0" sz="3400" lang="en-US" i="0">
                <a:solidFill>
                  <a:schemeClr val="accent1"/>
                </a:solidFill>
                <a:latin typeface="Arial"/>
                <a:ea typeface="Arial"/>
                <a:cs typeface="Arial"/>
                <a:sym typeface="Arial"/>
              </a:rPr>
              <a:t>Approach</a:t>
            </a:r>
          </a:p>
        </p:txBody>
      </p:sp>
      <p:sp>
        <p:nvSpPr>
          <p:cNvPr id="248" name="Shape 248"/>
          <p:cNvSpPr txBox="1"/>
          <p:nvPr>
            <p:ph idx="1" type="body"/>
          </p:nvPr>
        </p:nvSpPr>
        <p:spPr>
          <a:xfrm>
            <a:off y="1852611" x="1525587"/>
            <a:ext cy="4038599" cx="7110411"/>
          </a:xfrm>
          <a:prstGeom prst="rect">
            <a:avLst/>
          </a:prstGeom>
          <a:noFill/>
          <a:ln>
            <a:noFill/>
          </a:ln>
        </p:spPr>
        <p:txBody>
          <a:bodyPr bIns="45700" rIns="91425" lIns="91425" tIns="45700" anchor="t" anchorCtr="0">
            <a:noAutofit/>
          </a:bodyPr>
          <a:lstStyle/>
          <a:p>
            <a:pPr algn="l" rtl="0" lvl="0" marR="0" indent="0" marL="0">
              <a:buClr>
                <a:schemeClr val="dk1"/>
              </a:buClr>
              <a:buSzPct val="25000"/>
              <a:buFont typeface="Arial"/>
              <a:buNone/>
            </a:pPr>
            <a:r>
              <a:rPr strike="noStrike" u="none" b="0" cap="none" baseline="0" sz="2400" lang="en-US" i="0">
                <a:solidFill>
                  <a:schemeClr val="dk1"/>
                </a:solidFill>
                <a:latin typeface="Arial"/>
                <a:ea typeface="Arial"/>
                <a:cs typeface="Arial"/>
                <a:sym typeface="Arial"/>
              </a:rPr>
              <a:t>Propose a model for an evolutionary step in IdM that describes trust relationships between collaborations, resource providers and users.</a:t>
            </a:r>
          </a:p>
          <a:p>
            <a:r>
              <a:t/>
            </a:r>
          </a:p>
          <a:p>
            <a:pPr algn="l" rtl="0" lvl="0" marR="0" indent="0" marL="0">
              <a:buClr>
                <a:schemeClr val="dk1"/>
              </a:buClr>
              <a:buSzPct val="25000"/>
              <a:buFont typeface="Arial"/>
              <a:buNone/>
            </a:pPr>
            <a:r>
              <a:rPr strike="noStrike" u="none" b="0" cap="none" baseline="0" sz="2400" lang="en-US" i="0">
                <a:solidFill>
                  <a:schemeClr val="dk1"/>
                </a:solidFill>
                <a:latin typeface="Arial"/>
                <a:ea typeface="Arial"/>
                <a:cs typeface="Arial"/>
                <a:sym typeface="Arial"/>
              </a:rPr>
              <a:t>Model must be understandable and useful to non-IdM experts, and accepted by resource providers.</a:t>
            </a:r>
          </a:p>
          <a:p>
            <a:r>
              <a:t/>
            </a:r>
          </a:p>
          <a:p>
            <a:pPr algn="l" rtl="0" lvl="0" marR="0" indent="0" marL="0">
              <a:buClr>
                <a:schemeClr val="dk1"/>
              </a:buClr>
              <a:buSzPct val="25000"/>
              <a:buFont typeface="Arial"/>
              <a:buNone/>
            </a:pPr>
            <a:r>
              <a:rPr strike="noStrike" u="none" b="0" cap="none" baseline="0" sz="2400" lang="en-US" i="0">
                <a:solidFill>
                  <a:schemeClr val="dk1"/>
                </a:solidFill>
                <a:latin typeface="Arial"/>
                <a:ea typeface="Arial"/>
                <a:cs typeface="Arial"/>
                <a:sym typeface="Arial"/>
              </a:rPr>
              <a:t>Refine and extend model based on feedback and experience.</a:t>
            </a:r>
          </a:p>
        </p:txBody>
      </p:sp>
      <p:sp>
        <p:nvSpPr>
          <p:cNvPr id="249" name="Shape 249"/>
          <p:cNvSpPr txBox="1"/>
          <p:nvPr>
            <p:ph idx="11" type="ftr"/>
          </p:nvPr>
        </p:nvSpPr>
        <p:spPr>
          <a:xfrm>
            <a:off y="76200" x="3352800"/>
            <a:ext cy="304799" cx="4953000"/>
          </a:xfrm>
          <a:prstGeom prst="rect">
            <a:avLst/>
          </a:prstGeom>
          <a:noFill/>
          <a:ln>
            <a:noFill/>
          </a:ln>
        </p:spPr>
        <p:txBody>
          <a:bodyPr bIns="45700" rIns="91425" lIns="91425" tIns="45700" anchor="t" anchorCtr="0">
            <a:noAutofit/>
          </a:bodyPr>
          <a:lstStyle/>
          <a:p>
            <a:pPr algn="l" rtl="0" lvl="0" marR="0" indent="0" marL="0">
              <a:buSzPct val="25000"/>
              <a:buNone/>
            </a:pPr>
            <a:r>
              <a:rPr strike="noStrike" u="none" b="0" cap="none" baseline="0" sz="1800" lang="en-US" i="0">
                <a:solidFill>
                  <a:schemeClr val="dk1"/>
                </a:solidFill>
                <a:latin typeface="Arial"/>
                <a:ea typeface="Arial"/>
                <a:cs typeface="Arial"/>
                <a:sym typeface="Arial"/>
              </a:rPr>
              <a:t>Customize header: View menu/Header and Footer</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4_Blank Presentation">
  <a:themeElements>
    <a:clrScheme name="4_Blank Presentation 1">
      <a:dk1>
        <a:srgbClr val="000000"/>
      </a:dk1>
      <a:lt1>
        <a:srgbClr val="FFFFFF"/>
      </a:lt1>
      <a:dk2>
        <a:srgbClr val="F8F3D2"/>
      </a:dk2>
      <a:lt2>
        <a:srgbClr val="B0B2B4"/>
      </a:lt2>
      <a:accent1>
        <a:srgbClr val="7D110C"/>
      </a:accent1>
      <a:accent2>
        <a:srgbClr val="6D6E70"/>
      </a:accent2>
      <a:accent3>
        <a:srgbClr val="FFFFFF"/>
      </a:accent3>
      <a:accent4>
        <a:srgbClr val="7D110C"/>
      </a:accent4>
      <a:accent5>
        <a:srgbClr val="6D6E70"/>
      </a:accent5>
      <a:accent6>
        <a:srgbClr val="FFFFFF"/>
      </a:accent6>
      <a:hlink>
        <a:srgbClr val="7D110C"/>
      </a:hlink>
      <a:folHlink>
        <a:srgbClr val="6D6E7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10.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xmlns:r="http://schemas.openxmlformats.org/officeDocument/2006/relationships" name="10_Blank Presentation">
  <a:themeElements>
    <a:clrScheme name="10_Blank Presentation 1">
      <a:dk1>
        <a:srgbClr val="000000"/>
      </a:dk1>
      <a:lt1>
        <a:srgbClr val="FFFFFF"/>
      </a:lt1>
      <a:dk2>
        <a:srgbClr val="F8F3D2"/>
      </a:dk2>
      <a:lt2>
        <a:srgbClr val="B0B2B4"/>
      </a:lt2>
      <a:accent1>
        <a:srgbClr val="7D110C"/>
      </a:accent1>
      <a:accent2>
        <a:srgbClr val="6D6E70"/>
      </a:accent2>
      <a:accent3>
        <a:srgbClr val="FFFFFF"/>
      </a:accent3>
      <a:accent4>
        <a:srgbClr val="7D110C"/>
      </a:accent4>
      <a:accent5>
        <a:srgbClr val="6D6E70"/>
      </a:accent5>
      <a:accent6>
        <a:srgbClr val="FFFFFF"/>
      </a:accent6>
      <a:hlink>
        <a:srgbClr val="7D110C"/>
      </a:hlink>
      <a:folHlink>
        <a:srgbClr val="6D6E7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12.xml><?xml version="1.0" encoding="utf-8"?>
<a:theme xmlns:a="http://schemas.openxmlformats.org/drawingml/2006/main" xmlns:r="http://schemas.openxmlformats.org/officeDocument/2006/relationships" name="5_Blank Presentation">
  <a:themeElements>
    <a:clrScheme name="5_Blank Presentation 1">
      <a:dk1>
        <a:srgbClr val="000000"/>
      </a:dk1>
      <a:lt1>
        <a:srgbClr val="FFFFFF"/>
      </a:lt1>
      <a:dk2>
        <a:srgbClr val="F8F3D2"/>
      </a:dk2>
      <a:lt2>
        <a:srgbClr val="B0B2B4"/>
      </a:lt2>
      <a:accent1>
        <a:srgbClr val="7D110C"/>
      </a:accent1>
      <a:accent2>
        <a:srgbClr val="6D6E70"/>
      </a:accent2>
      <a:accent3>
        <a:srgbClr val="FFFFFF"/>
      </a:accent3>
      <a:accent4>
        <a:srgbClr val="7D110C"/>
      </a:accent4>
      <a:accent5>
        <a:srgbClr val="6D6E70"/>
      </a:accent5>
      <a:accent6>
        <a:srgbClr val="FFFFFF"/>
      </a:accent6>
      <a:hlink>
        <a:srgbClr val="7D110C"/>
      </a:hlink>
      <a:folHlink>
        <a:srgbClr val="6D6E7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1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14.xml><?xml version="1.0" encoding="utf-8"?>
<a:theme xmlns:a="http://schemas.openxmlformats.org/drawingml/2006/main" xmlns:r="http://schemas.openxmlformats.org/officeDocument/2006/relationships" name="Custom Design">
  <a:themeElements>
    <a:clrScheme name="Custom Design 1">
      <a:dk1>
        <a:srgbClr val="000000"/>
      </a:dk1>
      <a:lt1>
        <a:srgbClr val="FFFFFF"/>
      </a:lt1>
      <a:dk2>
        <a:srgbClr val="1F497D"/>
      </a:dk2>
      <a:lt2>
        <a:srgbClr val="EEECE1"/>
      </a:lt2>
      <a:accent1>
        <a:srgbClr val="4F81BD"/>
      </a:accent1>
      <a:accent2>
        <a:srgbClr val="C0504D"/>
      </a:accent2>
      <a:accent3>
        <a:srgbClr val="FFFFFF"/>
      </a:accent3>
      <a:accent4>
        <a:srgbClr val="4F81BD"/>
      </a:accent4>
      <a:accent5>
        <a:srgbClr val="C0504D"/>
      </a:accent5>
      <a:accent6>
        <a:srgbClr val="FFFFFF"/>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15.xml><?xml version="1.0" encoding="utf-8"?>
<a:theme xmlns:a="http://schemas.openxmlformats.org/drawingml/2006/main" xmlns:r="http://schemas.openxmlformats.org/officeDocument/2006/relationships" name="3_Blank Presentation">
  <a:themeElements>
    <a:clrScheme name="3_Blank Presentation 1">
      <a:dk1>
        <a:srgbClr val="000000"/>
      </a:dk1>
      <a:lt1>
        <a:srgbClr val="FFFFFF"/>
      </a:lt1>
      <a:dk2>
        <a:srgbClr val="F8F3D2"/>
      </a:dk2>
      <a:lt2>
        <a:srgbClr val="B0B2B4"/>
      </a:lt2>
      <a:accent1>
        <a:srgbClr val="7D110C"/>
      </a:accent1>
      <a:accent2>
        <a:srgbClr val="6D6E70"/>
      </a:accent2>
      <a:accent3>
        <a:srgbClr val="FFFFFF"/>
      </a:accent3>
      <a:accent4>
        <a:srgbClr val="7D110C"/>
      </a:accent4>
      <a:accent5>
        <a:srgbClr val="6D6E70"/>
      </a:accent5>
      <a:accent6>
        <a:srgbClr val="FFFFFF"/>
      </a:accent6>
      <a:hlink>
        <a:srgbClr val="7D110C"/>
      </a:hlink>
      <a:folHlink>
        <a:srgbClr val="6D6E7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6_Blank Presentation">
  <a:themeElements>
    <a:clrScheme name="6_Blank Presentation 1">
      <a:dk1>
        <a:srgbClr val="000000"/>
      </a:dk1>
      <a:lt1>
        <a:srgbClr val="FFFFFF"/>
      </a:lt1>
      <a:dk2>
        <a:srgbClr val="F8F3D2"/>
      </a:dk2>
      <a:lt2>
        <a:srgbClr val="B0B2B4"/>
      </a:lt2>
      <a:accent1>
        <a:srgbClr val="7D110C"/>
      </a:accent1>
      <a:accent2>
        <a:srgbClr val="6D6E70"/>
      </a:accent2>
      <a:accent3>
        <a:srgbClr val="FFFFFF"/>
      </a:accent3>
      <a:accent4>
        <a:srgbClr val="7D110C"/>
      </a:accent4>
      <a:accent5>
        <a:srgbClr val="6D6E70"/>
      </a:accent5>
      <a:accent6>
        <a:srgbClr val="FFFFFF"/>
      </a:accent6>
      <a:hlink>
        <a:srgbClr val="7D110C"/>
      </a:hlink>
      <a:folHlink>
        <a:srgbClr val="6D6E7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7_Blank Presentation">
  <a:themeElements>
    <a:clrScheme name="7_Blank Presentation 1">
      <a:dk1>
        <a:srgbClr val="000000"/>
      </a:dk1>
      <a:lt1>
        <a:srgbClr val="FFFFFF"/>
      </a:lt1>
      <a:dk2>
        <a:srgbClr val="F8F3D2"/>
      </a:dk2>
      <a:lt2>
        <a:srgbClr val="B0B2B4"/>
      </a:lt2>
      <a:accent1>
        <a:srgbClr val="7D110C"/>
      </a:accent1>
      <a:accent2>
        <a:srgbClr val="6D6E70"/>
      </a:accent2>
      <a:accent3>
        <a:srgbClr val="FFFFFF"/>
      </a:accent3>
      <a:accent4>
        <a:srgbClr val="7D110C"/>
      </a:accent4>
      <a:accent5>
        <a:srgbClr val="6D6E70"/>
      </a:accent5>
      <a:accent6>
        <a:srgbClr val="FFFFFF"/>
      </a:accent6>
      <a:hlink>
        <a:srgbClr val="7D110C"/>
      </a:hlink>
      <a:folHlink>
        <a:srgbClr val="6D6E7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1_Blank Presentation">
  <a:themeElements>
    <a:clrScheme name="1_Blank Presentation 1">
      <a:dk1>
        <a:srgbClr val="000000"/>
      </a:dk1>
      <a:lt1>
        <a:srgbClr val="FFFFFF"/>
      </a:lt1>
      <a:dk2>
        <a:srgbClr val="F8F3D2"/>
      </a:dk2>
      <a:lt2>
        <a:srgbClr val="B0B2B4"/>
      </a:lt2>
      <a:accent1>
        <a:srgbClr val="7D110C"/>
      </a:accent1>
      <a:accent2>
        <a:srgbClr val="6D6E70"/>
      </a:accent2>
      <a:accent3>
        <a:srgbClr val="FFFFFF"/>
      </a:accent3>
      <a:accent4>
        <a:srgbClr val="7D110C"/>
      </a:accent4>
      <a:accent5>
        <a:srgbClr val="6D6E70"/>
      </a:accent5>
      <a:accent6>
        <a:srgbClr val="FFFFFF"/>
      </a:accent6>
      <a:hlink>
        <a:srgbClr val="7D110C"/>
      </a:hlink>
      <a:folHlink>
        <a:srgbClr val="6D6E7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5.xml><?xml version="1.0" encoding="utf-8"?>
<a:theme xmlns:a="http://schemas.openxmlformats.org/drawingml/2006/main" xmlns:r="http://schemas.openxmlformats.org/officeDocument/2006/relationships" name="9_Blank Presentation">
  <a:themeElements>
    <a:clrScheme name="9_Blank Presentation 1">
      <a:dk1>
        <a:srgbClr val="000000"/>
      </a:dk1>
      <a:lt1>
        <a:srgbClr val="FFFFFF"/>
      </a:lt1>
      <a:dk2>
        <a:srgbClr val="F8F3D2"/>
      </a:dk2>
      <a:lt2>
        <a:srgbClr val="B0B2B4"/>
      </a:lt2>
      <a:accent1>
        <a:srgbClr val="7D110C"/>
      </a:accent1>
      <a:accent2>
        <a:srgbClr val="6D6E70"/>
      </a:accent2>
      <a:accent3>
        <a:srgbClr val="FFFFFF"/>
      </a:accent3>
      <a:accent4>
        <a:srgbClr val="7D110C"/>
      </a:accent4>
      <a:accent5>
        <a:srgbClr val="6D6E70"/>
      </a:accent5>
      <a:accent6>
        <a:srgbClr val="FFFFFF"/>
      </a:accent6>
      <a:hlink>
        <a:srgbClr val="7D110C"/>
      </a:hlink>
      <a:folHlink>
        <a:srgbClr val="6D6E7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6.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F8F3D2"/>
      </a:dk2>
      <a:lt2>
        <a:srgbClr val="B0B2B4"/>
      </a:lt2>
      <a:accent1>
        <a:srgbClr val="7D110C"/>
      </a:accent1>
      <a:accent2>
        <a:srgbClr val="6D6E70"/>
      </a:accent2>
      <a:accent3>
        <a:srgbClr val="FFFFFF"/>
      </a:accent3>
      <a:accent4>
        <a:srgbClr val="7D110C"/>
      </a:accent4>
      <a:accent5>
        <a:srgbClr val="6D6E70"/>
      </a:accent5>
      <a:accent6>
        <a:srgbClr val="FFFFFF"/>
      </a:accent6>
      <a:hlink>
        <a:srgbClr val="7D110C"/>
      </a:hlink>
      <a:folHlink>
        <a:srgbClr val="6D6E7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7.xml><?xml version="1.0" encoding="utf-8"?>
<a:theme xmlns:a="http://schemas.openxmlformats.org/drawingml/2006/main" xmlns:r="http://schemas.openxmlformats.org/officeDocument/2006/relationships" name="8_Blank Presentation">
  <a:themeElements>
    <a:clrScheme name="8_Blank Presentation 1">
      <a:dk1>
        <a:srgbClr val="000000"/>
      </a:dk1>
      <a:lt1>
        <a:srgbClr val="FFFFFF"/>
      </a:lt1>
      <a:dk2>
        <a:srgbClr val="F8F3D2"/>
      </a:dk2>
      <a:lt2>
        <a:srgbClr val="B0B2B4"/>
      </a:lt2>
      <a:accent1>
        <a:srgbClr val="7D110C"/>
      </a:accent1>
      <a:accent2>
        <a:srgbClr val="6D6E70"/>
      </a:accent2>
      <a:accent3>
        <a:srgbClr val="FFFFFF"/>
      </a:accent3>
      <a:accent4>
        <a:srgbClr val="7D110C"/>
      </a:accent4>
      <a:accent5>
        <a:srgbClr val="6D6E70"/>
      </a:accent5>
      <a:accent6>
        <a:srgbClr val="FFFFFF"/>
      </a:accent6>
      <a:hlink>
        <a:srgbClr val="7D110C"/>
      </a:hlink>
      <a:folHlink>
        <a:srgbClr val="6D6E7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8.xml><?xml version="1.0" encoding="utf-8"?>
<a:theme xmlns:a="http://schemas.openxmlformats.org/drawingml/2006/main" xmlns:r="http://schemas.openxmlformats.org/officeDocument/2006/relationships" name="11_Blank Presentation">
  <a:themeElements>
    <a:clrScheme name="11_Blank Presentation 1">
      <a:dk1>
        <a:srgbClr val="000000"/>
      </a:dk1>
      <a:lt1>
        <a:srgbClr val="FFFFFF"/>
      </a:lt1>
      <a:dk2>
        <a:srgbClr val="F8F3D2"/>
      </a:dk2>
      <a:lt2>
        <a:srgbClr val="B0B2B4"/>
      </a:lt2>
      <a:accent1>
        <a:srgbClr val="7D110C"/>
      </a:accent1>
      <a:accent2>
        <a:srgbClr val="6D6E70"/>
      </a:accent2>
      <a:accent3>
        <a:srgbClr val="FFFFFF"/>
      </a:accent3>
      <a:accent4>
        <a:srgbClr val="7D110C"/>
      </a:accent4>
      <a:accent5>
        <a:srgbClr val="6D6E70"/>
      </a:accent5>
      <a:accent6>
        <a:srgbClr val="FFFFFF"/>
      </a:accent6>
      <a:hlink>
        <a:srgbClr val="7D110C"/>
      </a:hlink>
      <a:folHlink>
        <a:srgbClr val="6D6E7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9.xml><?xml version="1.0" encoding="utf-8"?>
<a:theme xmlns:a="http://schemas.openxmlformats.org/drawingml/2006/main" xmlns:r="http://schemas.openxmlformats.org/officeDocument/2006/relationships" name="2_Blank Presentation">
  <a:themeElements>
    <a:clrScheme name="2_Blank Presentation 1">
      <a:dk1>
        <a:srgbClr val="000000"/>
      </a:dk1>
      <a:lt1>
        <a:srgbClr val="FFFFFF"/>
      </a:lt1>
      <a:dk2>
        <a:srgbClr val="F8F3D2"/>
      </a:dk2>
      <a:lt2>
        <a:srgbClr val="B0B2B4"/>
      </a:lt2>
      <a:accent1>
        <a:srgbClr val="7D110C"/>
      </a:accent1>
      <a:accent2>
        <a:srgbClr val="6D6E70"/>
      </a:accent2>
      <a:accent3>
        <a:srgbClr val="FFFFFF"/>
      </a:accent3>
      <a:accent4>
        <a:srgbClr val="7D110C"/>
      </a:accent4>
      <a:accent5>
        <a:srgbClr val="6D6E70"/>
      </a:accent5>
      <a:accent6>
        <a:srgbClr val="FFFFFF"/>
      </a:accent6>
      <a:hlink>
        <a:srgbClr val="7D110C"/>
      </a:hlink>
      <a:folHlink>
        <a:srgbClr val="6D6E7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