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644919047621417E-2"/>
          <c:y val="2.3589896779978095E-2"/>
          <c:w val="0.91422578725981618"/>
          <c:h val="0.82905930181215681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List1!$F$1:$F$124</c:f>
              <c:numCache>
                <c:formatCode>General</c:formatCode>
                <c:ptCount val="12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3</c:v>
                </c:pt>
                <c:pt idx="40">
                  <c:v>3</c:v>
                </c:pt>
                <c:pt idx="41">
                  <c:v>2</c:v>
                </c:pt>
                <c:pt idx="42">
                  <c:v>3</c:v>
                </c:pt>
                <c:pt idx="43">
                  <c:v>2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2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1</c:v>
                </c:pt>
                <c:pt idx="65">
                  <c:v>1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3</c:v>
                </c:pt>
                <c:pt idx="79">
                  <c:v>3</c:v>
                </c:pt>
                <c:pt idx="80">
                  <c:v>3</c:v>
                </c:pt>
                <c:pt idx="81">
                  <c:v>2</c:v>
                </c:pt>
                <c:pt idx="82">
                  <c:v>2</c:v>
                </c:pt>
                <c:pt idx="83">
                  <c:v>2</c:v>
                </c:pt>
                <c:pt idx="84">
                  <c:v>2</c:v>
                </c:pt>
                <c:pt idx="85">
                  <c:v>2</c:v>
                </c:pt>
                <c:pt idx="86">
                  <c:v>2</c:v>
                </c:pt>
                <c:pt idx="87">
                  <c:v>2</c:v>
                </c:pt>
                <c:pt idx="88">
                  <c:v>2</c:v>
                </c:pt>
                <c:pt idx="89">
                  <c:v>3</c:v>
                </c:pt>
                <c:pt idx="90">
                  <c:v>3</c:v>
                </c:pt>
                <c:pt idx="91">
                  <c:v>1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1</c:v>
                </c:pt>
                <c:pt idx="103">
                  <c:v>1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2</c:v>
                </c:pt>
                <c:pt idx="109">
                  <c:v>2</c:v>
                </c:pt>
                <c:pt idx="110">
                  <c:v>0</c:v>
                </c:pt>
                <c:pt idx="111">
                  <c:v>1</c:v>
                </c:pt>
                <c:pt idx="112">
                  <c:v>1</c:v>
                </c:pt>
                <c:pt idx="113">
                  <c:v>0</c:v>
                </c:pt>
                <c:pt idx="114">
                  <c:v>1</c:v>
                </c:pt>
                <c:pt idx="115">
                  <c:v>1</c:v>
                </c:pt>
                <c:pt idx="116">
                  <c:v>2</c:v>
                </c:pt>
                <c:pt idx="117">
                  <c:v>2</c:v>
                </c:pt>
                <c:pt idx="118">
                  <c:v>2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1</c:v>
                </c:pt>
                <c:pt idx="123">
                  <c:v>1</c:v>
                </c:pt>
              </c:numCache>
            </c:numRef>
          </c:val>
        </c:ser>
        <c:ser>
          <c:idx val="1"/>
          <c:order val="1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List1!$G$1:$G$124</c:f>
              <c:numCache>
                <c:formatCode>General</c:formatCode>
                <c:ptCount val="124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"/>
          <c:order val="2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List1!$H$1:$H$124</c:f>
              <c:numCache>
                <c:formatCode>General</c:formatCode>
                <c:ptCount val="12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</c:numCache>
            </c:numRef>
          </c:val>
        </c:ser>
        <c:ser>
          <c:idx val="3"/>
          <c:order val="3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List1!$I$1:$I$124</c:f>
              <c:numCache>
                <c:formatCode>General</c:formatCode>
                <c:ptCount val="124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3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4"/>
          <c:order val="4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List1!$J$1:$J$124</c:f>
              <c:numCache>
                <c:formatCode>General</c:formatCode>
                <c:ptCount val="124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5"/>
          <c:order val="5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List1!$K$1:$K$124</c:f>
              <c:numCache>
                <c:formatCode>General</c:formatCode>
                <c:ptCount val="124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5</c:v>
                </c:pt>
                <c:pt idx="13">
                  <c:v>6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6"/>
          <c:order val="6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List1!$L$1:$L$124</c:f>
              <c:numCache>
                <c:formatCode>General</c:formatCode>
                <c:ptCount val="124"/>
                <c:pt idx="0">
                  <c:v>15</c:v>
                </c:pt>
                <c:pt idx="1">
                  <c:v>19</c:v>
                </c:pt>
                <c:pt idx="2">
                  <c:v>6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6</c:v>
                </c:pt>
                <c:pt idx="12">
                  <c:v>8</c:v>
                </c:pt>
                <c:pt idx="13">
                  <c:v>17</c:v>
                </c:pt>
                <c:pt idx="14">
                  <c:v>16</c:v>
                </c:pt>
                <c:pt idx="15">
                  <c:v>8</c:v>
                </c:pt>
                <c:pt idx="16">
                  <c:v>2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7"/>
          <c:order val="7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List1!$M$1:$M$124</c:f>
              <c:numCache>
                <c:formatCode>General</c:formatCode>
                <c:ptCount val="124"/>
                <c:pt idx="0">
                  <c:v>5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8"/>
          <c:order val="8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List1!$N$1:$N$124</c:f>
              <c:numCache>
                <c:formatCode>General</c:formatCode>
                <c:ptCount val="12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9"/>
          <c:order val="9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List1!$O$1:$O$124</c:f>
              <c:numCache>
                <c:formatCode>General</c:formatCode>
                <c:ptCount val="124"/>
                <c:pt idx="0">
                  <c:v>4</c:v>
                </c:pt>
                <c:pt idx="1">
                  <c:v>8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9">
                  <c:v>6</c:v>
                </c:pt>
                <c:pt idx="10">
                  <c:v>6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1</c:v>
                </c:pt>
                <c:pt idx="119">
                  <c:v>2</c:v>
                </c:pt>
                <c:pt idx="120">
                  <c:v>4</c:v>
                </c:pt>
                <c:pt idx="121">
                  <c:v>4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0"/>
          <c:order val="10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List1!$P$1:$P$124</c:f>
              <c:numCache>
                <c:formatCode>General</c:formatCode>
                <c:ptCount val="124"/>
                <c:pt idx="0">
                  <c:v>18</c:v>
                </c:pt>
                <c:pt idx="1">
                  <c:v>19</c:v>
                </c:pt>
                <c:pt idx="2">
                  <c:v>16</c:v>
                </c:pt>
                <c:pt idx="3">
                  <c:v>14</c:v>
                </c:pt>
                <c:pt idx="4">
                  <c:v>10</c:v>
                </c:pt>
                <c:pt idx="5">
                  <c:v>8</c:v>
                </c:pt>
                <c:pt idx="6">
                  <c:v>7</c:v>
                </c:pt>
                <c:pt idx="7">
                  <c:v>8</c:v>
                </c:pt>
                <c:pt idx="8">
                  <c:v>6</c:v>
                </c:pt>
                <c:pt idx="9">
                  <c:v>5</c:v>
                </c:pt>
                <c:pt idx="10">
                  <c:v>11</c:v>
                </c:pt>
                <c:pt idx="11">
                  <c:v>7</c:v>
                </c:pt>
                <c:pt idx="12">
                  <c:v>7</c:v>
                </c:pt>
                <c:pt idx="13">
                  <c:v>11</c:v>
                </c:pt>
                <c:pt idx="14">
                  <c:v>11</c:v>
                </c:pt>
                <c:pt idx="15">
                  <c:v>13</c:v>
                </c:pt>
                <c:pt idx="16">
                  <c:v>9</c:v>
                </c:pt>
                <c:pt idx="17">
                  <c:v>4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1</c:v>
                </c:pt>
                <c:pt idx="66">
                  <c:v>1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2</c:v>
                </c:pt>
                <c:pt idx="90">
                  <c:v>5</c:v>
                </c:pt>
                <c:pt idx="91">
                  <c:v>6</c:v>
                </c:pt>
                <c:pt idx="92">
                  <c:v>4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1"/>
          <c:order val="11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List1!$Q$1:$Q$124</c:f>
              <c:numCache>
                <c:formatCode>General</c:formatCode>
                <c:ptCount val="124"/>
                <c:pt idx="0">
                  <c:v>36</c:v>
                </c:pt>
                <c:pt idx="1">
                  <c:v>47</c:v>
                </c:pt>
                <c:pt idx="2">
                  <c:v>40</c:v>
                </c:pt>
                <c:pt idx="3">
                  <c:v>36</c:v>
                </c:pt>
                <c:pt idx="4">
                  <c:v>22</c:v>
                </c:pt>
                <c:pt idx="5">
                  <c:v>5</c:v>
                </c:pt>
                <c:pt idx="6">
                  <c:v>4</c:v>
                </c:pt>
                <c:pt idx="7">
                  <c:v>5</c:v>
                </c:pt>
                <c:pt idx="8">
                  <c:v>4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10</c:v>
                </c:pt>
                <c:pt idx="13">
                  <c:v>15</c:v>
                </c:pt>
                <c:pt idx="14">
                  <c:v>16</c:v>
                </c:pt>
                <c:pt idx="15">
                  <c:v>16</c:v>
                </c:pt>
                <c:pt idx="16">
                  <c:v>16</c:v>
                </c:pt>
                <c:pt idx="17">
                  <c:v>11</c:v>
                </c:pt>
                <c:pt idx="18">
                  <c:v>12</c:v>
                </c:pt>
                <c:pt idx="19">
                  <c:v>12</c:v>
                </c:pt>
                <c:pt idx="20">
                  <c:v>13</c:v>
                </c:pt>
                <c:pt idx="21">
                  <c:v>14</c:v>
                </c:pt>
                <c:pt idx="22">
                  <c:v>15</c:v>
                </c:pt>
                <c:pt idx="23">
                  <c:v>13</c:v>
                </c:pt>
                <c:pt idx="24">
                  <c:v>11</c:v>
                </c:pt>
                <c:pt idx="25">
                  <c:v>13</c:v>
                </c:pt>
                <c:pt idx="26">
                  <c:v>15</c:v>
                </c:pt>
                <c:pt idx="27">
                  <c:v>17</c:v>
                </c:pt>
                <c:pt idx="28">
                  <c:v>13</c:v>
                </c:pt>
                <c:pt idx="29">
                  <c:v>14</c:v>
                </c:pt>
                <c:pt idx="30">
                  <c:v>12</c:v>
                </c:pt>
                <c:pt idx="31">
                  <c:v>11</c:v>
                </c:pt>
                <c:pt idx="32">
                  <c:v>6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1</c:v>
                </c:pt>
                <c:pt idx="85">
                  <c:v>1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2</c:v>
                </c:pt>
                <c:pt idx="113">
                  <c:v>2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2"/>
          <c:order val="12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List1!$R$1:$R$124</c:f>
              <c:numCache>
                <c:formatCode>General</c:formatCode>
                <c:ptCount val="12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3"/>
          <c:order val="13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List1!$S$1:$S$124</c:f>
              <c:numCache>
                <c:formatCode>General</c:formatCode>
                <c:ptCount val="12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4"/>
          <c:order val="14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List1!$T$1:$T$124</c:f>
              <c:numCache>
                <c:formatCode>General</c:formatCode>
                <c:ptCount val="124"/>
                <c:pt idx="0">
                  <c:v>32</c:v>
                </c:pt>
                <c:pt idx="1">
                  <c:v>53</c:v>
                </c:pt>
                <c:pt idx="2">
                  <c:v>48</c:v>
                </c:pt>
                <c:pt idx="3">
                  <c:v>46</c:v>
                </c:pt>
                <c:pt idx="4">
                  <c:v>32</c:v>
                </c:pt>
                <c:pt idx="5">
                  <c:v>20</c:v>
                </c:pt>
                <c:pt idx="6">
                  <c:v>37</c:v>
                </c:pt>
                <c:pt idx="7">
                  <c:v>47</c:v>
                </c:pt>
                <c:pt idx="8">
                  <c:v>47</c:v>
                </c:pt>
                <c:pt idx="9">
                  <c:v>47</c:v>
                </c:pt>
                <c:pt idx="10">
                  <c:v>48</c:v>
                </c:pt>
                <c:pt idx="11">
                  <c:v>40</c:v>
                </c:pt>
                <c:pt idx="12">
                  <c:v>54</c:v>
                </c:pt>
                <c:pt idx="13">
                  <c:v>61</c:v>
                </c:pt>
                <c:pt idx="14">
                  <c:v>47</c:v>
                </c:pt>
                <c:pt idx="15">
                  <c:v>19</c:v>
                </c:pt>
                <c:pt idx="16">
                  <c:v>7</c:v>
                </c:pt>
                <c:pt idx="17">
                  <c:v>3</c:v>
                </c:pt>
                <c:pt idx="18">
                  <c:v>3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3</c:v>
                </c:pt>
                <c:pt idx="41">
                  <c:v>9</c:v>
                </c:pt>
                <c:pt idx="42">
                  <c:v>16</c:v>
                </c:pt>
                <c:pt idx="43">
                  <c:v>15</c:v>
                </c:pt>
                <c:pt idx="44">
                  <c:v>9</c:v>
                </c:pt>
                <c:pt idx="45">
                  <c:v>2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5"/>
          <c:order val="15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List1!$U$1:$U$124</c:f>
              <c:numCache>
                <c:formatCode>General</c:formatCode>
                <c:ptCount val="12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6</c:v>
                </c:pt>
                <c:pt idx="13">
                  <c:v>6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2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6"/>
          <c:order val="16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List1!$V$1:$V$124</c:f>
              <c:numCache>
                <c:formatCode>General</c:formatCode>
                <c:ptCount val="124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3</c:v>
                </c:pt>
                <c:pt idx="12">
                  <c:v>2</c:v>
                </c:pt>
                <c:pt idx="13">
                  <c:v>8</c:v>
                </c:pt>
                <c:pt idx="14">
                  <c:v>6</c:v>
                </c:pt>
                <c:pt idx="15">
                  <c:v>2</c:v>
                </c:pt>
                <c:pt idx="16">
                  <c:v>2</c:v>
                </c:pt>
                <c:pt idx="17">
                  <c:v>5</c:v>
                </c:pt>
                <c:pt idx="18">
                  <c:v>3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3</c:v>
                </c:pt>
                <c:pt idx="73">
                  <c:v>3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1</c:v>
                </c:pt>
                <c:pt idx="93">
                  <c:v>1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1</c:v>
                </c:pt>
                <c:pt idx="117">
                  <c:v>1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1</c:v>
                </c:pt>
                <c:pt idx="123">
                  <c:v>1</c:v>
                </c:pt>
              </c:numCache>
            </c:numRef>
          </c:val>
        </c:ser>
        <c:ser>
          <c:idx val="17"/>
          <c:order val="17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List1!$W$1:$W$124</c:f>
              <c:numCache>
                <c:formatCode>General</c:formatCode>
                <c:ptCount val="124"/>
                <c:pt idx="0">
                  <c:v>4</c:v>
                </c:pt>
                <c:pt idx="1">
                  <c:v>4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7</c:v>
                </c:pt>
                <c:pt idx="8">
                  <c:v>5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8</c:v>
                </c:pt>
                <c:pt idx="17">
                  <c:v>9</c:v>
                </c:pt>
                <c:pt idx="18">
                  <c:v>7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6</c:v>
                </c:pt>
                <c:pt idx="27">
                  <c:v>6</c:v>
                </c:pt>
                <c:pt idx="28">
                  <c:v>4</c:v>
                </c:pt>
                <c:pt idx="29">
                  <c:v>4</c:v>
                </c:pt>
                <c:pt idx="30">
                  <c:v>3</c:v>
                </c:pt>
                <c:pt idx="31">
                  <c:v>3</c:v>
                </c:pt>
                <c:pt idx="32">
                  <c:v>3</c:v>
                </c:pt>
                <c:pt idx="33">
                  <c:v>5</c:v>
                </c:pt>
                <c:pt idx="34">
                  <c:v>5</c:v>
                </c:pt>
                <c:pt idx="35">
                  <c:v>4</c:v>
                </c:pt>
                <c:pt idx="36">
                  <c:v>6</c:v>
                </c:pt>
                <c:pt idx="37">
                  <c:v>5</c:v>
                </c:pt>
                <c:pt idx="38">
                  <c:v>4</c:v>
                </c:pt>
                <c:pt idx="39">
                  <c:v>5</c:v>
                </c:pt>
                <c:pt idx="40">
                  <c:v>4</c:v>
                </c:pt>
                <c:pt idx="41">
                  <c:v>4</c:v>
                </c:pt>
                <c:pt idx="42">
                  <c:v>5</c:v>
                </c:pt>
                <c:pt idx="43">
                  <c:v>4</c:v>
                </c:pt>
                <c:pt idx="44">
                  <c:v>3</c:v>
                </c:pt>
                <c:pt idx="45">
                  <c:v>5</c:v>
                </c:pt>
                <c:pt idx="46">
                  <c:v>6</c:v>
                </c:pt>
                <c:pt idx="47">
                  <c:v>5</c:v>
                </c:pt>
                <c:pt idx="48">
                  <c:v>9</c:v>
                </c:pt>
                <c:pt idx="49">
                  <c:v>9</c:v>
                </c:pt>
                <c:pt idx="50">
                  <c:v>5</c:v>
                </c:pt>
                <c:pt idx="51">
                  <c:v>4</c:v>
                </c:pt>
                <c:pt idx="52">
                  <c:v>4</c:v>
                </c:pt>
                <c:pt idx="53">
                  <c:v>4</c:v>
                </c:pt>
                <c:pt idx="54">
                  <c:v>5</c:v>
                </c:pt>
                <c:pt idx="55">
                  <c:v>6</c:v>
                </c:pt>
                <c:pt idx="56">
                  <c:v>5</c:v>
                </c:pt>
                <c:pt idx="57">
                  <c:v>5</c:v>
                </c:pt>
                <c:pt idx="58">
                  <c:v>4</c:v>
                </c:pt>
                <c:pt idx="59">
                  <c:v>5</c:v>
                </c:pt>
                <c:pt idx="60">
                  <c:v>4</c:v>
                </c:pt>
                <c:pt idx="61">
                  <c:v>4</c:v>
                </c:pt>
                <c:pt idx="62">
                  <c:v>5</c:v>
                </c:pt>
                <c:pt idx="63">
                  <c:v>2</c:v>
                </c:pt>
                <c:pt idx="64">
                  <c:v>3</c:v>
                </c:pt>
                <c:pt idx="65">
                  <c:v>4</c:v>
                </c:pt>
                <c:pt idx="66">
                  <c:v>2</c:v>
                </c:pt>
                <c:pt idx="67">
                  <c:v>1</c:v>
                </c:pt>
                <c:pt idx="68">
                  <c:v>2</c:v>
                </c:pt>
                <c:pt idx="69">
                  <c:v>2</c:v>
                </c:pt>
                <c:pt idx="70">
                  <c:v>2</c:v>
                </c:pt>
                <c:pt idx="71">
                  <c:v>5</c:v>
                </c:pt>
                <c:pt idx="72">
                  <c:v>4</c:v>
                </c:pt>
                <c:pt idx="73">
                  <c:v>3</c:v>
                </c:pt>
                <c:pt idx="74">
                  <c:v>3</c:v>
                </c:pt>
                <c:pt idx="75">
                  <c:v>1</c:v>
                </c:pt>
                <c:pt idx="76">
                  <c:v>2</c:v>
                </c:pt>
                <c:pt idx="77">
                  <c:v>5</c:v>
                </c:pt>
                <c:pt idx="78">
                  <c:v>4</c:v>
                </c:pt>
                <c:pt idx="79">
                  <c:v>3</c:v>
                </c:pt>
                <c:pt idx="80">
                  <c:v>1</c:v>
                </c:pt>
                <c:pt idx="81">
                  <c:v>3</c:v>
                </c:pt>
                <c:pt idx="82">
                  <c:v>3</c:v>
                </c:pt>
                <c:pt idx="83">
                  <c:v>3</c:v>
                </c:pt>
                <c:pt idx="84">
                  <c:v>4</c:v>
                </c:pt>
                <c:pt idx="85">
                  <c:v>3</c:v>
                </c:pt>
                <c:pt idx="86">
                  <c:v>3</c:v>
                </c:pt>
                <c:pt idx="87">
                  <c:v>3</c:v>
                </c:pt>
                <c:pt idx="88">
                  <c:v>2</c:v>
                </c:pt>
                <c:pt idx="89">
                  <c:v>2</c:v>
                </c:pt>
                <c:pt idx="90">
                  <c:v>2</c:v>
                </c:pt>
                <c:pt idx="91">
                  <c:v>2</c:v>
                </c:pt>
                <c:pt idx="92">
                  <c:v>3</c:v>
                </c:pt>
                <c:pt idx="93">
                  <c:v>2</c:v>
                </c:pt>
                <c:pt idx="94">
                  <c:v>1</c:v>
                </c:pt>
                <c:pt idx="95">
                  <c:v>3</c:v>
                </c:pt>
                <c:pt idx="96">
                  <c:v>5</c:v>
                </c:pt>
                <c:pt idx="97">
                  <c:v>4</c:v>
                </c:pt>
                <c:pt idx="98">
                  <c:v>2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8"/>
          <c:order val="18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List1!$X$1:$X$124</c:f>
              <c:numCache>
                <c:formatCode>General</c:formatCode>
                <c:ptCount val="124"/>
                <c:pt idx="0">
                  <c:v>7</c:v>
                </c:pt>
                <c:pt idx="1">
                  <c:v>10</c:v>
                </c:pt>
                <c:pt idx="2">
                  <c:v>9</c:v>
                </c:pt>
                <c:pt idx="3">
                  <c:v>10</c:v>
                </c:pt>
                <c:pt idx="4">
                  <c:v>13</c:v>
                </c:pt>
                <c:pt idx="5">
                  <c:v>13</c:v>
                </c:pt>
                <c:pt idx="6">
                  <c:v>8</c:v>
                </c:pt>
                <c:pt idx="7">
                  <c:v>4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</c:v>
                </c:pt>
                <c:pt idx="71">
                  <c:v>2</c:v>
                </c:pt>
                <c:pt idx="72">
                  <c:v>2</c:v>
                </c:pt>
                <c:pt idx="73">
                  <c:v>1</c:v>
                </c:pt>
                <c:pt idx="74">
                  <c:v>0</c:v>
                </c:pt>
                <c:pt idx="75">
                  <c:v>1</c:v>
                </c:pt>
                <c:pt idx="76">
                  <c:v>1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19"/>
          <c:order val="19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List1!$Y$1:$Y$124</c:f>
              <c:numCache>
                <c:formatCode>General</c:formatCode>
                <c:ptCount val="124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0"/>
          <c:order val="20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List1!$Z$1:$Z$124</c:f>
              <c:numCache>
                <c:formatCode>General</c:formatCode>
                <c:ptCount val="12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  <c:pt idx="27">
                  <c:v>2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1"/>
          <c:order val="21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List1!$AA$1:$AA$124</c:f>
              <c:numCache>
                <c:formatCode>General</c:formatCode>
                <c:ptCount val="1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3</c:v>
                </c:pt>
                <c:pt idx="13">
                  <c:v>24</c:v>
                </c:pt>
                <c:pt idx="14">
                  <c:v>36</c:v>
                </c:pt>
                <c:pt idx="15">
                  <c:v>31</c:v>
                </c:pt>
                <c:pt idx="16">
                  <c:v>38</c:v>
                </c:pt>
                <c:pt idx="17">
                  <c:v>34</c:v>
                </c:pt>
                <c:pt idx="18">
                  <c:v>34</c:v>
                </c:pt>
                <c:pt idx="19">
                  <c:v>36</c:v>
                </c:pt>
                <c:pt idx="20">
                  <c:v>33</c:v>
                </c:pt>
                <c:pt idx="21">
                  <c:v>33</c:v>
                </c:pt>
                <c:pt idx="22">
                  <c:v>31</c:v>
                </c:pt>
                <c:pt idx="23">
                  <c:v>30</c:v>
                </c:pt>
                <c:pt idx="24">
                  <c:v>28</c:v>
                </c:pt>
                <c:pt idx="25">
                  <c:v>30</c:v>
                </c:pt>
                <c:pt idx="26">
                  <c:v>34</c:v>
                </c:pt>
                <c:pt idx="27">
                  <c:v>19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2"/>
          <c:order val="22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List1!$AB$1:$AB$124</c:f>
              <c:numCache>
                <c:formatCode>General</c:formatCode>
                <c:ptCount val="1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3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3"/>
          <c:order val="23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List1!$AC$1:$AC$124</c:f>
              <c:numCache>
                <c:formatCode>General</c:formatCode>
                <c:ptCount val="1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4</c:v>
                </c:pt>
                <c:pt idx="13">
                  <c:v>10</c:v>
                </c:pt>
                <c:pt idx="14">
                  <c:v>9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4"/>
          <c:order val="24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List1!$AD$1:$AD$124</c:f>
              <c:numCache>
                <c:formatCode>General</c:formatCode>
                <c:ptCount val="1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  <c:pt idx="17">
                  <c:v>3</c:v>
                </c:pt>
                <c:pt idx="18">
                  <c:v>2</c:v>
                </c:pt>
                <c:pt idx="19">
                  <c:v>4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  <c:pt idx="23">
                  <c:v>4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1</c:v>
                </c:pt>
                <c:pt idx="81">
                  <c:v>1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0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5"/>
          <c:order val="25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List1!$AE$1:$AE$124</c:f>
              <c:numCache>
                <c:formatCode>General</c:formatCode>
                <c:ptCount val="1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ser>
          <c:idx val="26"/>
          <c:order val="26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List1!$AF$1:$AF$124</c:f>
              <c:numCache>
                <c:formatCode>General</c:formatCode>
                <c:ptCount val="1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2</c:v>
                </c:pt>
                <c:pt idx="54">
                  <c:v>2</c:v>
                </c:pt>
                <c:pt idx="55">
                  <c:v>6</c:v>
                </c:pt>
                <c:pt idx="56">
                  <c:v>6</c:v>
                </c:pt>
                <c:pt idx="57">
                  <c:v>2</c:v>
                </c:pt>
                <c:pt idx="58">
                  <c:v>4</c:v>
                </c:pt>
                <c:pt idx="59">
                  <c:v>5</c:v>
                </c:pt>
                <c:pt idx="60">
                  <c:v>3</c:v>
                </c:pt>
                <c:pt idx="61">
                  <c:v>3</c:v>
                </c:pt>
                <c:pt idx="62">
                  <c:v>4</c:v>
                </c:pt>
                <c:pt idx="63">
                  <c:v>5</c:v>
                </c:pt>
                <c:pt idx="64">
                  <c:v>4</c:v>
                </c:pt>
                <c:pt idx="65">
                  <c:v>3</c:v>
                </c:pt>
                <c:pt idx="66">
                  <c:v>1</c:v>
                </c:pt>
                <c:pt idx="67">
                  <c:v>1</c:v>
                </c:pt>
                <c:pt idx="68">
                  <c:v>2</c:v>
                </c:pt>
                <c:pt idx="69">
                  <c:v>2</c:v>
                </c:pt>
                <c:pt idx="70">
                  <c:v>3</c:v>
                </c:pt>
                <c:pt idx="71">
                  <c:v>2</c:v>
                </c:pt>
                <c:pt idx="72">
                  <c:v>2</c:v>
                </c:pt>
                <c:pt idx="73">
                  <c:v>4</c:v>
                </c:pt>
                <c:pt idx="74">
                  <c:v>5</c:v>
                </c:pt>
                <c:pt idx="75">
                  <c:v>4</c:v>
                </c:pt>
                <c:pt idx="76">
                  <c:v>3</c:v>
                </c:pt>
                <c:pt idx="77">
                  <c:v>4</c:v>
                </c:pt>
                <c:pt idx="78">
                  <c:v>4</c:v>
                </c:pt>
                <c:pt idx="79">
                  <c:v>2</c:v>
                </c:pt>
                <c:pt idx="80">
                  <c:v>3</c:v>
                </c:pt>
                <c:pt idx="81">
                  <c:v>5</c:v>
                </c:pt>
                <c:pt idx="82">
                  <c:v>2</c:v>
                </c:pt>
                <c:pt idx="83">
                  <c:v>2</c:v>
                </c:pt>
                <c:pt idx="84">
                  <c:v>3</c:v>
                </c:pt>
                <c:pt idx="85">
                  <c:v>1</c:v>
                </c:pt>
                <c:pt idx="86">
                  <c:v>3</c:v>
                </c:pt>
                <c:pt idx="87">
                  <c:v>3</c:v>
                </c:pt>
                <c:pt idx="88">
                  <c:v>3</c:v>
                </c:pt>
                <c:pt idx="89">
                  <c:v>1</c:v>
                </c:pt>
                <c:pt idx="90">
                  <c:v>2</c:v>
                </c:pt>
                <c:pt idx="91">
                  <c:v>2</c:v>
                </c:pt>
                <c:pt idx="92">
                  <c:v>2</c:v>
                </c:pt>
                <c:pt idx="93">
                  <c:v>4</c:v>
                </c:pt>
                <c:pt idx="94">
                  <c:v>3</c:v>
                </c:pt>
                <c:pt idx="95">
                  <c:v>2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3</c:v>
                </c:pt>
                <c:pt idx="104">
                  <c:v>3</c:v>
                </c:pt>
                <c:pt idx="105">
                  <c:v>1</c:v>
                </c:pt>
                <c:pt idx="106">
                  <c:v>2</c:v>
                </c:pt>
                <c:pt idx="107">
                  <c:v>3</c:v>
                </c:pt>
                <c:pt idx="108">
                  <c:v>2</c:v>
                </c:pt>
                <c:pt idx="109">
                  <c:v>1</c:v>
                </c:pt>
                <c:pt idx="110">
                  <c:v>0</c:v>
                </c:pt>
                <c:pt idx="111">
                  <c:v>1</c:v>
                </c:pt>
                <c:pt idx="112">
                  <c:v>3</c:v>
                </c:pt>
                <c:pt idx="113">
                  <c:v>4</c:v>
                </c:pt>
                <c:pt idx="114">
                  <c:v>3</c:v>
                </c:pt>
                <c:pt idx="115">
                  <c:v>1</c:v>
                </c:pt>
                <c:pt idx="116">
                  <c:v>0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0</c:v>
                </c:pt>
              </c:numCache>
            </c:numRef>
          </c:val>
        </c:ser>
        <c:ser>
          <c:idx val="27"/>
          <c:order val="27"/>
          <c:invertIfNegative val="0"/>
          <c:cat>
            <c:numRef>
              <c:f>List1!$E$1:$E$124</c:f>
              <c:numCache>
                <c:formatCode>m/d/yyyy</c:formatCode>
                <c:ptCount val="124"/>
                <c:pt idx="0">
                  <c:v>41411</c:v>
                </c:pt>
                <c:pt idx="1">
                  <c:v>41412</c:v>
                </c:pt>
                <c:pt idx="2">
                  <c:v>41413</c:v>
                </c:pt>
                <c:pt idx="3">
                  <c:v>41414</c:v>
                </c:pt>
                <c:pt idx="4">
                  <c:v>41415</c:v>
                </c:pt>
                <c:pt idx="5">
                  <c:v>41416</c:v>
                </c:pt>
                <c:pt idx="6">
                  <c:v>41417</c:v>
                </c:pt>
                <c:pt idx="7">
                  <c:v>41418</c:v>
                </c:pt>
                <c:pt idx="8">
                  <c:v>41419</c:v>
                </c:pt>
                <c:pt idx="9">
                  <c:v>41420</c:v>
                </c:pt>
                <c:pt idx="10">
                  <c:v>41421</c:v>
                </c:pt>
                <c:pt idx="11">
                  <c:v>41422</c:v>
                </c:pt>
                <c:pt idx="12">
                  <c:v>41423</c:v>
                </c:pt>
                <c:pt idx="13">
                  <c:v>41424</c:v>
                </c:pt>
                <c:pt idx="14">
                  <c:v>41425</c:v>
                </c:pt>
                <c:pt idx="15">
                  <c:v>41426</c:v>
                </c:pt>
                <c:pt idx="16">
                  <c:v>41427</c:v>
                </c:pt>
                <c:pt idx="17">
                  <c:v>41428</c:v>
                </c:pt>
                <c:pt idx="18">
                  <c:v>41429</c:v>
                </c:pt>
                <c:pt idx="19">
                  <c:v>41430</c:v>
                </c:pt>
                <c:pt idx="20">
                  <c:v>41431</c:v>
                </c:pt>
                <c:pt idx="21">
                  <c:v>41432</c:v>
                </c:pt>
                <c:pt idx="22">
                  <c:v>41433</c:v>
                </c:pt>
                <c:pt idx="23">
                  <c:v>41434</c:v>
                </c:pt>
                <c:pt idx="24">
                  <c:v>41435</c:v>
                </c:pt>
                <c:pt idx="25">
                  <c:v>41436</c:v>
                </c:pt>
                <c:pt idx="26">
                  <c:v>41437</c:v>
                </c:pt>
                <c:pt idx="27">
                  <c:v>41438</c:v>
                </c:pt>
                <c:pt idx="28">
                  <c:v>41439</c:v>
                </c:pt>
                <c:pt idx="29">
                  <c:v>41440</c:v>
                </c:pt>
                <c:pt idx="30">
                  <c:v>41441</c:v>
                </c:pt>
                <c:pt idx="31">
                  <c:v>41442</c:v>
                </c:pt>
                <c:pt idx="32">
                  <c:v>41443</c:v>
                </c:pt>
                <c:pt idx="33">
                  <c:v>41444</c:v>
                </c:pt>
                <c:pt idx="34">
                  <c:v>41445</c:v>
                </c:pt>
                <c:pt idx="35">
                  <c:v>41446</c:v>
                </c:pt>
                <c:pt idx="36">
                  <c:v>41447</c:v>
                </c:pt>
                <c:pt idx="37">
                  <c:v>41448</c:v>
                </c:pt>
                <c:pt idx="38">
                  <c:v>41449</c:v>
                </c:pt>
                <c:pt idx="39">
                  <c:v>41450</c:v>
                </c:pt>
                <c:pt idx="40">
                  <c:v>41451</c:v>
                </c:pt>
                <c:pt idx="41">
                  <c:v>41452</c:v>
                </c:pt>
                <c:pt idx="42">
                  <c:v>41453</c:v>
                </c:pt>
                <c:pt idx="43">
                  <c:v>41454</c:v>
                </c:pt>
                <c:pt idx="44">
                  <c:v>41455</c:v>
                </c:pt>
                <c:pt idx="45">
                  <c:v>41456</c:v>
                </c:pt>
                <c:pt idx="46">
                  <c:v>41457</c:v>
                </c:pt>
                <c:pt idx="47">
                  <c:v>41458</c:v>
                </c:pt>
                <c:pt idx="48">
                  <c:v>41459</c:v>
                </c:pt>
                <c:pt idx="49">
                  <c:v>41460</c:v>
                </c:pt>
                <c:pt idx="50">
                  <c:v>41461</c:v>
                </c:pt>
                <c:pt idx="51">
                  <c:v>41462</c:v>
                </c:pt>
                <c:pt idx="52">
                  <c:v>41463</c:v>
                </c:pt>
                <c:pt idx="53">
                  <c:v>41464</c:v>
                </c:pt>
                <c:pt idx="54">
                  <c:v>41465</c:v>
                </c:pt>
                <c:pt idx="55">
                  <c:v>41466</c:v>
                </c:pt>
                <c:pt idx="56">
                  <c:v>41467</c:v>
                </c:pt>
                <c:pt idx="57">
                  <c:v>41468</c:v>
                </c:pt>
                <c:pt idx="58">
                  <c:v>41469</c:v>
                </c:pt>
                <c:pt idx="59">
                  <c:v>41470</c:v>
                </c:pt>
                <c:pt idx="60">
                  <c:v>41471</c:v>
                </c:pt>
                <c:pt idx="61">
                  <c:v>41472</c:v>
                </c:pt>
                <c:pt idx="62">
                  <c:v>41473</c:v>
                </c:pt>
                <c:pt idx="63">
                  <c:v>41474</c:v>
                </c:pt>
                <c:pt idx="64">
                  <c:v>41475</c:v>
                </c:pt>
                <c:pt idx="65">
                  <c:v>41476</c:v>
                </c:pt>
                <c:pt idx="66">
                  <c:v>41477</c:v>
                </c:pt>
                <c:pt idx="67">
                  <c:v>41478</c:v>
                </c:pt>
                <c:pt idx="68">
                  <c:v>41479</c:v>
                </c:pt>
                <c:pt idx="69">
                  <c:v>41480</c:v>
                </c:pt>
                <c:pt idx="70">
                  <c:v>41481</c:v>
                </c:pt>
                <c:pt idx="71">
                  <c:v>41482</c:v>
                </c:pt>
                <c:pt idx="72">
                  <c:v>41483</c:v>
                </c:pt>
                <c:pt idx="73">
                  <c:v>41484</c:v>
                </c:pt>
                <c:pt idx="74">
                  <c:v>41485</c:v>
                </c:pt>
                <c:pt idx="75">
                  <c:v>41486</c:v>
                </c:pt>
                <c:pt idx="76">
                  <c:v>41487</c:v>
                </c:pt>
                <c:pt idx="77">
                  <c:v>41488</c:v>
                </c:pt>
                <c:pt idx="78">
                  <c:v>41489</c:v>
                </c:pt>
                <c:pt idx="79">
                  <c:v>41490</c:v>
                </c:pt>
                <c:pt idx="80">
                  <c:v>41491</c:v>
                </c:pt>
                <c:pt idx="81">
                  <c:v>41492</c:v>
                </c:pt>
                <c:pt idx="82">
                  <c:v>41493</c:v>
                </c:pt>
                <c:pt idx="83">
                  <c:v>41494</c:v>
                </c:pt>
                <c:pt idx="84">
                  <c:v>41495</c:v>
                </c:pt>
                <c:pt idx="85">
                  <c:v>41496</c:v>
                </c:pt>
                <c:pt idx="86">
                  <c:v>41497</c:v>
                </c:pt>
                <c:pt idx="87">
                  <c:v>41498</c:v>
                </c:pt>
                <c:pt idx="88">
                  <c:v>41499</c:v>
                </c:pt>
                <c:pt idx="89">
                  <c:v>41500</c:v>
                </c:pt>
                <c:pt idx="90">
                  <c:v>41501</c:v>
                </c:pt>
                <c:pt idx="91">
                  <c:v>41502</c:v>
                </c:pt>
                <c:pt idx="92">
                  <c:v>41503</c:v>
                </c:pt>
                <c:pt idx="93">
                  <c:v>41504</c:v>
                </c:pt>
                <c:pt idx="94">
                  <c:v>41505</c:v>
                </c:pt>
                <c:pt idx="95">
                  <c:v>41506</c:v>
                </c:pt>
                <c:pt idx="96">
                  <c:v>41507</c:v>
                </c:pt>
                <c:pt idx="97">
                  <c:v>41508</c:v>
                </c:pt>
                <c:pt idx="98">
                  <c:v>41509</c:v>
                </c:pt>
                <c:pt idx="99">
                  <c:v>41510</c:v>
                </c:pt>
                <c:pt idx="100">
                  <c:v>41511</c:v>
                </c:pt>
                <c:pt idx="101">
                  <c:v>41512</c:v>
                </c:pt>
                <c:pt idx="102">
                  <c:v>41513</c:v>
                </c:pt>
                <c:pt idx="103">
                  <c:v>41514</c:v>
                </c:pt>
                <c:pt idx="104">
                  <c:v>41515</c:v>
                </c:pt>
                <c:pt idx="105">
                  <c:v>41516</c:v>
                </c:pt>
                <c:pt idx="106">
                  <c:v>41517</c:v>
                </c:pt>
                <c:pt idx="107">
                  <c:v>41518</c:v>
                </c:pt>
                <c:pt idx="108">
                  <c:v>41519</c:v>
                </c:pt>
                <c:pt idx="109">
                  <c:v>41520</c:v>
                </c:pt>
                <c:pt idx="110">
                  <c:v>41521</c:v>
                </c:pt>
                <c:pt idx="111">
                  <c:v>41522</c:v>
                </c:pt>
                <c:pt idx="112">
                  <c:v>41523</c:v>
                </c:pt>
                <c:pt idx="113">
                  <c:v>41524</c:v>
                </c:pt>
                <c:pt idx="114">
                  <c:v>41525</c:v>
                </c:pt>
                <c:pt idx="115">
                  <c:v>41526</c:v>
                </c:pt>
                <c:pt idx="116">
                  <c:v>41527</c:v>
                </c:pt>
                <c:pt idx="117">
                  <c:v>41528</c:v>
                </c:pt>
                <c:pt idx="118">
                  <c:v>41529</c:v>
                </c:pt>
                <c:pt idx="119">
                  <c:v>41530</c:v>
                </c:pt>
                <c:pt idx="120">
                  <c:v>41531</c:v>
                </c:pt>
                <c:pt idx="121">
                  <c:v>41532</c:v>
                </c:pt>
                <c:pt idx="122">
                  <c:v>41533</c:v>
                </c:pt>
                <c:pt idx="123">
                  <c:v>41534</c:v>
                </c:pt>
              </c:numCache>
            </c:numRef>
          </c:cat>
          <c:val>
            <c:numRef>
              <c:f>List1!$AG$1:$AG$124</c:f>
              <c:numCache>
                <c:formatCode>General</c:formatCode>
                <c:ptCount val="124"/>
                <c:pt idx="0">
                  <c:v>60</c:v>
                </c:pt>
                <c:pt idx="1">
                  <c:v>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80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</c:v>
                </c:pt>
                <c:pt idx="71">
                  <c:v>1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1</c:v>
                </c:pt>
                <c:pt idx="76">
                  <c:v>1</c:v>
                </c:pt>
                <c:pt idx="77">
                  <c:v>2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1</c:v>
                </c:pt>
                <c:pt idx="110">
                  <c:v>1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832640"/>
        <c:axId val="88842624"/>
      </c:barChart>
      <c:dateAx>
        <c:axId val="8883264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88842624"/>
        <c:crosses val="autoZero"/>
        <c:auto val="1"/>
        <c:lblOffset val="100"/>
        <c:baseTimeUnit val="days"/>
      </c:dateAx>
      <c:valAx>
        <c:axId val="88842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8326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87EEA2-D537-4ABF-BB2E-403EB0565C6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C6C9178-93BA-42ED-8747-C25663F72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87EEA2-D537-4ABF-BB2E-403EB0565C6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9178-93BA-42ED-8747-C25663F72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87EEA2-D537-4ABF-BB2E-403EB0565C6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C9178-93BA-42ED-8747-C25663F72A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BD87EEA2-D537-4ABF-BB2E-403EB0565C60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C6C9178-93BA-42ED-8747-C25663F72A4C}" type="slidenum">
              <a:rPr lang="en-US" smtClean="0"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kiti.egi.e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Security Monitoring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Kouril</a:t>
            </a:r>
            <a:endParaRPr lang="en-US" dirty="0"/>
          </a:p>
          <a:p>
            <a:r>
              <a:rPr lang="en-US" dirty="0" smtClean="0"/>
              <a:t>EGI TF 2013, Madrid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14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Monitoring of EGI</a:t>
            </a:r>
            <a:endParaRPr lang="en-US" dirty="0"/>
          </a:p>
        </p:txBody>
      </p:sp>
      <p:pic>
        <p:nvPicPr>
          <p:cNvPr id="4" name="Zástupný symbol pro obsah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2590800"/>
            <a:ext cx="48006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1412776"/>
            <a:ext cx="403701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Detection of weaknesses or vulnerabilities</a:t>
            </a:r>
          </a:p>
          <a:p>
            <a:pPr lvl="1"/>
            <a:r>
              <a:rPr lang="en-US" dirty="0" smtClean="0"/>
              <a:t>Done by CSIRT, alarms raised when necessary</a:t>
            </a:r>
          </a:p>
          <a:p>
            <a:pPr lvl="1"/>
            <a:r>
              <a:rPr lang="en-US" dirty="0" smtClean="0"/>
              <a:t>Monitoring reactions to CSIRT advisories, alerts</a:t>
            </a:r>
          </a:p>
          <a:p>
            <a:r>
              <a:rPr lang="en-US" dirty="0" smtClean="0"/>
              <a:t>Run in parallel to other monitoring, following the same principles and tools</a:t>
            </a:r>
          </a:p>
          <a:p>
            <a:pPr lvl="1"/>
            <a:r>
              <a:rPr lang="en-US" dirty="0" smtClean="0"/>
              <a:t>Only public interfaces utilized</a:t>
            </a:r>
          </a:p>
          <a:p>
            <a:r>
              <a:rPr lang="en-US" dirty="0" smtClean="0"/>
              <a:t>“non-intrusive” monitoring, e.g. no exploitation</a:t>
            </a:r>
          </a:p>
          <a:p>
            <a:pPr lvl="1"/>
            <a:r>
              <a:rPr lang="en-US" dirty="0" smtClean="0"/>
              <a:t>false-positives may appear</a:t>
            </a:r>
          </a:p>
        </p:txBody>
      </p:sp>
    </p:spTree>
    <p:extLst>
      <p:ext uri="{BB962C8B-B14F-4D97-AF65-F5344CB8AC3E}">
        <p14:creationId xmlns:p14="http://schemas.microsoft.com/office/powerpoint/2010/main" val="104726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Nagios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dedicated box, secmon.egi.eu</a:t>
            </a:r>
          </a:p>
          <a:p>
            <a:pPr lvl="1"/>
            <a:r>
              <a:rPr lang="en-US" dirty="0" smtClean="0"/>
              <a:t>No NGI/site levels, however tools are the same</a:t>
            </a:r>
          </a:p>
          <a:p>
            <a:pPr lvl="1"/>
            <a:r>
              <a:rPr lang="en-US" dirty="0" smtClean="0"/>
              <a:t>Operated by EGI CSIRT</a:t>
            </a:r>
          </a:p>
          <a:p>
            <a:r>
              <a:rPr lang="en-US" dirty="0" smtClean="0"/>
              <a:t>Several security probes</a:t>
            </a:r>
          </a:p>
          <a:p>
            <a:pPr lvl="1"/>
            <a:r>
              <a:rPr lang="en-US" dirty="0" smtClean="0"/>
              <a:t>File permissions, mitigations of vulnerabilities, …</a:t>
            </a:r>
          </a:p>
          <a:p>
            <a:r>
              <a:rPr lang="en-US" dirty="0" smtClean="0"/>
              <a:t>Security probes sent several times a day</a:t>
            </a:r>
          </a:p>
          <a:p>
            <a:pPr lvl="1"/>
            <a:r>
              <a:rPr lang="en-US" dirty="0" smtClean="0"/>
              <a:t>Result consumed by the security dashboard</a:t>
            </a:r>
          </a:p>
        </p:txBody>
      </p:sp>
    </p:spTree>
    <p:extLst>
      <p:ext uri="{BB962C8B-B14F-4D97-AF65-F5344CB8AC3E}">
        <p14:creationId xmlns:p14="http://schemas.microsoft.com/office/powerpoint/2010/main" val="1204492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Pakiti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of patch status</a:t>
            </a:r>
          </a:p>
          <a:p>
            <a:pPr lvl="1"/>
            <a:r>
              <a:rPr lang="en-US" dirty="0" smtClean="0"/>
              <a:t>Preventing attackers from abusing known vulnerabilities</a:t>
            </a:r>
          </a:p>
          <a:p>
            <a:r>
              <a:rPr lang="en-US" dirty="0" smtClean="0"/>
              <a:t>Client submitted as </a:t>
            </a:r>
            <a:r>
              <a:rPr lang="en-US" dirty="0" err="1" smtClean="0"/>
              <a:t>Nagios</a:t>
            </a:r>
            <a:r>
              <a:rPr lang="en-US" dirty="0" smtClean="0"/>
              <a:t> probe</a:t>
            </a:r>
          </a:p>
          <a:p>
            <a:r>
              <a:rPr lang="en-US" dirty="0" smtClean="0"/>
              <a:t>Server collects information</a:t>
            </a:r>
          </a:p>
          <a:p>
            <a:pPr lvl="1"/>
            <a:r>
              <a:rPr lang="en-US" dirty="0" smtClean="0">
                <a:hlinkClick r:id="rId2"/>
              </a:rPr>
              <a:t>https://pakiti.egi.eu/</a:t>
            </a:r>
            <a:endParaRPr lang="en-US" dirty="0" smtClean="0"/>
          </a:p>
          <a:p>
            <a:pPr lvl="1"/>
            <a:r>
              <a:rPr lang="en-US" dirty="0" smtClean="0"/>
              <a:t>Alarms raised if tagged vulnerability detected</a:t>
            </a:r>
          </a:p>
          <a:p>
            <a:r>
              <a:rPr lang="en-US" dirty="0" smtClean="0"/>
              <a:t>Results sent to </a:t>
            </a:r>
            <a:r>
              <a:rPr lang="en-US" dirty="0"/>
              <a:t>S</a:t>
            </a:r>
            <a:r>
              <a:rPr lang="en-US" dirty="0" smtClean="0"/>
              <a:t>ecurity Dashboard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6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Dashboard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Collects information from monitoring services</a:t>
            </a:r>
          </a:p>
          <a:p>
            <a:pPr lvl="1"/>
            <a:r>
              <a:rPr lang="en-US" dirty="0" smtClean="0"/>
              <a:t>Part of EGI operational dashboard</a:t>
            </a:r>
          </a:p>
          <a:p>
            <a:pPr lvl="1"/>
            <a:r>
              <a:rPr lang="en-US" dirty="0" smtClean="0"/>
              <a:t>Ongoing work on improved reporting</a:t>
            </a:r>
          </a:p>
          <a:p>
            <a:r>
              <a:rPr lang="en-US" dirty="0" smtClean="0"/>
              <a:t>Access control based on GOC DB and SSO roles/groups</a:t>
            </a:r>
          </a:p>
          <a:p>
            <a:r>
              <a:rPr lang="en-US" dirty="0" smtClean="0"/>
              <a:t>Current views and history</a:t>
            </a:r>
          </a:p>
        </p:txBody>
      </p:sp>
    </p:spTree>
    <p:extLst>
      <p:ext uri="{BB962C8B-B14F-4D97-AF65-F5344CB8AC3E}">
        <p14:creationId xmlns:p14="http://schemas.microsoft.com/office/powerpoint/2010/main" val="357980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CVE-2013-2094</a:t>
            </a:r>
            <a:br>
              <a:rPr lang="en-US" dirty="0" smtClean="0"/>
            </a:br>
            <a:r>
              <a:rPr lang="en-US" dirty="0" smtClean="0"/>
              <a:t>(mitigations not detected here)</a:t>
            </a:r>
            <a:endParaRPr lang="en-US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028194"/>
              </p:ext>
            </p:extLst>
          </p:nvPr>
        </p:nvGraphicFramePr>
        <p:xfrm>
          <a:off x="609600" y="1219200"/>
          <a:ext cx="8075612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8862661"/>
      </p:ext>
    </p:extLst>
  </p:cSld>
  <p:clrMapOvr>
    <a:masterClrMapping/>
  </p:clrMapOvr>
</p:sld>
</file>

<file path=ppt/theme/theme1.xml><?xml version="1.0" encoding="utf-8"?>
<a:theme xmlns:a="http://schemas.openxmlformats.org/drawingml/2006/main" name="EGI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</Template>
  <TotalTime>1309</TotalTime>
  <Words>170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EGI</vt:lpstr>
      <vt:lpstr>Security Monitoring</vt:lpstr>
      <vt:lpstr>Security Monitoring of EGI</vt:lpstr>
      <vt:lpstr>Nagios</vt:lpstr>
      <vt:lpstr>Pakiti</vt:lpstr>
      <vt:lpstr>Security Dashboard</vt:lpstr>
      <vt:lpstr>CVE-2013-2094 (mitigations not detected here)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27</cp:revision>
  <dcterms:created xsi:type="dcterms:W3CDTF">2013-09-17T12:44:33Z</dcterms:created>
  <dcterms:modified xsi:type="dcterms:W3CDTF">2013-09-18T11:29:02Z</dcterms:modified>
</cp:coreProperties>
</file>