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sldIdLst>
    <p:sldId id="256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6/5/2013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6/5/2013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6/5/2013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gi.eu/indico/materialDisplay.py?contribId=1&amp;materialId=slides&amp;confId=123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gi.eu/indico/materialDisplay.py?contribId=1&amp;materialId=slides&amp;confId=123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685" TargetMode="External"/><Relationship Id="rId2" Type="http://schemas.openxmlformats.org/officeDocument/2006/relationships/hyperlink" Target="https://indico.egi.eu/indico/materialDisplay.py?contribId=1&amp;materialId=slides&amp;confId=123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Decommissioning candidate SUs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6/5/2013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20130607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Potential decommission candidates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/>
              <a:t>AMGA</a:t>
            </a:r>
          </a:p>
          <a:p>
            <a:r>
              <a:rPr lang="en-GB" dirty="0" err="1" smtClean="0"/>
              <a:t>caNL</a:t>
            </a:r>
            <a:endParaRPr lang="en-GB" dirty="0" smtClean="0"/>
          </a:p>
          <a:p>
            <a:r>
              <a:rPr lang="en-US" dirty="0" smtClean="0"/>
              <a:t>DGAS</a:t>
            </a:r>
          </a:p>
          <a:p>
            <a:r>
              <a:rPr lang="en-US" dirty="0" smtClean="0"/>
              <a:t>EMI</a:t>
            </a:r>
          </a:p>
          <a:p>
            <a:r>
              <a:rPr lang="en-US" dirty="0" smtClean="0"/>
              <a:t>EMI Common: P. Solagna said </a:t>
            </a:r>
            <a:r>
              <a:rPr lang="en-US" dirty="0" smtClean="0">
                <a:hlinkClick r:id="rId2"/>
              </a:rPr>
              <a:t>EMI Common</a:t>
            </a:r>
            <a:r>
              <a:rPr lang="en-US" dirty="0" smtClean="0"/>
              <a:t> will be supported. Does this include this SU?</a:t>
            </a:r>
          </a:p>
          <a:p>
            <a:r>
              <a:rPr lang="en-US" dirty="0" smtClean="0"/>
              <a:t>EMI Common Data Library</a:t>
            </a:r>
          </a:p>
          <a:p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6/5/2013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20130607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15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Potential decommission candidates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err="1"/>
              <a:t>gLite</a:t>
            </a:r>
            <a:r>
              <a:rPr lang="en-GB" dirty="0"/>
              <a:t> Hydra</a:t>
            </a:r>
          </a:p>
          <a:p>
            <a:r>
              <a:rPr lang="en-GB" dirty="0" err="1"/>
              <a:t>gLite</a:t>
            </a:r>
            <a:r>
              <a:rPr lang="en-GB" dirty="0"/>
              <a:t> Identity Security</a:t>
            </a:r>
          </a:p>
          <a:p>
            <a:r>
              <a:rPr lang="en-GB" dirty="0" err="1"/>
              <a:t>gLite</a:t>
            </a:r>
            <a:r>
              <a:rPr lang="en-GB" dirty="0"/>
              <a:t> Java Security</a:t>
            </a:r>
          </a:p>
          <a:p>
            <a:r>
              <a:rPr lang="en-GB" dirty="0" err="1"/>
              <a:t>gLite</a:t>
            </a:r>
            <a:r>
              <a:rPr lang="en-GB" dirty="0"/>
              <a:t> WMS</a:t>
            </a:r>
          </a:p>
          <a:p>
            <a:r>
              <a:rPr lang="en-GB" dirty="0" err="1"/>
              <a:t>gLite</a:t>
            </a:r>
            <a:r>
              <a:rPr lang="en-GB" dirty="0"/>
              <a:t> </a:t>
            </a:r>
            <a:r>
              <a:rPr lang="en-GB" dirty="0" err="1"/>
              <a:t>Yaim</a:t>
            </a:r>
            <a:r>
              <a:rPr lang="en-GB" dirty="0"/>
              <a:t> </a:t>
            </a:r>
            <a:r>
              <a:rPr lang="en-GB" dirty="0" smtClean="0"/>
              <a:t>Core: </a:t>
            </a:r>
            <a:r>
              <a:rPr lang="en-US" dirty="0"/>
              <a:t>P. Solagna said </a:t>
            </a:r>
            <a:r>
              <a:rPr lang="en-US" dirty="0" err="1" smtClean="0">
                <a:hlinkClick r:id="rId2"/>
              </a:rPr>
              <a:t>Yaim</a:t>
            </a:r>
            <a:r>
              <a:rPr lang="en-US" dirty="0" smtClean="0">
                <a:hlinkClick r:id="rId2"/>
              </a:rPr>
              <a:t> core</a:t>
            </a:r>
            <a:r>
              <a:rPr lang="en-US" dirty="0" smtClean="0"/>
              <a:t> </a:t>
            </a:r>
            <a:r>
              <a:rPr lang="en-US" dirty="0"/>
              <a:t>will be </a:t>
            </a:r>
            <a:r>
              <a:rPr lang="en-US" dirty="0" smtClean="0"/>
              <a:t>frozen. What does </a:t>
            </a:r>
            <a:r>
              <a:rPr lang="en-US" dirty="0"/>
              <a:t>this </a:t>
            </a:r>
            <a:r>
              <a:rPr lang="en-US" dirty="0" smtClean="0"/>
              <a:t>mean for this </a:t>
            </a:r>
            <a:r>
              <a:rPr lang="en-US" dirty="0"/>
              <a:t>SU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WNodes</a:t>
            </a:r>
            <a:endParaRPr lang="en-US" dirty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6/5/2013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20130607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0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Potential decommission candidates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de-DE" dirty="0" smtClean="0"/>
              <a:t>IGE </a:t>
            </a:r>
            <a:r>
              <a:rPr lang="de-DE" dirty="0" err="1" smtClean="0"/>
              <a:t>as</a:t>
            </a:r>
            <a:r>
              <a:rPr lang="de-DE" dirty="0" smtClean="0"/>
              <a:t> catch-all SU??</a:t>
            </a:r>
          </a:p>
          <a:p>
            <a:r>
              <a:rPr lang="en-US" dirty="0" smtClean="0"/>
              <a:t>“</a:t>
            </a:r>
            <a:r>
              <a:rPr lang="en-US" dirty="0" smtClean="0">
                <a:hlinkClick r:id="rId2"/>
              </a:rPr>
              <a:t>Torque </a:t>
            </a:r>
            <a:r>
              <a:rPr lang="en-US" dirty="0">
                <a:hlinkClick r:id="rId2"/>
              </a:rPr>
              <a:t>server </a:t>
            </a:r>
            <a:r>
              <a:rPr lang="en-US" dirty="0"/>
              <a:t>and </a:t>
            </a:r>
            <a:r>
              <a:rPr lang="en-US" dirty="0" err="1"/>
              <a:t>wn</a:t>
            </a:r>
            <a:r>
              <a:rPr lang="en-US" dirty="0"/>
              <a:t> are no longer </a:t>
            </a:r>
            <a:r>
              <a:rPr lang="en-US" dirty="0" smtClean="0"/>
              <a:t>supported”: does this affect the SU “Torque </a:t>
            </a:r>
            <a:r>
              <a:rPr lang="en-US" dirty="0" err="1" smtClean="0"/>
              <a:t>Utils</a:t>
            </a:r>
            <a:r>
              <a:rPr lang="en-US" dirty="0" smtClean="0"/>
              <a:t>”?</a:t>
            </a:r>
          </a:p>
          <a:p>
            <a:r>
              <a:rPr lang="en-US" dirty="0" smtClean="0">
                <a:hlinkClick r:id="rId3"/>
              </a:rPr>
              <a:t>ISIN</a:t>
            </a:r>
            <a:r>
              <a:rPr lang="en-US" dirty="0" smtClean="0"/>
              <a:t>: will be decommissioned with </a:t>
            </a:r>
            <a:r>
              <a:rPr lang="en-US" smtClean="0"/>
              <a:t>July release</a:t>
            </a:r>
            <a:endParaRPr lang="en-US" dirty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6/5/2013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20130607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30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126</Words>
  <Application>Microsoft Office PowerPoint</Application>
  <PresentationFormat>Bildschirmpräsentation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EGI-InSPIRE-Slide-Template_v4-11</vt:lpstr>
      <vt:lpstr>Decommissioning candidate SUs</vt:lpstr>
      <vt:lpstr>Potential decommission candidates</vt:lpstr>
      <vt:lpstr>Potential decommission candidates</vt:lpstr>
      <vt:lpstr>Potential decommission candidates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46</cp:revision>
  <dcterms:created xsi:type="dcterms:W3CDTF">2012-11-29T10:55:22Z</dcterms:created>
  <dcterms:modified xsi:type="dcterms:W3CDTF">2013-06-05T12:26:00Z</dcterms:modified>
</cp:coreProperties>
</file>