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sldIdLst>
    <p:sldId id="256" r:id="rId2"/>
    <p:sldId id="266" r:id="rId3"/>
    <p:sldId id="267" r:id="rId4"/>
    <p:sldId id="269" r:id="rId5"/>
    <p:sldId id="265" r:id="rId6"/>
    <p:sldId id="263" r:id="rId7"/>
    <p:sldId id="268" r:id="rId8"/>
    <p:sldId id="25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5/29/2013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5/29/2013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5/29/2013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5/29/2013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373" TargetMode="External"/><Relationship Id="rId2" Type="http://schemas.openxmlformats.org/officeDocument/2006/relationships/hyperlink" Target="https://rt.egi.eu/rt/Ticket/Display.html?id=537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t.egi.eu/rt/Ticket/Display.html?id=5513" TargetMode="External"/><Relationship Id="rId4" Type="http://schemas.openxmlformats.org/officeDocument/2006/relationships/hyperlink" Target="https://rt.egi.eu/rt/Ticket/Display.html?id=538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vannah.cern.ch/support/?137718" TargetMode="External"/><Relationship Id="rId2" Type="http://schemas.openxmlformats.org/officeDocument/2006/relationships/hyperlink" Target="https://rt.egi.eu/rt/Ticket/Display.html?id=562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avannah.cern.ch/support/?137603" TargetMode="External"/><Relationship Id="rId4" Type="http://schemas.openxmlformats.org/officeDocument/2006/relationships/hyperlink" Target="https://savannah.cern.ch/support/?13764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t.egi.eu/rt/Ticket/Display.html?id=5483" TargetMode="External"/><Relationship Id="rId3" Type="http://schemas.openxmlformats.org/officeDocument/2006/relationships/hyperlink" Target="https://rt.egi.eu/rt/Ticket/Display.html?id=5484" TargetMode="External"/><Relationship Id="rId7" Type="http://schemas.openxmlformats.org/officeDocument/2006/relationships/hyperlink" Target="https://rt.egi.eu/rt/Ticket/Display.html?id=5482" TargetMode="External"/><Relationship Id="rId2" Type="http://schemas.openxmlformats.org/officeDocument/2006/relationships/hyperlink" Target="https://rt.egi.eu/rt/Ticket/Display.html?id=53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t.egi.eu/rt/Ticket/Display.html?id=5390" TargetMode="External"/><Relationship Id="rId5" Type="http://schemas.openxmlformats.org/officeDocument/2006/relationships/hyperlink" Target="https://rt.egi.eu/rt/Ticket/Display.html?id=5389" TargetMode="External"/><Relationship Id="rId10" Type="http://schemas.openxmlformats.org/officeDocument/2006/relationships/hyperlink" Target="https://rt.egi.eu/rt/Ticket/Display.html?id=4859" TargetMode="External"/><Relationship Id="rId4" Type="http://schemas.openxmlformats.org/officeDocument/2006/relationships/hyperlink" Target="https://rt.egi.eu/rt/Ticket/Display.html?id=5388" TargetMode="External"/><Relationship Id="rId9" Type="http://schemas.openxmlformats.org/officeDocument/2006/relationships/hyperlink" Target="https://savannah.cern.ch/support/?13744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502" TargetMode="External"/><Relationship Id="rId2" Type="http://schemas.openxmlformats.org/officeDocument/2006/relationships/hyperlink" Target="https://rt.egi.eu/rt/Ticket/Display.html?id=55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.egi.eu/rt/Ticket/Display.html?id=5503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t.egi.eu/rt/Ticket/Display.html?id=550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5506" TargetMode="External"/><Relationship Id="rId2" Type="http://schemas.openxmlformats.org/officeDocument/2006/relationships/hyperlink" Target="https://rt.egi.eu/rt/Ticket/Display.html?id=550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t.egi.eu/rt/Ticket/Display.html?id=550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Major changes in last GGUS release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5/29/2013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20130606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New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flow</a:t>
            </a:r>
            <a:r>
              <a:rPr lang="de-DE" dirty="0" smtClean="0"/>
              <a:t> for </a:t>
            </a:r>
            <a:r>
              <a:rPr lang="de-DE" dirty="0" err="1" smtClean="0"/>
              <a:t>tickets</a:t>
            </a:r>
            <a:r>
              <a:rPr lang="de-DE" dirty="0" smtClean="0"/>
              <a:t> </a:t>
            </a:r>
            <a:r>
              <a:rPr lang="de-DE" dirty="0" err="1" smtClean="0"/>
              <a:t>waiting</a:t>
            </a:r>
            <a:r>
              <a:rPr lang="de-DE" dirty="0" smtClean="0"/>
              <a:t> for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smtClean="0">
                <a:hlinkClick r:id="rId2"/>
              </a:rPr>
              <a:t>RT ticket 5372</a:t>
            </a:r>
            <a:r>
              <a:rPr lang="de-DE" dirty="0" smtClean="0"/>
              <a:t>)</a:t>
            </a:r>
            <a:endParaRPr lang="de-DE" dirty="0" smtClean="0"/>
          </a:p>
          <a:p>
            <a:r>
              <a:rPr lang="de-DE" dirty="0" smtClean="0"/>
              <a:t>New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flow</a:t>
            </a:r>
            <a:r>
              <a:rPr lang="de-DE" dirty="0" smtClean="0"/>
              <a:t> for </a:t>
            </a:r>
            <a:r>
              <a:rPr lang="de-DE" dirty="0" err="1" smtClean="0"/>
              <a:t>tickets</a:t>
            </a:r>
            <a:r>
              <a:rPr lang="de-DE" dirty="0" smtClean="0"/>
              <a:t> </a:t>
            </a:r>
            <a:r>
              <a:rPr lang="de-DE" dirty="0" err="1" smtClean="0"/>
              <a:t>waiting</a:t>
            </a:r>
            <a:r>
              <a:rPr lang="de-DE" dirty="0" smtClean="0"/>
              <a:t> for PT </a:t>
            </a:r>
            <a:r>
              <a:rPr lang="de-DE" dirty="0" err="1" smtClean="0"/>
              <a:t>input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 smtClean="0">
                <a:hlinkClick r:id="rId3"/>
              </a:rPr>
              <a:t>RT ticket 5373</a:t>
            </a:r>
            <a:r>
              <a:rPr lang="de-DE" dirty="0" smtClean="0"/>
              <a:t>)</a:t>
            </a:r>
          </a:p>
          <a:p>
            <a:r>
              <a:rPr lang="en-US" dirty="0"/>
              <a:t>Provide a NONE/EMPTY value for searching „Notified site</a:t>
            </a:r>
            <a:r>
              <a:rPr lang="en-US" dirty="0" smtClean="0"/>
              <a:t>“ (</a:t>
            </a:r>
            <a:r>
              <a:rPr lang="en-US" dirty="0" smtClean="0">
                <a:hlinkClick r:id="rId4"/>
              </a:rPr>
              <a:t>RT ticket 5386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Removal of Tech Helpdesk and its access restrictions </a:t>
            </a:r>
            <a:r>
              <a:rPr lang="en-US" dirty="0" smtClean="0">
                <a:hlinkClick r:id="rId5"/>
              </a:rPr>
              <a:t>RT ticket 5513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680520"/>
          </a:xfrm>
        </p:spPr>
        <p:txBody>
          <a:bodyPr/>
          <a:lstStyle/>
          <a:p>
            <a:r>
              <a:rPr lang="de-DE" dirty="0" err="1" smtClean="0"/>
              <a:t>Implement</a:t>
            </a:r>
            <a:r>
              <a:rPr lang="de-DE" dirty="0" smtClean="0"/>
              <a:t> </a:t>
            </a:r>
            <a:r>
              <a:rPr lang="de-DE" dirty="0" err="1" smtClean="0"/>
              <a:t>QoS</a:t>
            </a:r>
            <a:r>
              <a:rPr lang="de-DE" dirty="0" smtClean="0"/>
              <a:t> </a:t>
            </a:r>
            <a:r>
              <a:rPr lang="de-DE" dirty="0" err="1" smtClean="0"/>
              <a:t>levels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PTs (</a:t>
            </a:r>
            <a:r>
              <a:rPr lang="de-DE" dirty="0" smtClean="0">
                <a:hlinkClick r:id="rId2"/>
              </a:rPr>
              <a:t>RT ticket 5625</a:t>
            </a:r>
            <a:r>
              <a:rPr lang="de-DE" dirty="0" smtClean="0"/>
              <a:t>)</a:t>
            </a:r>
          </a:p>
          <a:p>
            <a:r>
              <a:rPr lang="de-DE" dirty="0" err="1" smtClean="0"/>
              <a:t>Enhance</a:t>
            </a:r>
            <a:r>
              <a:rPr lang="de-DE" dirty="0" smtClean="0"/>
              <a:t> </a:t>
            </a:r>
            <a:r>
              <a:rPr lang="de-DE" dirty="0" err="1" smtClean="0"/>
              <a:t>interface</a:t>
            </a:r>
            <a:r>
              <a:rPr lang="de-DE" dirty="0" smtClean="0"/>
              <a:t> GGUS – Snow </a:t>
            </a:r>
            <a:r>
              <a:rPr lang="de-DE" dirty="0" smtClean="0">
                <a:hlinkClick r:id="rId3"/>
              </a:rPr>
              <a:t>(SAV ticket 137718)</a:t>
            </a:r>
            <a:endParaRPr lang="de-DE" dirty="0" smtClean="0"/>
          </a:p>
          <a:p>
            <a:r>
              <a:rPr lang="de-DE" dirty="0" err="1" smtClean="0"/>
              <a:t>Enhance</a:t>
            </a:r>
            <a:r>
              <a:rPr lang="de-DE" dirty="0" smtClean="0"/>
              <a:t> HTML </a:t>
            </a:r>
            <a:r>
              <a:rPr lang="de-DE" dirty="0" err="1" smtClean="0"/>
              <a:t>converting</a:t>
            </a:r>
            <a:r>
              <a:rPr lang="de-DE" dirty="0" smtClean="0"/>
              <a:t> in </a:t>
            </a:r>
            <a:r>
              <a:rPr lang="de-DE" dirty="0" err="1" smtClean="0"/>
              <a:t>mail</a:t>
            </a:r>
            <a:r>
              <a:rPr lang="de-DE" dirty="0" smtClean="0"/>
              <a:t> </a:t>
            </a:r>
            <a:r>
              <a:rPr lang="de-DE" dirty="0" err="1" smtClean="0"/>
              <a:t>parser</a:t>
            </a:r>
            <a:r>
              <a:rPr lang="de-DE" dirty="0" smtClean="0"/>
              <a:t> </a:t>
            </a:r>
            <a:r>
              <a:rPr lang="de-DE" dirty="0" smtClean="0">
                <a:hlinkClick r:id="rId4"/>
              </a:rPr>
              <a:t>(SAV ticket 137649)</a:t>
            </a:r>
            <a:endParaRPr lang="de-DE" dirty="0" smtClean="0"/>
          </a:p>
          <a:p>
            <a:r>
              <a:rPr lang="en-US" dirty="0"/>
              <a:t>Set status "reopened" </a:t>
            </a:r>
            <a:r>
              <a:rPr lang="en-US" dirty="0" smtClean="0"/>
              <a:t>automatically in </a:t>
            </a:r>
            <a:r>
              <a:rPr lang="en-US" dirty="0"/>
              <a:t>case of changing terminal states to open </a:t>
            </a:r>
            <a:r>
              <a:rPr lang="en-US" dirty="0" smtClean="0"/>
              <a:t>states </a:t>
            </a:r>
            <a:r>
              <a:rPr lang="en-US" dirty="0" smtClean="0">
                <a:hlinkClick r:id="rId5"/>
              </a:rPr>
              <a:t>(SAV ticket 137603)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18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Major </a:t>
            </a:r>
            <a:r>
              <a:rPr lang="de-DE" dirty="0" err="1" smtClean="0"/>
              <a:t>changes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Review </a:t>
            </a:r>
            <a:r>
              <a:rPr lang="de-DE" dirty="0" smtClean="0"/>
              <a:t>of support </a:t>
            </a:r>
            <a:r>
              <a:rPr lang="de-DE" dirty="0" err="1" smtClean="0"/>
              <a:t>units</a:t>
            </a:r>
            <a:r>
              <a:rPr lang="de-DE" dirty="0" smtClean="0"/>
              <a:t> (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slides</a:t>
            </a:r>
            <a:r>
              <a:rPr lang="de-DE" dirty="0" smtClean="0"/>
              <a:t> for </a:t>
            </a:r>
            <a:r>
              <a:rPr lang="de-DE" dirty="0" err="1" smtClean="0"/>
              <a:t>details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408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Decommissioned SUs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4741987"/>
          </a:xfrm>
        </p:spPr>
        <p:txBody>
          <a:bodyPr/>
          <a:lstStyle/>
          <a:p>
            <a:r>
              <a:rPr lang="en-GB" sz="2800" dirty="0" smtClean="0"/>
              <a:t>UCST (</a:t>
            </a:r>
            <a:r>
              <a:rPr lang="en-GB" sz="2800" dirty="0" smtClean="0">
                <a:hlinkClick r:id="rId2"/>
              </a:rPr>
              <a:t>RT ticket 5387</a:t>
            </a:r>
            <a:r>
              <a:rPr lang="en-GB" sz="2800" dirty="0" smtClean="0"/>
              <a:t>)</a:t>
            </a:r>
            <a:endParaRPr lang="en-GB" sz="2800" dirty="0" smtClean="0"/>
          </a:p>
          <a:p>
            <a:r>
              <a:rPr lang="en-GB" sz="2800" dirty="0" err="1" smtClean="0"/>
              <a:t>StratusLab</a:t>
            </a:r>
            <a:r>
              <a:rPr lang="en-GB" sz="2800" dirty="0" smtClean="0"/>
              <a:t> </a:t>
            </a:r>
            <a:r>
              <a:rPr lang="en-GB" sz="2800" dirty="0" smtClean="0">
                <a:hlinkClick r:id="rId3"/>
              </a:rPr>
              <a:t>(RT ticket 5484)</a:t>
            </a:r>
            <a:endParaRPr lang="en-GB" sz="2800" dirty="0" smtClean="0"/>
          </a:p>
          <a:p>
            <a:r>
              <a:rPr lang="en-GB" sz="2800" dirty="0" smtClean="0"/>
              <a:t>EMI </a:t>
            </a:r>
            <a:r>
              <a:rPr lang="en-GB" sz="2800" dirty="0" smtClean="0"/>
              <a:t>QA </a:t>
            </a:r>
            <a:r>
              <a:rPr lang="en-GB" sz="2800" dirty="0" smtClean="0">
                <a:hlinkClick r:id="rId4"/>
              </a:rPr>
              <a:t>(RT ticket 5388)</a:t>
            </a:r>
            <a:endParaRPr lang="en-GB" sz="2800" dirty="0" smtClean="0"/>
          </a:p>
          <a:p>
            <a:r>
              <a:rPr lang="en-GB" sz="2800" dirty="0" smtClean="0"/>
              <a:t>EMI </a:t>
            </a:r>
            <a:r>
              <a:rPr lang="en-GB" sz="2800" dirty="0" err="1" smtClean="0"/>
              <a:t>Testbeds</a:t>
            </a:r>
            <a:r>
              <a:rPr lang="en-GB" sz="2800" dirty="0" smtClean="0"/>
              <a:t> </a:t>
            </a:r>
            <a:r>
              <a:rPr lang="en-GB" sz="2800" dirty="0" smtClean="0">
                <a:hlinkClick r:id="rId5"/>
              </a:rPr>
              <a:t>(RT ticket 5389)</a:t>
            </a:r>
            <a:endParaRPr lang="en-GB" sz="2800" dirty="0" smtClean="0"/>
          </a:p>
          <a:p>
            <a:r>
              <a:rPr lang="en-GB" sz="2800" dirty="0" smtClean="0"/>
              <a:t>EMI Release </a:t>
            </a:r>
            <a:r>
              <a:rPr lang="en-GB" sz="2800" dirty="0" smtClean="0"/>
              <a:t>Management </a:t>
            </a:r>
            <a:r>
              <a:rPr lang="en-GB" sz="2800" dirty="0" smtClean="0">
                <a:hlinkClick r:id="rId6"/>
              </a:rPr>
              <a:t>(RT ticket 5390)</a:t>
            </a:r>
            <a:endParaRPr lang="en-GB" sz="2800" dirty="0" smtClean="0"/>
          </a:p>
          <a:p>
            <a:r>
              <a:rPr lang="en-GB" sz="2800" dirty="0" err="1" smtClean="0"/>
              <a:t>gLite</a:t>
            </a:r>
            <a:r>
              <a:rPr lang="en-GB" sz="2800" dirty="0" smtClean="0"/>
              <a:t> </a:t>
            </a:r>
            <a:r>
              <a:rPr lang="en-GB" sz="2800" dirty="0" smtClean="0"/>
              <a:t>UI </a:t>
            </a:r>
            <a:r>
              <a:rPr lang="en-GB" sz="2800" dirty="0" smtClean="0">
                <a:hlinkClick r:id="rId7"/>
              </a:rPr>
              <a:t>(RT ticket 5482)</a:t>
            </a:r>
            <a:endParaRPr lang="en-GB" sz="2800" dirty="0" smtClean="0"/>
          </a:p>
          <a:p>
            <a:r>
              <a:rPr lang="en-GB" sz="2800" dirty="0" err="1" smtClean="0"/>
              <a:t>gLite</a:t>
            </a:r>
            <a:r>
              <a:rPr lang="en-GB" sz="2800" dirty="0" smtClean="0"/>
              <a:t> </a:t>
            </a:r>
            <a:r>
              <a:rPr lang="en-GB" sz="2800" dirty="0" smtClean="0"/>
              <a:t>WN </a:t>
            </a:r>
            <a:r>
              <a:rPr lang="en-GB" sz="2800" dirty="0" smtClean="0">
                <a:hlinkClick r:id="rId8"/>
              </a:rPr>
              <a:t>(RT ticket 5483)</a:t>
            </a:r>
            <a:endParaRPr lang="en-GB" sz="2800" dirty="0" smtClean="0"/>
          </a:p>
          <a:p>
            <a:r>
              <a:rPr lang="en-GB" sz="2800" dirty="0" smtClean="0"/>
              <a:t>Dashboard-</a:t>
            </a:r>
            <a:r>
              <a:rPr lang="en-GB" sz="2800" dirty="0" err="1" smtClean="0"/>
              <a:t>Siteview</a:t>
            </a:r>
            <a:r>
              <a:rPr lang="en-GB" sz="2800" dirty="0" smtClean="0"/>
              <a:t> </a:t>
            </a:r>
            <a:r>
              <a:rPr lang="en-GB" sz="2800" dirty="0" smtClean="0">
                <a:hlinkClick r:id="rId9"/>
              </a:rPr>
              <a:t>(SAV ticket 137442)</a:t>
            </a:r>
            <a:endParaRPr lang="en-GB" sz="2800" dirty="0" smtClean="0"/>
          </a:p>
          <a:p>
            <a:r>
              <a:rPr lang="en-GB" sz="2800" dirty="0" smtClean="0"/>
              <a:t>ROC_IGALC </a:t>
            </a:r>
            <a:r>
              <a:rPr lang="en-GB" sz="2800" dirty="0" smtClean="0">
                <a:hlinkClick r:id="rId10"/>
              </a:rPr>
              <a:t>(RT ticket 4859)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3876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Merged SUs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endParaRPr lang="en-GB" dirty="0" smtClean="0"/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5/29/2013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39737"/>
              </p:ext>
            </p:extLst>
          </p:nvPr>
        </p:nvGraphicFramePr>
        <p:xfrm>
          <a:off x="971600" y="1772816"/>
          <a:ext cx="7200801" cy="2434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598010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Previous</a:t>
                      </a:r>
                      <a:r>
                        <a:rPr lang="de-DE" dirty="0" smtClean="0"/>
                        <a:t> Support</a:t>
                      </a:r>
                      <a:r>
                        <a:rPr lang="de-DE" baseline="0" dirty="0" smtClean="0"/>
                        <a:t> Units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Merged</a:t>
                      </a:r>
                      <a:r>
                        <a:rPr lang="de-DE" dirty="0" smtClean="0"/>
                        <a:t> Support Unit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RT ticket #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smtClean="0"/>
                        <a:t>SAGA + SAGA-SD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SAGA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2"/>
                        </a:rPr>
                        <a:t>5501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smtClean="0"/>
                        <a:t>MPI +</a:t>
                      </a:r>
                      <a:r>
                        <a:rPr lang="de-DE" baseline="0" dirty="0" smtClean="0"/>
                        <a:t> MPI User Support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MPI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3"/>
                        </a:rPr>
                        <a:t>5502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smtClean="0"/>
                        <a:t>APEL + APEL-EMI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APEL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4"/>
                        </a:rPr>
                        <a:t>5503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Renamed </a:t>
            </a:r>
            <a:r>
              <a:rPr lang="en-US" dirty="0" smtClean="0"/>
              <a:t>SUs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RT ticket 5504</a:t>
            </a:r>
            <a:endParaRPr lang="en-GB" dirty="0" smtClean="0"/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5/29/2013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104448"/>
              </p:ext>
            </p:extLst>
          </p:nvPr>
        </p:nvGraphicFramePr>
        <p:xfrm>
          <a:off x="971600" y="1340768"/>
          <a:ext cx="7200800" cy="299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3600400"/>
              </a:tblGrid>
              <a:tr h="598010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Previous</a:t>
                      </a:r>
                      <a:r>
                        <a:rPr lang="de-DE" dirty="0" smtClean="0"/>
                        <a:t> Support</a:t>
                      </a:r>
                      <a:r>
                        <a:rPr lang="de-DE" baseline="0" dirty="0" smtClean="0"/>
                        <a:t> Units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Merged</a:t>
                      </a:r>
                      <a:r>
                        <a:rPr lang="de-DE" dirty="0" smtClean="0"/>
                        <a:t> Support Unit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gLite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Torque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Utils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Torque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Utils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gLite</a:t>
                      </a:r>
                      <a:r>
                        <a:rPr lang="de-DE" dirty="0" smtClean="0"/>
                        <a:t> Condor </a:t>
                      </a:r>
                      <a:r>
                        <a:rPr lang="de-DE" dirty="0" err="1" smtClean="0"/>
                        <a:t>Utils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Condor </a:t>
                      </a:r>
                      <a:r>
                        <a:rPr lang="de-DE" dirty="0" err="1" smtClean="0"/>
                        <a:t>Utils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gLite</a:t>
                      </a:r>
                      <a:r>
                        <a:rPr lang="de-DE" dirty="0" smtClean="0"/>
                        <a:t> LSF </a:t>
                      </a:r>
                      <a:r>
                        <a:rPr lang="de-DE" dirty="0" err="1" smtClean="0"/>
                        <a:t>Utils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LSF </a:t>
                      </a:r>
                      <a:r>
                        <a:rPr lang="de-DE" dirty="0" err="1" smtClean="0"/>
                        <a:t>Utils</a:t>
                      </a:r>
                      <a:endParaRPr lang="de-DE" dirty="0"/>
                    </a:p>
                  </a:txBody>
                  <a:tcPr/>
                </a:tc>
              </a:tr>
              <a:tr h="59801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gLite</a:t>
                      </a:r>
                      <a:r>
                        <a:rPr lang="de-DE" dirty="0" smtClean="0"/>
                        <a:t> SGE </a:t>
                      </a:r>
                      <a:r>
                        <a:rPr lang="de-DE" dirty="0" err="1" smtClean="0"/>
                        <a:t>Utils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SGE </a:t>
                      </a:r>
                      <a:r>
                        <a:rPr lang="de-DE" dirty="0" err="1" smtClean="0"/>
                        <a:t>Utils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255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Moved SUs</a:t>
            </a:r>
            <a:endParaRPr lang="en-GB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05007"/>
              </p:ext>
            </p:extLst>
          </p:nvPr>
        </p:nvGraphicFramePr>
        <p:xfrm>
          <a:off x="539552" y="1844824"/>
          <a:ext cx="8064896" cy="368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664296"/>
                <a:gridCol w="2808312"/>
                <a:gridCol w="1224136"/>
              </a:tblGrid>
              <a:tr h="871928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Support Unit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Previous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category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New </a:t>
                      </a:r>
                      <a:r>
                        <a:rPr lang="de-DE" dirty="0" err="1" smtClean="0"/>
                        <a:t>category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RT</a:t>
                      </a:r>
                      <a:r>
                        <a:rPr lang="de-DE" baseline="0" dirty="0" smtClean="0"/>
                        <a:t> ticket #</a:t>
                      </a:r>
                      <a:endParaRPr lang="de-DE" dirty="0"/>
                    </a:p>
                  </a:txBody>
                  <a:tcPr/>
                </a:tc>
              </a:tr>
              <a:tr h="994759">
                <a:tc>
                  <a:txBody>
                    <a:bodyPr/>
                    <a:lstStyle/>
                    <a:p>
                      <a:r>
                        <a:rPr lang="de-DE" dirty="0" smtClean="0"/>
                        <a:t>SAM/</a:t>
                      </a:r>
                      <a:r>
                        <a:rPr lang="de-DE" dirty="0" err="1" smtClean="0"/>
                        <a:t>Nagios</a:t>
                      </a:r>
                      <a:r>
                        <a:rPr lang="de-DE" dirty="0" smtClean="0"/>
                        <a:t> EGI</a:t>
                      </a:r>
                      <a:r>
                        <a:rPr lang="de-DE" baseline="0" dirty="0" smtClean="0"/>
                        <a:t> Support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2nd </a:t>
                      </a:r>
                      <a:r>
                        <a:rPr lang="de-DE" dirty="0" err="1" smtClean="0"/>
                        <a:t>level</a:t>
                      </a:r>
                      <a:r>
                        <a:rPr lang="de-DE" dirty="0" smtClean="0"/>
                        <a:t> – </a:t>
                      </a:r>
                      <a:r>
                        <a:rPr lang="de-DE" dirty="0" err="1" smtClean="0"/>
                        <a:t>software</a:t>
                      </a:r>
                      <a:r>
                        <a:rPr lang="de-DE" dirty="0" smtClean="0"/>
                        <a:t> support – Monitoring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2nd </a:t>
                      </a:r>
                      <a:r>
                        <a:rPr lang="de-DE" dirty="0" err="1" smtClean="0"/>
                        <a:t>level</a:t>
                      </a:r>
                      <a:r>
                        <a:rPr lang="de-DE" baseline="0" dirty="0" smtClean="0"/>
                        <a:t> – </a:t>
                      </a:r>
                      <a:r>
                        <a:rPr lang="de-DE" baseline="0" dirty="0" err="1" smtClean="0"/>
                        <a:t>service</a:t>
                      </a:r>
                      <a:r>
                        <a:rPr lang="de-DE" baseline="0" dirty="0" smtClean="0"/>
                        <a:t> support – Core </a:t>
                      </a:r>
                      <a:r>
                        <a:rPr lang="de-DE" baseline="0" dirty="0" err="1" smtClean="0"/>
                        <a:t>services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hlinkClick r:id="rId2"/>
                        </a:rPr>
                        <a:t>5507</a:t>
                      </a:r>
                      <a:endParaRPr lang="de-DE" dirty="0"/>
                    </a:p>
                  </a:txBody>
                  <a:tcPr/>
                </a:tc>
              </a:tr>
              <a:tr h="910749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AppDB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2nd </a:t>
                      </a:r>
                      <a:r>
                        <a:rPr lang="de-DE" dirty="0" err="1" smtClean="0"/>
                        <a:t>level</a:t>
                      </a:r>
                      <a:r>
                        <a:rPr lang="de-DE" baseline="0" dirty="0" smtClean="0"/>
                        <a:t> – </a:t>
                      </a:r>
                      <a:r>
                        <a:rPr lang="de-DE" baseline="0" dirty="0" err="1" smtClean="0"/>
                        <a:t>service</a:t>
                      </a:r>
                      <a:r>
                        <a:rPr lang="de-DE" baseline="0" dirty="0" smtClean="0"/>
                        <a:t> support – Other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2nd </a:t>
                      </a:r>
                      <a:r>
                        <a:rPr lang="de-DE" dirty="0" err="1" smtClean="0"/>
                        <a:t>level</a:t>
                      </a:r>
                      <a:r>
                        <a:rPr lang="de-DE" baseline="0" dirty="0" smtClean="0"/>
                        <a:t> – </a:t>
                      </a:r>
                      <a:r>
                        <a:rPr lang="de-DE" baseline="0" dirty="0" err="1" smtClean="0"/>
                        <a:t>service</a:t>
                      </a:r>
                      <a:r>
                        <a:rPr lang="de-DE" baseline="0" dirty="0" smtClean="0"/>
                        <a:t> support – Core </a:t>
                      </a:r>
                      <a:r>
                        <a:rPr lang="de-DE" baseline="0" dirty="0" err="1" smtClean="0"/>
                        <a:t>services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hlinkClick r:id="rId3"/>
                        </a:rPr>
                        <a:t>5506</a:t>
                      </a:r>
                      <a:endParaRPr lang="de-DE" dirty="0" smtClean="0"/>
                    </a:p>
                  </a:txBody>
                  <a:tcPr/>
                </a:tc>
              </a:tr>
              <a:tr h="910749">
                <a:tc>
                  <a:txBody>
                    <a:bodyPr/>
                    <a:lstStyle/>
                    <a:p>
                      <a:r>
                        <a:rPr lang="de-DE" dirty="0" smtClean="0"/>
                        <a:t>VO Services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2nd </a:t>
                      </a:r>
                      <a:r>
                        <a:rPr lang="de-DE" dirty="0" err="1" smtClean="0"/>
                        <a:t>level</a:t>
                      </a:r>
                      <a:r>
                        <a:rPr lang="de-DE" baseline="0" dirty="0" smtClean="0"/>
                        <a:t> – </a:t>
                      </a:r>
                      <a:r>
                        <a:rPr lang="de-DE" baseline="0" dirty="0" err="1" smtClean="0"/>
                        <a:t>service</a:t>
                      </a:r>
                      <a:r>
                        <a:rPr lang="de-DE" baseline="0" dirty="0" smtClean="0"/>
                        <a:t> support – VO </a:t>
                      </a:r>
                      <a:r>
                        <a:rPr lang="de-DE" baseline="0" dirty="0" err="1" smtClean="0"/>
                        <a:t>Issues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2nd </a:t>
                      </a:r>
                      <a:r>
                        <a:rPr lang="de-DE" dirty="0" err="1" smtClean="0"/>
                        <a:t>level</a:t>
                      </a:r>
                      <a:r>
                        <a:rPr lang="de-DE" baseline="0" dirty="0" smtClean="0"/>
                        <a:t> – </a:t>
                      </a:r>
                      <a:r>
                        <a:rPr lang="de-DE" baseline="0" dirty="0" err="1" smtClean="0"/>
                        <a:t>service</a:t>
                      </a:r>
                      <a:r>
                        <a:rPr lang="de-DE" baseline="0" dirty="0" smtClean="0"/>
                        <a:t> support – EGI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hlinkClick r:id="rId4"/>
                        </a:rPr>
                        <a:t>5505</a:t>
                      </a:r>
                      <a:endParaRPr lang="de-DE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156476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332</Words>
  <Application>Microsoft Office PowerPoint</Application>
  <PresentationFormat>Bildschirmpräsentation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EGI-InSPIRE-Slide-Template_v4-11</vt:lpstr>
      <vt:lpstr>Major changes in last GGUS release</vt:lpstr>
      <vt:lpstr>Major changes</vt:lpstr>
      <vt:lpstr>Major changes</vt:lpstr>
      <vt:lpstr>Major changes</vt:lpstr>
      <vt:lpstr>Decommissioned SUs</vt:lpstr>
      <vt:lpstr>Merged SUs</vt:lpstr>
      <vt:lpstr>Renamed SUs</vt:lpstr>
      <vt:lpstr>Moved SUs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39</cp:revision>
  <dcterms:created xsi:type="dcterms:W3CDTF">2012-11-29T10:55:22Z</dcterms:created>
  <dcterms:modified xsi:type="dcterms:W3CDTF">2013-05-29T11:55:46Z</dcterms:modified>
</cp:coreProperties>
</file>