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6/3/2013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6/3/2013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6/3/2013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Dashboards/2636/GGUS-Requirements" TargetMode="External"/><Relationship Id="rId2" Type="http://schemas.openxmlformats.org/officeDocument/2006/relationships/hyperlink" Target="https://savannah.cern.ch/support/?group=e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Plans for the next </a:t>
            </a:r>
            <a:br>
              <a:rPr lang="en-GB" dirty="0" smtClean="0"/>
            </a:br>
            <a:r>
              <a:rPr lang="en-GB" dirty="0" smtClean="0"/>
              <a:t>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6/3/2013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20130607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Date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Regular release date: June, 26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r>
              <a:rPr lang="en-GB" dirty="0" smtClean="0"/>
              <a:t>Suggestion: skip June release and bring forward July release to 10</a:t>
            </a:r>
            <a:r>
              <a:rPr lang="en-GB" baseline="30000" dirty="0" smtClean="0"/>
              <a:t>th</a:t>
            </a:r>
            <a:r>
              <a:rPr lang="en-GB" dirty="0" smtClean="0"/>
              <a:t> of July</a:t>
            </a:r>
            <a:r>
              <a:rPr lang="en-GB" dirty="0" smtClean="0"/>
              <a:t>.</a:t>
            </a:r>
          </a:p>
          <a:p>
            <a:r>
              <a:rPr lang="en-GB" dirty="0" smtClean="0"/>
              <a:t>Reasons:</a:t>
            </a:r>
            <a:endParaRPr lang="en-GB" dirty="0" smtClean="0"/>
          </a:p>
          <a:p>
            <a:pPr lvl="1"/>
            <a:r>
              <a:rPr lang="en-GB" dirty="0" smtClean="0"/>
              <a:t>June, 26</a:t>
            </a:r>
            <a:r>
              <a:rPr lang="en-GB" baseline="30000" dirty="0" smtClean="0"/>
              <a:t>th</a:t>
            </a:r>
            <a:r>
              <a:rPr lang="en-GB" dirty="0" smtClean="0"/>
              <a:t> EGI review takes place</a:t>
            </a:r>
          </a:p>
          <a:p>
            <a:pPr lvl="1"/>
            <a:r>
              <a:rPr lang="en-GB" dirty="0" smtClean="0"/>
              <a:t>Only few requests of minor priority up to now</a:t>
            </a:r>
          </a:p>
          <a:p>
            <a:pPr lvl="1"/>
            <a:r>
              <a:rPr lang="en-GB" dirty="0" smtClean="0"/>
              <a:t>Our </a:t>
            </a:r>
            <a:r>
              <a:rPr lang="en-GB" dirty="0" err="1" smtClean="0"/>
              <a:t>sysadmin</a:t>
            </a:r>
            <a:r>
              <a:rPr lang="en-GB" dirty="0" smtClean="0"/>
              <a:t> is on vacation on 26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6/3/2013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20130607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requests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Savannah shopping list</a:t>
            </a:r>
            <a:endParaRPr lang="en-GB" dirty="0" smtClean="0"/>
          </a:p>
          <a:p>
            <a:r>
              <a:rPr lang="en-GB" smtClean="0">
                <a:hlinkClick r:id="rId3"/>
              </a:rPr>
              <a:t>EGI RT GGUS-Requirements queue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6/3/2013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20130607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37905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84</Words>
  <Application>Microsoft Office PowerPoint</Application>
  <PresentationFormat>Bildschirmpräsentation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EGI-InSPIRE-Slide-Template_v4-11</vt:lpstr>
      <vt:lpstr>Plans for the next  GGUS release</vt:lpstr>
      <vt:lpstr>Release Date</vt:lpstr>
      <vt:lpstr>Open requests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41</cp:revision>
  <dcterms:created xsi:type="dcterms:W3CDTF">2012-11-29T10:55:22Z</dcterms:created>
  <dcterms:modified xsi:type="dcterms:W3CDTF">2013-06-03T10:37:31Z</dcterms:modified>
</cp:coreProperties>
</file>