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4"/>
  </p:notesMasterIdLst>
  <p:sldIdLst>
    <p:sldId id="256" r:id="rId2"/>
    <p:sldId id="263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80" y="-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7/11/2013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7/11/2013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/>
              <a:pPr>
                <a:defRPr/>
              </a:pPr>
              <a:t>7/11/2013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 smtClean="0"/>
              <a:pPr>
                <a:defRPr/>
              </a:pPr>
              <a:t>7/11/2013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/>
              <a:pPr>
                <a:defRPr/>
              </a:pPr>
              <a:t>7/11/2013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t.egi.eu/rt/Ticket/Display.html?id=5761" TargetMode="External"/><Relationship Id="rId2" Type="http://schemas.openxmlformats.org/officeDocument/2006/relationships/hyperlink" Target="https://rt.egi.eu/rt/Ticket/Display.html?id=576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19672" y="1700808"/>
            <a:ext cx="7200800" cy="2520279"/>
          </a:xfrm>
        </p:spPr>
        <p:txBody>
          <a:bodyPr/>
          <a:lstStyle/>
          <a:p>
            <a:r>
              <a:rPr lang="en-GB" dirty="0" smtClean="0"/>
              <a:t>Decommissioning </a:t>
            </a:r>
            <a:r>
              <a:rPr lang="en-GB" dirty="0" smtClean="0"/>
              <a:t>candidates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67744" y="4437112"/>
            <a:ext cx="5832648" cy="792088"/>
          </a:xfrm>
        </p:spPr>
        <p:txBody>
          <a:bodyPr/>
          <a:lstStyle/>
          <a:p>
            <a:r>
              <a:rPr lang="en-GB" dirty="0" smtClean="0"/>
              <a:t>G. Grein (GGUS)</a:t>
            </a:r>
            <a:endParaRPr lang="en-GB" dirty="0"/>
          </a:p>
        </p:txBody>
      </p:sp>
      <p:sp>
        <p:nvSpPr>
          <p:cNvPr id="307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887163-61FB-4675-9153-F0293FEAB010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7/11/2013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GGUS-AB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20130711</a:t>
            </a:r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F096EC-15E1-45F9-B167-FBE36F0982FF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Decommission </a:t>
            </a:r>
            <a:r>
              <a:rPr lang="en-US" sz="3600" dirty="0" smtClean="0"/>
              <a:t>candidates</a:t>
            </a:r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>
          <a:xfrm>
            <a:off x="395536" y="1351309"/>
            <a:ext cx="8291264" cy="4669979"/>
          </a:xfrm>
        </p:spPr>
        <p:txBody>
          <a:bodyPr/>
          <a:lstStyle/>
          <a:p>
            <a:r>
              <a:rPr lang="en-GB" dirty="0" smtClean="0"/>
              <a:t>Condor </a:t>
            </a:r>
            <a:r>
              <a:rPr lang="en-GB" dirty="0" err="1" smtClean="0"/>
              <a:t>Utils</a:t>
            </a:r>
            <a:r>
              <a:rPr lang="en-GB" dirty="0" smtClean="0"/>
              <a:t> (</a:t>
            </a:r>
            <a:r>
              <a:rPr lang="en-GB" dirty="0" smtClean="0">
                <a:hlinkClick r:id="rId2"/>
              </a:rPr>
              <a:t>5762</a:t>
            </a:r>
            <a:r>
              <a:rPr lang="en-GB" dirty="0" smtClean="0"/>
              <a:t>)</a:t>
            </a:r>
            <a:endParaRPr lang="en-GB" dirty="0" smtClean="0"/>
          </a:p>
          <a:p>
            <a:r>
              <a:rPr lang="en-GB" dirty="0" smtClean="0"/>
              <a:t>Torque </a:t>
            </a:r>
            <a:r>
              <a:rPr lang="en-GB" dirty="0" err="1" smtClean="0"/>
              <a:t>Utils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smtClean="0">
                <a:hlinkClick r:id="rId3"/>
              </a:rPr>
              <a:t>5761</a:t>
            </a:r>
            <a:r>
              <a:rPr lang="en-US" dirty="0" smtClean="0"/>
              <a:t>)</a:t>
            </a:r>
            <a:endParaRPr lang="en-GB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7/11/2013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GGUS-AB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20130711</a:t>
            </a:r>
            <a:endParaRPr lang="en-US" dirty="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158287"/>
      </p:ext>
    </p:extLst>
  </p:cSld>
  <p:clrMapOvr>
    <a:masterClrMapping/>
  </p:clrMapOvr>
</p:sld>
</file>

<file path=ppt/theme/theme1.xml><?xml version="1.0" encoding="utf-8"?>
<a:theme xmlns:a="http://schemas.openxmlformats.org/drawingml/2006/main" name="EGI-InSPIRE-Slide-Template_v4-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EGI-InSPIRE-Slide-Template_v4-11</Template>
  <TotalTime>0</TotalTime>
  <Words>28</Words>
  <Application>Microsoft Office PowerPoint</Application>
  <PresentationFormat>Bildschirmpräsentation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EGI-InSPIRE-Slide-Template_v4-11</vt:lpstr>
      <vt:lpstr>Decommissioning candidates</vt:lpstr>
      <vt:lpstr>Decommission candidates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GGUS Report Generator Assessment report</dc:title>
  <dc:creator>EGI</dc:creator>
  <cp:lastModifiedBy>Grein</cp:lastModifiedBy>
  <cp:revision>48</cp:revision>
  <dcterms:created xsi:type="dcterms:W3CDTF">2012-11-29T10:55:22Z</dcterms:created>
  <dcterms:modified xsi:type="dcterms:W3CDTF">2013-07-11T11:03:46Z</dcterms:modified>
</cp:coreProperties>
</file>