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7/4/2013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7/4/2013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7/4/2013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728" TargetMode="External"/><Relationship Id="rId2" Type="http://schemas.openxmlformats.org/officeDocument/2006/relationships/hyperlink" Target="https://rt.egi.eu/rt/Ticket/Display.html?id=57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rt/Ticket/Display.html?id=534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Dashboards/2636/GGUS-Requirements" TargetMode="External"/><Relationship Id="rId2" Type="http://schemas.openxmlformats.org/officeDocument/2006/relationships/hyperlink" Target="https://savannah.cern.ch/support/?group=e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Plans for the next </a:t>
            </a:r>
            <a:br>
              <a:rPr lang="en-GB" dirty="0" smtClean="0"/>
            </a:br>
            <a:r>
              <a:rPr lang="en-GB" dirty="0" smtClean="0"/>
              <a:t>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7/4/2013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20130711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Date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Regular release date: Sep, 25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7/4/2013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20130711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requests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US" dirty="0" smtClean="0"/>
              <a:t>Make </a:t>
            </a:r>
            <a:r>
              <a:rPr lang="en-US" dirty="0"/>
              <a:t>field "Affected component version" depending on field "Affected </a:t>
            </a:r>
            <a:r>
              <a:rPr lang="en-US" dirty="0" smtClean="0"/>
              <a:t>component“ (</a:t>
            </a:r>
            <a:r>
              <a:rPr lang="en-US" dirty="0" smtClean="0">
                <a:hlinkClick r:id="rId2"/>
              </a:rPr>
              <a:t>5727</a:t>
            </a:r>
            <a:r>
              <a:rPr lang="en-US" dirty="0" smtClean="0"/>
              <a:t>)</a:t>
            </a:r>
          </a:p>
          <a:p>
            <a:r>
              <a:rPr lang="en-US" dirty="0"/>
              <a:t>Implement new field "Fix component version" and make it </a:t>
            </a:r>
            <a:r>
              <a:rPr lang="en-US" dirty="0" smtClean="0"/>
              <a:t>searchable  (</a:t>
            </a:r>
            <a:r>
              <a:rPr lang="en-US" dirty="0" smtClean="0">
                <a:hlinkClick r:id="rId3"/>
              </a:rPr>
              <a:t>5728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New support unit for </a:t>
            </a:r>
            <a:r>
              <a:rPr lang="en-US" dirty="0"/>
              <a:t>tickets which need information about UMD </a:t>
            </a:r>
            <a:r>
              <a:rPr lang="en-US" dirty="0" smtClean="0"/>
              <a:t>releases (</a:t>
            </a:r>
            <a:r>
              <a:rPr lang="en-US" dirty="0" smtClean="0">
                <a:hlinkClick r:id="rId4"/>
              </a:rPr>
              <a:t>5340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7/4/2013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20130711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3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requests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Savannah shopping list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EGI RT </a:t>
            </a:r>
            <a:r>
              <a:rPr lang="en-GB" smtClean="0">
                <a:hlinkClick r:id="rId3"/>
              </a:rPr>
              <a:t>GGUS-Requirements </a:t>
            </a:r>
            <a:r>
              <a:rPr lang="en-GB" smtClean="0">
                <a:hlinkClick r:id="rId3"/>
              </a:rPr>
              <a:t>queue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7/4/2013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20130711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62495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96</Words>
  <Application>Microsoft Office PowerPoint</Application>
  <PresentationFormat>Bildschirmpräsentation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EGI-InSPIRE-Slide-Template_v4-11</vt:lpstr>
      <vt:lpstr>Plans for the next  GGUS release</vt:lpstr>
      <vt:lpstr>Release Date</vt:lpstr>
      <vt:lpstr>Open requests</vt:lpstr>
      <vt:lpstr>Open requests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43</cp:revision>
  <dcterms:created xsi:type="dcterms:W3CDTF">2012-11-29T10:55:22Z</dcterms:created>
  <dcterms:modified xsi:type="dcterms:W3CDTF">2013-07-04T11:25:02Z</dcterms:modified>
</cp:coreProperties>
</file>