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256" r:id="rId2"/>
    <p:sldId id="266" r:id="rId3"/>
    <p:sldId id="267" r:id="rId4"/>
    <p:sldId id="265" r:id="rId5"/>
    <p:sldId id="263" r:id="rId6"/>
    <p:sldId id="26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7/9/2013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7/9/2013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7/9/2013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7/9/2013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7/9/2013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733" TargetMode="External"/><Relationship Id="rId2" Type="http://schemas.openxmlformats.org/officeDocument/2006/relationships/hyperlink" Target="https://rt.egi.eu/rt/Ticket/Display.html?id=574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t.egi.eu/rt/Ticket/Display.html?id=5746" TargetMode="External"/><Relationship Id="rId4" Type="http://schemas.openxmlformats.org/officeDocument/2006/relationships/hyperlink" Target="https://rt.egi.eu/rt/Ticket/Display.html?id=574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4752" TargetMode="External"/><Relationship Id="rId2" Type="http://schemas.openxmlformats.org/officeDocument/2006/relationships/hyperlink" Target="https://rt.egi.eu/rt/Ticket/Display.html?id=575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avannah.cern.ch/support/index.php?13649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696" TargetMode="External"/><Relationship Id="rId2" Type="http://schemas.openxmlformats.org/officeDocument/2006/relationships/hyperlink" Target="https://rt.egi.eu/rt/Ticket/Display.html?id=568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t.egi.eu/rt/Ticket/Display.html?id=4858" TargetMode="External"/><Relationship Id="rId5" Type="http://schemas.openxmlformats.org/officeDocument/2006/relationships/hyperlink" Target="https://rt.egi.eu/rt/Ticket/Display.html?id=5719" TargetMode="External"/><Relationship Id="rId4" Type="http://schemas.openxmlformats.org/officeDocument/2006/relationships/hyperlink" Target="https://rt.egi.eu/rt/Ticket/Display.html?id=5697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avannah.cern.ch/support/?13824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755" TargetMode="External"/><Relationship Id="rId2" Type="http://schemas.openxmlformats.org/officeDocument/2006/relationships/hyperlink" Target="https://rt.egi.eu/rt/Ticket/Display.html?id=569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Major changes in last GGUS release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7/9/2013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20130710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Updated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flow</a:t>
            </a:r>
            <a:r>
              <a:rPr lang="de-DE" dirty="0" smtClean="0"/>
              <a:t> for </a:t>
            </a:r>
            <a:r>
              <a:rPr lang="de-DE" dirty="0" err="1" smtClean="0"/>
              <a:t>tickets</a:t>
            </a:r>
            <a:r>
              <a:rPr lang="de-DE" dirty="0" smtClean="0"/>
              <a:t> </a:t>
            </a:r>
            <a:r>
              <a:rPr lang="de-DE" dirty="0" err="1" smtClean="0"/>
              <a:t>waiting</a:t>
            </a:r>
            <a:r>
              <a:rPr lang="de-DE" dirty="0" smtClean="0"/>
              <a:t> for PT </a:t>
            </a:r>
            <a:r>
              <a:rPr lang="de-DE" dirty="0" err="1" smtClean="0"/>
              <a:t>input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smtClean="0">
                <a:hlinkClick r:id="rId2"/>
              </a:rPr>
              <a:t>5740</a:t>
            </a:r>
            <a:r>
              <a:rPr lang="de-DE" dirty="0" smtClean="0"/>
              <a:t>):</a:t>
            </a:r>
          </a:p>
          <a:p>
            <a:pPr lvl="1"/>
            <a:r>
              <a:rPr lang="de-DE" dirty="0" smtClean="0"/>
              <a:t>&gt; ETA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for ticket </a:t>
            </a:r>
            <a:r>
              <a:rPr lang="de-DE" dirty="0" err="1" smtClean="0"/>
              <a:t>status</a:t>
            </a:r>
            <a:r>
              <a:rPr lang="de-DE" dirty="0" smtClean="0"/>
              <a:t> „on hold“</a:t>
            </a:r>
          </a:p>
          <a:p>
            <a:r>
              <a:rPr lang="en-US" dirty="0" smtClean="0"/>
              <a:t>Creation on NGI_ZA (</a:t>
            </a:r>
            <a:r>
              <a:rPr lang="en-US" dirty="0" smtClean="0">
                <a:hlinkClick r:id="rId3"/>
              </a:rPr>
              <a:t>5733</a:t>
            </a:r>
            <a:r>
              <a:rPr lang="en-US" dirty="0" smtClean="0"/>
              <a:t>)</a:t>
            </a:r>
          </a:p>
          <a:p>
            <a:r>
              <a:rPr lang="en-US" dirty="0" smtClean="0"/>
              <a:t>Add new type of problem “Computing Services” (</a:t>
            </a:r>
            <a:r>
              <a:rPr lang="en-US" dirty="0" smtClean="0">
                <a:hlinkClick r:id="rId4"/>
              </a:rPr>
              <a:t>5742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Renewal of GGUS service certificate (</a:t>
            </a:r>
            <a:r>
              <a:rPr lang="en-US" dirty="0" smtClean="0">
                <a:hlinkClick r:id="rId5"/>
              </a:rPr>
              <a:t>5746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2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/>
          <a:lstStyle/>
          <a:p>
            <a:r>
              <a:rPr lang="de-DE" dirty="0" smtClean="0"/>
              <a:t>New VO „drihm.eu“ (</a:t>
            </a:r>
            <a:r>
              <a:rPr lang="de-DE" dirty="0" smtClean="0">
                <a:hlinkClick r:id="rId2"/>
              </a:rPr>
              <a:t>5752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Implement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report</a:t>
            </a:r>
            <a:r>
              <a:rPr lang="de-DE" dirty="0" smtClean="0"/>
              <a:t> „ETA </a:t>
            </a:r>
            <a:r>
              <a:rPr lang="de-DE" dirty="0" err="1" smtClean="0"/>
              <a:t>accuracy</a:t>
            </a:r>
            <a:r>
              <a:rPr lang="de-DE" dirty="0" smtClean="0"/>
              <a:t>“ in </a:t>
            </a:r>
            <a:r>
              <a:rPr lang="de-DE" dirty="0" err="1" smtClean="0"/>
              <a:t>report</a:t>
            </a:r>
            <a:r>
              <a:rPr lang="de-DE" dirty="0" smtClean="0"/>
              <a:t> </a:t>
            </a:r>
            <a:r>
              <a:rPr lang="de-DE" dirty="0" err="1" smtClean="0"/>
              <a:t>generator</a:t>
            </a:r>
            <a:r>
              <a:rPr lang="de-DE" dirty="0" smtClean="0"/>
              <a:t> (</a:t>
            </a:r>
            <a:r>
              <a:rPr lang="de-DE" dirty="0" smtClean="0">
                <a:hlinkClick r:id="rId3"/>
              </a:rPr>
              <a:t>4752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Sending</a:t>
            </a:r>
            <a:r>
              <a:rPr lang="de-DE" dirty="0" smtClean="0"/>
              <a:t> an </a:t>
            </a:r>
            <a:r>
              <a:rPr lang="de-DE" dirty="0" err="1" smtClean="0"/>
              <a:t>alarm</a:t>
            </a:r>
            <a:r>
              <a:rPr lang="de-DE" dirty="0" smtClean="0"/>
              <a:t> </a:t>
            </a:r>
            <a:r>
              <a:rPr lang="de-DE" dirty="0" err="1" smtClean="0"/>
              <a:t>notification</a:t>
            </a:r>
            <a:r>
              <a:rPr lang="de-DE" dirty="0" smtClean="0"/>
              <a:t>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re-opening</a:t>
            </a:r>
            <a:r>
              <a:rPr lang="de-DE" dirty="0" smtClean="0"/>
              <a:t> an </a:t>
            </a:r>
            <a:r>
              <a:rPr lang="de-DE" smtClean="0"/>
              <a:t>ALARM ticket (</a:t>
            </a:r>
            <a:r>
              <a:rPr lang="de-DE" smtClean="0">
                <a:hlinkClick r:id="rId4"/>
              </a:rPr>
              <a:t>SAV136499</a:t>
            </a:r>
            <a:r>
              <a:rPr lang="de-DE" smtClean="0"/>
              <a:t>)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187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Decommissioned SUs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4741987"/>
          </a:xfrm>
        </p:spPr>
        <p:txBody>
          <a:bodyPr/>
          <a:lstStyle/>
          <a:p>
            <a:r>
              <a:rPr lang="en-GB" sz="2800" dirty="0" smtClean="0"/>
              <a:t>ISIN (</a:t>
            </a:r>
            <a:r>
              <a:rPr lang="en-GB" sz="2800" dirty="0" smtClean="0">
                <a:hlinkClick r:id="rId2"/>
              </a:rPr>
              <a:t>5685</a:t>
            </a:r>
            <a:r>
              <a:rPr lang="en-GB" sz="2800" dirty="0" smtClean="0"/>
              <a:t>)</a:t>
            </a:r>
          </a:p>
          <a:p>
            <a:r>
              <a:rPr lang="de-DE" sz="2800" dirty="0"/>
              <a:t>EMI Common Data </a:t>
            </a:r>
            <a:r>
              <a:rPr lang="de-DE" sz="2800" dirty="0" smtClean="0"/>
              <a:t>Library (</a:t>
            </a:r>
            <a:r>
              <a:rPr lang="en-GB" sz="2800" dirty="0" smtClean="0">
                <a:hlinkClick r:id="rId3"/>
              </a:rPr>
              <a:t>5696</a:t>
            </a:r>
            <a:r>
              <a:rPr lang="en-GB" sz="2800" dirty="0" smtClean="0"/>
              <a:t>)</a:t>
            </a:r>
          </a:p>
          <a:p>
            <a:r>
              <a:rPr lang="en-GB" sz="2800" dirty="0" smtClean="0"/>
              <a:t>EMI </a:t>
            </a:r>
            <a:r>
              <a:rPr lang="de-DE" sz="2800" dirty="0"/>
              <a:t>Common </a:t>
            </a:r>
            <a:r>
              <a:rPr lang="de-DE" sz="2800" dirty="0" smtClean="0"/>
              <a:t>(</a:t>
            </a:r>
            <a:r>
              <a:rPr lang="en-GB" sz="2800" dirty="0" smtClean="0">
                <a:hlinkClick r:id="rId4"/>
              </a:rPr>
              <a:t>5697</a:t>
            </a:r>
            <a:r>
              <a:rPr lang="en-GB" sz="2800" dirty="0" smtClean="0"/>
              <a:t>)</a:t>
            </a:r>
          </a:p>
          <a:p>
            <a:r>
              <a:rPr lang="en-GB" sz="2800" dirty="0" err="1" smtClean="0"/>
              <a:t>gLite</a:t>
            </a:r>
            <a:r>
              <a:rPr lang="en-GB" sz="2800" dirty="0" smtClean="0"/>
              <a:t> VOBOX (</a:t>
            </a:r>
            <a:r>
              <a:rPr lang="en-GB" sz="2800" dirty="0" smtClean="0">
                <a:hlinkClick r:id="rId5"/>
              </a:rPr>
              <a:t>5719</a:t>
            </a:r>
            <a:r>
              <a:rPr lang="en-GB" sz="2800" dirty="0" smtClean="0"/>
              <a:t>)</a:t>
            </a:r>
          </a:p>
          <a:p>
            <a:r>
              <a:rPr lang="en-GB" sz="2800" dirty="0" smtClean="0"/>
              <a:t>NGI_IE (</a:t>
            </a:r>
            <a:r>
              <a:rPr lang="en-GB" sz="2800" dirty="0" smtClean="0">
                <a:hlinkClick r:id="rId6"/>
              </a:rPr>
              <a:t>4858</a:t>
            </a:r>
            <a:r>
              <a:rPr lang="en-GB" sz="2800" dirty="0" smtClean="0"/>
              <a:t>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3876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Merged SUs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endParaRPr lang="en-GB" dirty="0" smtClean="0"/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7/9/2013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067096"/>
              </p:ext>
            </p:extLst>
          </p:nvPr>
        </p:nvGraphicFramePr>
        <p:xfrm>
          <a:off x="971600" y="1772816"/>
          <a:ext cx="7200801" cy="1238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2232248"/>
                <a:gridCol w="1368153"/>
              </a:tblGrid>
              <a:tr h="598010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Previous</a:t>
                      </a:r>
                      <a:r>
                        <a:rPr lang="de-DE" dirty="0" smtClean="0"/>
                        <a:t> Support</a:t>
                      </a:r>
                      <a:r>
                        <a:rPr lang="de-DE" baseline="0" dirty="0" smtClean="0"/>
                        <a:t> Units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Merged</a:t>
                      </a:r>
                      <a:r>
                        <a:rPr lang="de-DE" dirty="0" smtClean="0"/>
                        <a:t> Support Unit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RT Ticket #</a:t>
                      </a:r>
                      <a:endParaRPr lang="de-DE" dirty="0"/>
                    </a:p>
                  </a:txBody>
                  <a:tcPr/>
                </a:tc>
              </a:tr>
              <a:tr h="598010">
                <a:tc>
                  <a:txBody>
                    <a:bodyPr/>
                    <a:lstStyle/>
                    <a:p>
                      <a:r>
                        <a:rPr lang="de-DE" dirty="0" smtClean="0"/>
                        <a:t>SAM/</a:t>
                      </a:r>
                      <a:r>
                        <a:rPr lang="de-DE" dirty="0" err="1" smtClean="0"/>
                        <a:t>Nagios</a:t>
                      </a:r>
                      <a:r>
                        <a:rPr lang="de-DE" dirty="0" smtClean="0"/>
                        <a:t> (3rd </a:t>
                      </a:r>
                      <a:r>
                        <a:rPr lang="de-DE" dirty="0" err="1" smtClean="0"/>
                        <a:t>line</a:t>
                      </a:r>
                      <a:r>
                        <a:rPr lang="de-DE" dirty="0" smtClean="0"/>
                        <a:t>)</a:t>
                      </a:r>
                      <a:r>
                        <a:rPr lang="de-DE" baseline="0" dirty="0" smtClean="0"/>
                        <a:t> + LHC Experiment Dashboard (3rd </a:t>
                      </a:r>
                      <a:r>
                        <a:rPr lang="de-DE" baseline="0" dirty="0" err="1" smtClean="0"/>
                        <a:t>line</a:t>
                      </a:r>
                      <a:r>
                        <a:rPr lang="de-DE" baseline="0" dirty="0" smtClean="0"/>
                        <a:t>)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Grid</a:t>
                      </a:r>
                      <a:r>
                        <a:rPr lang="de-DE" dirty="0" smtClean="0"/>
                        <a:t> Monitoring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hlinkClick r:id="rId2"/>
                        </a:rPr>
                        <a:t>SAV 138241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58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Renamed SUs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7/9/2013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010592"/>
              </p:ext>
            </p:extLst>
          </p:nvPr>
        </p:nvGraphicFramePr>
        <p:xfrm>
          <a:off x="971600" y="1988840"/>
          <a:ext cx="7200801" cy="1794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/>
                <a:gridCol w="2400267"/>
                <a:gridCol w="2400267"/>
              </a:tblGrid>
              <a:tr h="598010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Previous</a:t>
                      </a:r>
                      <a:r>
                        <a:rPr lang="de-DE" dirty="0" smtClean="0"/>
                        <a:t> Support</a:t>
                      </a:r>
                      <a:r>
                        <a:rPr lang="de-DE" baseline="0" dirty="0" smtClean="0"/>
                        <a:t> Unit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New Support Unit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RT Ticket #</a:t>
                      </a:r>
                      <a:endParaRPr lang="de-DE" dirty="0"/>
                    </a:p>
                  </a:txBody>
                  <a:tcPr/>
                </a:tc>
              </a:tr>
              <a:tr h="59801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gLite</a:t>
                      </a:r>
                      <a:r>
                        <a:rPr lang="de-DE" dirty="0" smtClean="0"/>
                        <a:t> WMS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WMS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hlinkClick r:id="rId2"/>
                        </a:rPr>
                        <a:t>5698</a:t>
                      </a:r>
                      <a:endParaRPr lang="de-DE" dirty="0"/>
                    </a:p>
                  </a:txBody>
                  <a:tcPr/>
                </a:tc>
              </a:tr>
              <a:tr h="598010">
                <a:tc>
                  <a:txBody>
                    <a:bodyPr/>
                    <a:lstStyle/>
                    <a:p>
                      <a:r>
                        <a:rPr lang="de-DE" dirty="0" smtClean="0"/>
                        <a:t>IGE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EGCF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hlinkClick r:id="rId3"/>
                        </a:rPr>
                        <a:t>5755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255403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185</Words>
  <Application>Microsoft Office PowerPoint</Application>
  <PresentationFormat>Bildschirmpräsentation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EGI-InSPIRE-Slide-Template_v4-11</vt:lpstr>
      <vt:lpstr>Major changes in last GGUS release</vt:lpstr>
      <vt:lpstr>Major changes</vt:lpstr>
      <vt:lpstr>Major changes</vt:lpstr>
      <vt:lpstr>Decommissioned SUs</vt:lpstr>
      <vt:lpstr>Merged SUs</vt:lpstr>
      <vt:lpstr>Renamed SUs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45</cp:revision>
  <dcterms:created xsi:type="dcterms:W3CDTF">2012-11-29T10:55:22Z</dcterms:created>
  <dcterms:modified xsi:type="dcterms:W3CDTF">2013-07-09T11:38:29Z</dcterms:modified>
</cp:coreProperties>
</file>