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65DFF8-BCE9-4731-80FC-1C7FA2E054A0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F6382F-600E-42A6-B895-5FB17A1DA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69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3F0663-52BF-4C95-BDC9-07F04EC3C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E90B-607C-40DD-822E-D08BE8964ACF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51FA-E47F-42E9-A441-61C7D0CE6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EADE-39C2-41E8-9EAE-3A01073ADDD7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86093-43A3-4B27-9991-6B52E4A74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3C6250-2801-4EA8-BFD2-2450345952E4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0C48BD-DD5D-4BE5-B38A-24396E414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OLA Task Force update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  <a:cs typeface="Arial" charset="0"/>
              </a:rPr>
              <a:t>Dimitris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Zilaskos</a:t>
            </a:r>
            <a:r>
              <a:rPr lang="en-GB" dirty="0" smtClean="0">
                <a:latin typeface="Arial" charset="0"/>
                <a:cs typeface="Arial" charset="0"/>
              </a:rPr>
              <a:t>, Christos </a:t>
            </a:r>
            <a:r>
              <a:rPr lang="en-GB" dirty="0" err="1" smtClean="0">
                <a:latin typeface="Arial" charset="0"/>
                <a:cs typeface="Arial" charset="0"/>
              </a:rPr>
              <a:t>Kanellopoulos</a:t>
            </a:r>
            <a:endParaRPr lang="en-GB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(AUTH/GRNET)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FA38D5-FD8C-484B-BE2D-E1BC64F7593E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10/26/2010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 meeting, 26/20/2010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47DA2F-8BBB-473C-968C-893B71C0D182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Formation and purpose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OLA Task Force formed in September 2010 after the EGI Technical Forum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</a:t>
            </a:r>
            <a:r>
              <a:rPr lang="en-US" dirty="0" smtClean="0">
                <a:latin typeface="Arial" charset="0"/>
                <a:cs typeface="Arial" charset="0"/>
              </a:rPr>
              <a:t>ain goal: </a:t>
            </a:r>
            <a:r>
              <a:rPr lang="en-US" dirty="0" smtClean="0">
                <a:latin typeface="Arial" charset="0"/>
                <a:cs typeface="Arial" charset="0"/>
              </a:rPr>
              <a:t>develop a roadmap for extensions of existing OLAs and the definition of new ones to be proposed to the OMB for discussion/approval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Input material: MS404, the existing OLAs, questionnaires distributed and the recent workshop at EGI TF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69CB1-5F0C-4AA3-92E4-3C02BAEEF45A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10/26/2010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 meeting, 26/20/2010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F62125-AF13-444F-AF14-6F95B5393DC9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from various NGIs</a:t>
            </a:r>
          </a:p>
          <a:p>
            <a:pPr lvl="1"/>
            <a:r>
              <a:rPr lang="en-US" dirty="0" smtClean="0"/>
              <a:t>France </a:t>
            </a:r>
          </a:p>
          <a:p>
            <a:pPr lvl="1"/>
            <a:r>
              <a:rPr lang="en-US" dirty="0" smtClean="0"/>
              <a:t>Greece // coordination</a:t>
            </a:r>
          </a:p>
          <a:p>
            <a:pPr lvl="1"/>
            <a:r>
              <a:rPr lang="en-US" dirty="0" smtClean="0"/>
              <a:t>Italy</a:t>
            </a:r>
          </a:p>
          <a:p>
            <a:pPr lvl="1"/>
            <a:r>
              <a:rPr lang="en-US" dirty="0" smtClean="0"/>
              <a:t>NDGF</a:t>
            </a:r>
          </a:p>
          <a:p>
            <a:pPr lvl="1"/>
            <a:r>
              <a:rPr lang="en-US" dirty="0" smtClean="0"/>
              <a:t>Poland</a:t>
            </a:r>
          </a:p>
          <a:p>
            <a:pPr lvl="1"/>
            <a:r>
              <a:rPr lang="en-US" dirty="0" smtClean="0"/>
              <a:t>Serbia</a:t>
            </a:r>
          </a:p>
          <a:p>
            <a:pPr lvl="1"/>
            <a:r>
              <a:rPr lang="en-US" dirty="0" smtClean="0"/>
              <a:t>Sweden</a:t>
            </a:r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 so far and in progress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r>
              <a:rPr lang="en-US" sz="2800" dirty="0" smtClean="0"/>
              <a:t>2 EVO meetings</a:t>
            </a:r>
          </a:p>
          <a:p>
            <a:r>
              <a:rPr lang="en-US" sz="2800" dirty="0" smtClean="0"/>
              <a:t>Current focus on the site-NGI OLA</a:t>
            </a:r>
          </a:p>
          <a:p>
            <a:r>
              <a:rPr lang="en-US" sz="2800" dirty="0" smtClean="0"/>
              <a:t>Meeting with SAM development </a:t>
            </a:r>
            <a:r>
              <a:rPr lang="en-US" sz="2800" dirty="0" smtClean="0"/>
              <a:t>team </a:t>
            </a:r>
            <a:r>
              <a:rPr lang="en-US" sz="2800" dirty="0" smtClean="0"/>
              <a:t>to understand implications on availability calculation (WLCG) and SAM components of potential OLA extensions </a:t>
            </a:r>
          </a:p>
          <a:p>
            <a:pPr lvl="1"/>
            <a:r>
              <a:rPr lang="en-US" sz="2000" dirty="0" smtClean="0"/>
              <a:t>Search for a common ground between different roadmaps </a:t>
            </a:r>
          </a:p>
          <a:p>
            <a:r>
              <a:rPr lang="en-US" sz="2800" dirty="0" smtClean="0"/>
              <a:t>Future roadmap: </a:t>
            </a:r>
          </a:p>
          <a:p>
            <a:pPr lvl="1"/>
            <a:r>
              <a:rPr lang="en-US" sz="2000" dirty="0" smtClean="0"/>
              <a:t>Discussion of site-NGI OLA proposal at November OMB</a:t>
            </a:r>
          </a:p>
          <a:p>
            <a:pPr lvl="1"/>
            <a:r>
              <a:rPr lang="en-US" sz="2000" dirty="0" smtClean="0"/>
              <a:t>Discussion of tool development needs with JRA1 and WLCG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114</TotalTime>
  <Words>162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OLA Task Force update</vt:lpstr>
      <vt:lpstr>Formation and purpose</vt:lpstr>
      <vt:lpstr>Participants</vt:lpstr>
      <vt:lpstr>Work so far and in progress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 Task Force</dc:title>
  <dc:creator>dimitris</dc:creator>
  <cp:lastModifiedBy>dimitris</cp:lastModifiedBy>
  <cp:revision>13</cp:revision>
  <dcterms:created xsi:type="dcterms:W3CDTF">2010-10-25T13:36:36Z</dcterms:created>
  <dcterms:modified xsi:type="dcterms:W3CDTF">2010-10-26T07:17:32Z</dcterms:modified>
</cp:coreProperties>
</file>