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256" r:id="rId2"/>
    <p:sldId id="271" r:id="rId3"/>
    <p:sldId id="272" r:id="rId4"/>
    <p:sldId id="273" r:id="rId5"/>
    <p:sldId id="274" r:id="rId6"/>
    <p:sldId id="27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5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12/21/2010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12/21/2010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12/21/2010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Service monitoring: EGI requirements, short and middle term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12/21/2010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Service monitoring: EGI requirements, short and middle term plans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12/21/2010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Single Monitoring VO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174232"/>
            <a:ext cx="5832648" cy="1343000"/>
          </a:xfrm>
        </p:spPr>
        <p:txBody>
          <a:bodyPr/>
          <a:lstStyle/>
          <a:p>
            <a:r>
              <a:rPr lang="en-GB" dirty="0" smtClean="0"/>
              <a:t>Emir </a:t>
            </a:r>
            <a:r>
              <a:rPr lang="en-GB" dirty="0" err="1" smtClean="0"/>
              <a:t>Imamagic</a:t>
            </a:r>
            <a:endParaRPr lang="en-GB" dirty="0" smtClean="0"/>
          </a:p>
          <a:p>
            <a:r>
              <a:rPr lang="en-GB" dirty="0" smtClean="0"/>
              <a:t>University Computing Centre (SRCE)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12/21/2010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Single Monitoring VO </a:t>
            </a: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OPS VO</a:t>
            </a:r>
          </a:p>
          <a:p>
            <a:pPr lvl="1"/>
            <a:r>
              <a:rPr lang="en-US" dirty="0" smtClean="0"/>
              <a:t>EGI operations monitoring VO</a:t>
            </a:r>
          </a:p>
          <a:p>
            <a:pPr lvl="1"/>
            <a:r>
              <a:rPr lang="en-US" dirty="0" smtClean="0"/>
              <a:t>used for A/R calculations and reports</a:t>
            </a:r>
          </a:p>
          <a:p>
            <a:pPr lvl="1"/>
            <a:r>
              <a:rPr lang="en-US" dirty="0" smtClean="0"/>
              <a:t>agreed to use it at the end of the EGEE-III project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12/21/2010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Single Monitoring VO 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Background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 depend on this requirement</a:t>
            </a:r>
          </a:p>
          <a:p>
            <a:pPr lvl="1"/>
            <a:r>
              <a:rPr lang="en-US" dirty="0" err="1" smtClean="0"/>
              <a:t>GridView</a:t>
            </a:r>
            <a:r>
              <a:rPr lang="en-US" dirty="0" smtClean="0"/>
              <a:t>, Old SAM DB, SAM/</a:t>
            </a:r>
            <a:r>
              <a:rPr lang="en-US" dirty="0" err="1" smtClean="0"/>
              <a:t>Nagios</a:t>
            </a:r>
            <a:endParaRPr lang="en-US" dirty="0" smtClean="0"/>
          </a:p>
          <a:p>
            <a:r>
              <a:rPr lang="en-US" dirty="0" err="1" smtClean="0"/>
              <a:t>GridView</a:t>
            </a:r>
            <a:endParaRPr lang="en-US" dirty="0" smtClean="0"/>
          </a:p>
          <a:p>
            <a:pPr lvl="1"/>
            <a:r>
              <a:rPr lang="en-US" dirty="0" smtClean="0"/>
              <a:t>needs a single VO in order to generate reports for whole EGI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12/21/2010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Single Monitoring VO 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Points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issues</a:t>
            </a:r>
            <a:endParaRPr lang="en-US" dirty="0" smtClean="0"/>
          </a:p>
          <a:p>
            <a:pPr lvl="1"/>
            <a:r>
              <a:rPr lang="en-US" dirty="0" smtClean="0"/>
              <a:t>groups can be used for limiting access</a:t>
            </a:r>
          </a:p>
          <a:p>
            <a:endParaRPr lang="en-US" dirty="0" smtClean="0"/>
          </a:p>
          <a:p>
            <a:r>
              <a:rPr lang="en-US" dirty="0" smtClean="0"/>
              <a:t>Monitoring sites outside of EGI</a:t>
            </a:r>
          </a:p>
          <a:p>
            <a:pPr lvl="1"/>
            <a:r>
              <a:rPr lang="en-US" dirty="0" smtClean="0"/>
              <a:t>SAM supports multiple VO monitoring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12/21/2010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Single Monitoring VO 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Points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VOMS consolidation and reliability </a:t>
            </a:r>
          </a:p>
          <a:p>
            <a:pPr lvl="1"/>
            <a:r>
              <a:rPr lang="en-US" dirty="0" smtClean="0"/>
              <a:t>do we need VOMS per partner just for monitoring?</a:t>
            </a:r>
          </a:p>
          <a:p>
            <a:endParaRPr lang="en-US" dirty="0" smtClean="0"/>
          </a:p>
          <a:p>
            <a:r>
              <a:rPr lang="en-US" dirty="0" smtClean="0"/>
              <a:t>Development effort</a:t>
            </a:r>
          </a:p>
          <a:p>
            <a:pPr lvl="1"/>
            <a:r>
              <a:rPr lang="en-US" dirty="0" smtClean="0"/>
              <a:t>enabling this future requires changes in all JRA1 components and ACE (next </a:t>
            </a:r>
            <a:r>
              <a:rPr lang="en-US" dirty="0" err="1" smtClean="0"/>
              <a:t>GridView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12/21/2010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Single Monitoring VO 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OPS for EGI operations monitoring</a:t>
            </a:r>
          </a:p>
          <a:p>
            <a:endParaRPr lang="en-US" dirty="0" smtClean="0"/>
          </a:p>
          <a:p>
            <a:r>
              <a:rPr lang="en-US" dirty="0" smtClean="0"/>
              <a:t>Use national VOs for national sites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1126</TotalTime>
  <Words>154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EGI-InSPIRE-Slide-Template_v4</vt:lpstr>
      <vt:lpstr>Single Monitoring VO </vt:lpstr>
      <vt:lpstr>Introduction</vt:lpstr>
      <vt:lpstr>Technical Background</vt:lpstr>
      <vt:lpstr>Additional Points</vt:lpstr>
      <vt:lpstr>Additional Points</vt:lpstr>
      <vt:lpstr>Proposal</vt:lpstr>
    </vt:vector>
  </TitlesOfParts>
  <Company>Srce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Emir Imamagic</dc:creator>
  <cp:lastModifiedBy>Emir Imamagic</cp:lastModifiedBy>
  <cp:revision>69</cp:revision>
  <dcterms:created xsi:type="dcterms:W3CDTF">2010-11-22T14:06:48Z</dcterms:created>
  <dcterms:modified xsi:type="dcterms:W3CDTF">2010-12-21T10:35:46Z</dcterms:modified>
</cp:coreProperties>
</file>