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256" r:id="rId2"/>
    <p:sldId id="273" r:id="rId3"/>
    <p:sldId id="271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9" autoAdjust="0"/>
    <p:restoredTop sz="94660"/>
  </p:normalViewPr>
  <p:slideViewPr>
    <p:cSldViewPr>
      <p:cViewPr>
        <p:scale>
          <a:sx n="74" d="100"/>
          <a:sy n="74" d="100"/>
        </p:scale>
        <p:origin x="-146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Service monitoring: EGI requirements, short and middle term plans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Monitoring of uncertified sites and nodes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174232"/>
            <a:ext cx="5832648" cy="1343000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 smtClean="0"/>
          </a:p>
          <a:p>
            <a:r>
              <a:rPr lang="en-GB" dirty="0" smtClean="0"/>
              <a:t>University Computing Centre (SRCE)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</a:t>
            </a:r>
            <a:r>
              <a:rPr lang="en-US" dirty="0" smtClean="0"/>
              <a:t>add uncertified sites to </a:t>
            </a:r>
            <a:r>
              <a:rPr lang="en-US" dirty="0" smtClean="0"/>
              <a:t>monitoring framework?</a:t>
            </a:r>
          </a:p>
          <a:p>
            <a:r>
              <a:rPr lang="en-US" dirty="0" smtClean="0"/>
              <a:t>Not raise alarms in Operations Portal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generate A/R </a:t>
            </a:r>
            <a:r>
              <a:rPr lang="en-US" dirty="0" smtClean="0"/>
              <a:t>reports for the site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uncertified sites to production ROC/NGI SAM/</a:t>
            </a:r>
            <a:r>
              <a:rPr lang="en-US" dirty="0" err="1" smtClean="0"/>
              <a:t>Nagios</a:t>
            </a:r>
            <a:r>
              <a:rPr lang="en-US" dirty="0" smtClean="0"/>
              <a:t> instances</a:t>
            </a:r>
          </a:p>
          <a:p>
            <a:r>
              <a:rPr lang="en-US" dirty="0" smtClean="0"/>
              <a:t>Deploy central SAM/</a:t>
            </a:r>
            <a:r>
              <a:rPr lang="en-US" dirty="0" err="1" smtClean="0"/>
              <a:t>Nagios</a:t>
            </a:r>
            <a:r>
              <a:rPr lang="en-US" dirty="0" smtClean="0"/>
              <a:t> instance for uncertified sites </a:t>
            </a:r>
          </a:p>
          <a:p>
            <a:r>
              <a:rPr lang="en-US" dirty="0" smtClean="0"/>
              <a:t>Integrate uncertified sites into production (requires changes in mw services)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uncertified sites to production ROC/NGI SAM/</a:t>
            </a:r>
            <a:r>
              <a:rPr lang="en-US" dirty="0" err="1" smtClean="0"/>
              <a:t>Nagios</a:t>
            </a:r>
            <a:r>
              <a:rPr lang="en-US" dirty="0" smtClean="0"/>
              <a:t> instances</a:t>
            </a:r>
          </a:p>
          <a:p>
            <a:r>
              <a:rPr lang="en-US" dirty="0" smtClean="0"/>
              <a:t>Provide list of </a:t>
            </a:r>
            <a:r>
              <a:rPr lang="en-US" dirty="0" err="1" smtClean="0"/>
              <a:t>WMSes</a:t>
            </a:r>
            <a:r>
              <a:rPr lang="en-US" dirty="0" smtClean="0"/>
              <a:t> and BDIIs which support uncertified sites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SAM/</a:t>
            </a:r>
            <a:r>
              <a:rPr lang="en-US" dirty="0" err="1" smtClean="0"/>
              <a:t>Nagios</a:t>
            </a:r>
            <a:r>
              <a:rPr lang="en-US" dirty="0" smtClean="0"/>
              <a:t> instance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Yaim</a:t>
            </a:r>
            <a:r>
              <a:rPr lang="en-US" dirty="0" smtClean="0"/>
              <a:t> variables provided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2132856"/>
            <a:ext cx="705678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Courier New" pitchFamily="49" charset="0"/>
                <a:cs typeface="Courier New" pitchFamily="49" charset="0"/>
              </a:rPr>
              <a:t>UNCERTIFIED_SITES="</a:t>
            </a:r>
            <a:r>
              <a:rPr lang="hr-HR" sz="2400" b="1" dirty="0" err="1" smtClean="0">
                <a:latin typeface="Courier New" pitchFamily="49" charset="0"/>
                <a:cs typeface="Courier New" pitchFamily="49" charset="0"/>
              </a:rPr>
              <a:t>SiteA</a:t>
            </a:r>
            <a:r>
              <a:rPr lang="hr-H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r-HR" sz="2400" b="1" dirty="0" err="1" smtClean="0">
                <a:latin typeface="Courier New" pitchFamily="49" charset="0"/>
                <a:cs typeface="Courier New" pitchFamily="49" charset="0"/>
              </a:rPr>
              <a:t>SiteB</a:t>
            </a:r>
            <a:r>
              <a:rPr lang="hr-H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hr-HR" sz="2400" b="1" dirty="0" err="1" smtClean="0">
                <a:latin typeface="Courier New" pitchFamily="49" charset="0"/>
                <a:cs typeface="Courier New" pitchFamily="49" charset="0"/>
              </a:rPr>
              <a:t>SiteC</a:t>
            </a:r>
            <a:r>
              <a:rPr lang="hr-HR" sz="2400" b="1" dirty="0" smtClean="0">
                <a:latin typeface="Courier New" pitchFamily="49" charset="0"/>
                <a:cs typeface="Courier New" pitchFamily="49" charset="0"/>
              </a:rPr>
              <a:t>" UNCERTIFIED_WMS=wms.uncert.org UNCERTIFIED_BDII=bdii.uncert.org</a:t>
            </a:r>
            <a:endParaRPr lang="hr-HR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SAM/</a:t>
            </a:r>
            <a:r>
              <a:rPr lang="en-US" dirty="0" err="1" smtClean="0"/>
              <a:t>Nagios</a:t>
            </a:r>
            <a:r>
              <a:rPr lang="en-US" dirty="0" smtClean="0"/>
              <a:t> instance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 CE tests will use WMS with uncertified sites</a:t>
            </a:r>
          </a:p>
          <a:p>
            <a:r>
              <a:rPr lang="en-US" dirty="0" smtClean="0"/>
              <a:t>SAM WN tests will use BDII with uncertified sites</a:t>
            </a:r>
          </a:p>
          <a:p>
            <a:pPr lvl="1"/>
            <a:r>
              <a:rPr lang="en-US" dirty="0" smtClean="0"/>
              <a:t>for close SE tests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SAM/</a:t>
            </a:r>
            <a:r>
              <a:rPr lang="en-US" dirty="0" err="1" smtClean="0"/>
              <a:t>Nagios</a:t>
            </a:r>
            <a:r>
              <a:rPr lang="en-US" dirty="0" smtClean="0"/>
              <a:t> instance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Update-09 release</a:t>
            </a:r>
          </a:p>
          <a:p>
            <a:pPr lvl="1"/>
            <a:r>
              <a:rPr lang="en-US" dirty="0" smtClean="0"/>
              <a:t>release on 31</a:t>
            </a:r>
            <a:r>
              <a:rPr lang="en-US" baseline="30000" dirty="0" smtClean="0"/>
              <a:t>st</a:t>
            </a:r>
            <a:r>
              <a:rPr lang="en-US" dirty="0" smtClean="0"/>
              <a:t> of January</a:t>
            </a:r>
          </a:p>
          <a:p>
            <a:r>
              <a:rPr lang="en-US" dirty="0" smtClean="0"/>
              <a:t>https://tomtools.cern.ch/jira/browse/SAM-1143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Portal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Portal already filters alarms from uncertified sites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</a:t>
            </a:r>
            <a:r>
              <a:rPr lang="en-US" dirty="0" smtClean="0"/>
              <a:t>will run </a:t>
            </a:r>
            <a:r>
              <a:rPr lang="en-US" dirty="0" err="1" smtClean="0"/>
              <a:t>WMSes</a:t>
            </a:r>
            <a:r>
              <a:rPr lang="en-US" dirty="0" smtClean="0"/>
              <a:t> and BDIIs which support uncertified </a:t>
            </a:r>
            <a:r>
              <a:rPr lang="en-US" dirty="0" smtClean="0"/>
              <a:t>sites?</a:t>
            </a:r>
            <a:endParaRPr lang="en-US" dirty="0" smtClean="0"/>
          </a:p>
          <a:p>
            <a:r>
              <a:rPr lang="en-US" dirty="0" smtClean="0"/>
              <a:t>How to handle individual nodes on certified sites?</a:t>
            </a:r>
          </a:p>
          <a:p>
            <a:pPr lvl="1"/>
            <a:r>
              <a:rPr lang="en-US" dirty="0" smtClean="0"/>
              <a:t>use “Production” field in GOCDB</a:t>
            </a:r>
          </a:p>
          <a:p>
            <a:pPr lvl="1"/>
            <a:r>
              <a:rPr lang="en-US" dirty="0" smtClean="0"/>
              <a:t>requires development on Operations Portal and ACE</a:t>
            </a:r>
            <a:endParaRPr lang="en-US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1/24/2011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Monitoring of uncertified sites and nodes: overview and possible solutions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</Template>
  <TotalTime>1299</TotalTime>
  <Words>299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EGI-InSPIRE-Slide-Template_v4</vt:lpstr>
      <vt:lpstr>Monitoring of uncertified sites and nodes</vt:lpstr>
      <vt:lpstr>Problem</vt:lpstr>
      <vt:lpstr>Possible Solutions</vt:lpstr>
      <vt:lpstr>Proposed Solution</vt:lpstr>
      <vt:lpstr>SAM/Nagios instance</vt:lpstr>
      <vt:lpstr>SAM/Nagios instance</vt:lpstr>
      <vt:lpstr>SAM/Nagios instance</vt:lpstr>
      <vt:lpstr>Operations Portal</vt:lpstr>
      <vt:lpstr>Issues</vt:lpstr>
    </vt:vector>
  </TitlesOfParts>
  <Company>Srce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Imamagic</dc:creator>
  <cp:lastModifiedBy>Emir Imamagic</cp:lastModifiedBy>
  <cp:revision>99</cp:revision>
  <dcterms:created xsi:type="dcterms:W3CDTF">2010-11-22T14:06:48Z</dcterms:created>
  <dcterms:modified xsi:type="dcterms:W3CDTF">2011-01-24T18:51:50Z</dcterms:modified>
</cp:coreProperties>
</file>