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8"/>
  </p:notesMasterIdLst>
  <p:sldIdLst>
    <p:sldId id="256" r:id="rId2"/>
    <p:sldId id="271" r:id="rId3"/>
    <p:sldId id="272" r:id="rId4"/>
    <p:sldId id="273" r:id="rId5"/>
    <p:sldId id="277" r:id="rId6"/>
    <p:sldId id="278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452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1/25/2011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1/25/2011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Service monitoring: EGI requirements, short and middle term plans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1/25/2011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Service monitoring: EGI requirements, short and middle term plans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1/25/2011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OPS VO: global </a:t>
            </a:r>
            <a:r>
              <a:rPr lang="en-US" b="1" dirty="0" err="1" smtClean="0"/>
              <a:t>vs</a:t>
            </a:r>
            <a:r>
              <a:rPr lang="en-US" b="1" dirty="0" smtClean="0"/>
              <a:t> regional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67744" y="4174232"/>
            <a:ext cx="5832648" cy="1343000"/>
          </a:xfrm>
        </p:spPr>
        <p:txBody>
          <a:bodyPr/>
          <a:lstStyle/>
          <a:p>
            <a:r>
              <a:rPr lang="en-GB" dirty="0" smtClean="0"/>
              <a:t>Emir </a:t>
            </a:r>
            <a:r>
              <a:rPr lang="en-GB" dirty="0" err="1" smtClean="0"/>
              <a:t>Imamagic</a:t>
            </a:r>
            <a:endParaRPr lang="en-GB" dirty="0" smtClean="0"/>
          </a:p>
          <a:p>
            <a:r>
              <a:rPr lang="en-GB" dirty="0" smtClean="0"/>
              <a:t>University Computing Centre (SRCE)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1/25/2011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OPS VO: global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</a:rPr>
              <a:t>vs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 regional</a:t>
            </a:r>
            <a:endParaRPr lang="en-US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OPS VO</a:t>
            </a:r>
          </a:p>
          <a:p>
            <a:pPr lvl="1"/>
            <a:r>
              <a:rPr lang="en-US" dirty="0" smtClean="0"/>
              <a:t>EGI operations monitoring VO</a:t>
            </a:r>
          </a:p>
          <a:p>
            <a:pPr lvl="1"/>
            <a:r>
              <a:rPr lang="en-US" dirty="0" smtClean="0"/>
              <a:t>used for A/R calculations and reports</a:t>
            </a:r>
          </a:p>
          <a:p>
            <a:pPr lvl="1"/>
            <a:r>
              <a:rPr lang="en-US" dirty="0" smtClean="0"/>
              <a:t>agreed to use it at the end of the EGEE-III project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1/25/2011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OPS VO: global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</a:rPr>
              <a:t>vs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 regional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Background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Components depend on this requirement</a:t>
            </a:r>
          </a:p>
          <a:p>
            <a:pPr lvl="1"/>
            <a:r>
              <a:rPr lang="en-US" dirty="0" err="1" smtClean="0"/>
              <a:t>GridView</a:t>
            </a:r>
            <a:r>
              <a:rPr lang="en-US" dirty="0" smtClean="0"/>
              <a:t>, Old SAM DB, SAM/</a:t>
            </a:r>
            <a:r>
              <a:rPr lang="en-US" dirty="0" err="1" smtClean="0"/>
              <a:t>Nagios</a:t>
            </a:r>
            <a:endParaRPr lang="en-US" dirty="0" smtClean="0"/>
          </a:p>
          <a:p>
            <a:r>
              <a:rPr lang="en-US" dirty="0" err="1" smtClean="0"/>
              <a:t>GridView</a:t>
            </a:r>
            <a:endParaRPr lang="en-US" dirty="0" smtClean="0"/>
          </a:p>
          <a:p>
            <a:pPr lvl="1"/>
            <a:r>
              <a:rPr lang="en-US" dirty="0" smtClean="0"/>
              <a:t>needs a single VO in order to generate reports for whole EGI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1/25/2011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OPS VO: global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</a:rPr>
              <a:t>vs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 regional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Points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 issues</a:t>
            </a:r>
          </a:p>
          <a:p>
            <a:pPr lvl="1"/>
            <a:r>
              <a:rPr lang="en-US" dirty="0" smtClean="0"/>
              <a:t>groups can be used for limiting access</a:t>
            </a:r>
          </a:p>
          <a:p>
            <a:r>
              <a:rPr lang="en-US" dirty="0" smtClean="0"/>
              <a:t>Development effort</a:t>
            </a:r>
          </a:p>
          <a:p>
            <a:pPr lvl="1"/>
            <a:r>
              <a:rPr lang="en-US" dirty="0" smtClean="0"/>
              <a:t>enabling this future requires changes in all JRA1 components and ACE (next </a:t>
            </a:r>
            <a:r>
              <a:rPr lang="en-US" dirty="0" err="1" smtClean="0"/>
              <a:t>GridView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Monitoring sites outside of EGI</a:t>
            </a:r>
          </a:p>
          <a:p>
            <a:pPr lvl="1"/>
            <a:r>
              <a:rPr lang="en-US" dirty="0" smtClean="0"/>
              <a:t>SAM supports multiple VO monitoring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1/25/2011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OPS VO: global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</a:rPr>
              <a:t>vs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 regional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OPS Status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CERN continues to run VOMRS service</a:t>
            </a:r>
          </a:p>
          <a:p>
            <a:r>
              <a:rPr lang="en-US" dirty="0" smtClean="0"/>
              <a:t>SA1 takes over VO management role</a:t>
            </a:r>
          </a:p>
          <a:p>
            <a:pPr lvl="1"/>
            <a:r>
              <a:rPr lang="en-US" dirty="0" smtClean="0"/>
              <a:t>SA1.4 task leader</a:t>
            </a:r>
          </a:p>
          <a:p>
            <a:r>
              <a:rPr lang="en-US" dirty="0" smtClean="0"/>
              <a:t>Implement NGI VO managers similar to </a:t>
            </a:r>
            <a:r>
              <a:rPr lang="en-US" dirty="0" err="1" smtClean="0"/>
              <a:t>dteam</a:t>
            </a:r>
            <a:endParaRPr lang="hr-HR" dirty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1/25/2011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OPS VO: global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</a:rPr>
              <a:t>vs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 regional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OPS for EGI operations monitoring</a:t>
            </a:r>
          </a:p>
          <a:p>
            <a:r>
              <a:rPr lang="en-US" dirty="0" smtClean="0"/>
              <a:t>Use national VOs for national sites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1/25/2011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OPS VO: global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</a:rPr>
              <a:t>vs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 regional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1129</TotalTime>
  <Words>188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EGI-InSPIRE-Slide-Template_v4</vt:lpstr>
      <vt:lpstr>OPS VO: global vs regional</vt:lpstr>
      <vt:lpstr>Introduction</vt:lpstr>
      <vt:lpstr>Technical Background</vt:lpstr>
      <vt:lpstr>Additional Points</vt:lpstr>
      <vt:lpstr>OPS Status</vt:lpstr>
      <vt:lpstr>Proposal</vt:lpstr>
    </vt:vector>
  </TitlesOfParts>
  <Company>Srce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Emir Imamagic</dc:creator>
  <cp:lastModifiedBy>Emir Imamagic</cp:lastModifiedBy>
  <cp:revision>71</cp:revision>
  <dcterms:created xsi:type="dcterms:W3CDTF">2010-11-22T14:06:48Z</dcterms:created>
  <dcterms:modified xsi:type="dcterms:W3CDTF">2011-01-25T05:54:27Z</dcterms:modified>
</cp:coreProperties>
</file>