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71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146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Procedure for adding new probes to SAM release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adding new probes to SAM release 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 is initiated by probe provider</a:t>
            </a:r>
          </a:p>
          <a:p>
            <a:r>
              <a:rPr lang="en-US" dirty="0" smtClean="0"/>
              <a:t>Anyone can provide probe</a:t>
            </a:r>
          </a:p>
          <a:p>
            <a:pPr lvl="1"/>
            <a:r>
              <a:rPr lang="en-US" dirty="0" smtClean="0"/>
              <a:t>e.g. EMI, NGI, site </a:t>
            </a:r>
            <a:r>
              <a:rPr lang="en-US" dirty="0" err="1" smtClean="0"/>
              <a:t>admins</a:t>
            </a:r>
            <a:endParaRPr lang="en-US" dirty="0" smtClean="0"/>
          </a:p>
          <a:p>
            <a:r>
              <a:rPr lang="en-US" dirty="0" smtClean="0"/>
              <a:t>RT ticket is created in queue “requirements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details about the queue in Daniele’s talk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adding new probes to SAM release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Planning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Probe is presented at OTAG by probe provider</a:t>
            </a:r>
          </a:p>
          <a:p>
            <a:r>
              <a:rPr lang="en-US" dirty="0" smtClean="0"/>
              <a:t>SAM team defines in which release will the probe be </a:t>
            </a:r>
            <a:r>
              <a:rPr lang="en-US" dirty="0" smtClean="0"/>
              <a:t>included</a:t>
            </a:r>
          </a:p>
          <a:p>
            <a:pPr lvl="1"/>
            <a:r>
              <a:rPr lang="en-US" dirty="0" smtClean="0"/>
              <a:t>RT ticket is opened in queue “</a:t>
            </a:r>
            <a:r>
              <a:rPr lang="hr-HR" dirty="0" err="1" smtClean="0"/>
              <a:t>ops</a:t>
            </a:r>
            <a:r>
              <a:rPr lang="hr-HR" dirty="0" smtClean="0"/>
              <a:t>-</a:t>
            </a:r>
            <a:r>
              <a:rPr lang="hr-HR" dirty="0" err="1" smtClean="0"/>
              <a:t>tools</a:t>
            </a:r>
            <a:r>
              <a:rPr lang="hr-HR" dirty="0" smtClean="0"/>
              <a:t>-</a:t>
            </a:r>
            <a:r>
              <a:rPr lang="hr-HR" dirty="0" err="1" smtClean="0"/>
              <a:t>roadmap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details </a:t>
            </a:r>
            <a:r>
              <a:rPr lang="en-US" dirty="0" smtClean="0"/>
              <a:t>about the queue </a:t>
            </a:r>
            <a:r>
              <a:rPr lang="en-US" dirty="0" smtClean="0"/>
              <a:t>in Daniele’s </a:t>
            </a:r>
            <a:r>
              <a:rPr lang="en-US" dirty="0" smtClean="0"/>
              <a:t>talk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adding new probes to SAM release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Release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JIRA ticket in SAM is opened for integration:</a:t>
            </a:r>
          </a:p>
          <a:p>
            <a:pPr lvl="1"/>
            <a:r>
              <a:rPr lang="en-US" dirty="0" smtClean="0"/>
              <a:t>including probe code in SVN repo (unless provided)</a:t>
            </a:r>
          </a:p>
          <a:p>
            <a:pPr lvl="1"/>
            <a:r>
              <a:rPr lang="en-US" dirty="0" smtClean="0"/>
              <a:t>including probe in Koji system</a:t>
            </a:r>
          </a:p>
          <a:p>
            <a:pPr lvl="1"/>
            <a:r>
              <a:rPr lang="en-US" dirty="0" smtClean="0"/>
              <a:t>including probe in JIRA component</a:t>
            </a:r>
          </a:p>
          <a:p>
            <a:r>
              <a:rPr lang="hr-HR" dirty="0" smtClean="0"/>
              <a:t>https://tomtools.cern.ch/confluence/display/SAM/Integrating+new+probes+into+SAM</a:t>
            </a:r>
            <a:endParaRPr lang="hr-HR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adding new probes to SAM release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Release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release notes contain section “New tests”</a:t>
            </a:r>
          </a:p>
          <a:p>
            <a:pPr lvl="1"/>
            <a:r>
              <a:rPr lang="en-US" dirty="0" smtClean="0"/>
              <a:t>list of new tests added</a:t>
            </a:r>
          </a:p>
          <a:p>
            <a:pPr lvl="1"/>
            <a:r>
              <a:rPr lang="en-US" dirty="0" smtClean="0"/>
              <a:t>documentation URLs</a:t>
            </a:r>
            <a:endParaRPr lang="hr-HR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adding new probes to SAM release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JIRA ticket is closed as part of standard SAM procedure</a:t>
            </a:r>
          </a:p>
          <a:p>
            <a:r>
              <a:rPr lang="en-US" dirty="0" smtClean="0"/>
              <a:t>RT ticket is closed after the release</a:t>
            </a:r>
            <a:endParaRPr lang="hr-HR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adding new probes to SAM release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1218</TotalTime>
  <Words>219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Procedure for adding new probes to SAM release </vt:lpstr>
      <vt:lpstr>Request</vt:lpstr>
      <vt:lpstr>Release Planning</vt:lpstr>
      <vt:lpstr>SAM Release</vt:lpstr>
      <vt:lpstr>SAM Release</vt:lpstr>
      <vt:lpstr>Final Steps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91</cp:revision>
  <dcterms:created xsi:type="dcterms:W3CDTF">2010-11-22T14:06:48Z</dcterms:created>
  <dcterms:modified xsi:type="dcterms:W3CDTF">2011-01-24T14:44:18Z</dcterms:modified>
</cp:coreProperties>
</file>