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276" r:id="rId2"/>
    <p:sldId id="289" r:id="rId3"/>
    <p:sldId id="290" r:id="rId4"/>
    <p:sldId id="291" r:id="rId5"/>
    <p:sldId id="293" r:id="rId6"/>
  </p:sldIdLst>
  <p:sldSz cx="9144000" cy="6858000" type="screen4x3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7" autoAdjust="0"/>
    <p:restoredTop sz="94660"/>
  </p:normalViewPr>
  <p:slideViewPr>
    <p:cSldViewPr snapToObjects="1">
      <p:cViewPr>
        <p:scale>
          <a:sx n="70" d="100"/>
          <a:sy n="70" d="100"/>
        </p:scale>
        <p:origin x="-990" y="-78"/>
      </p:cViewPr>
      <p:guideLst>
        <p:guide orient="horz" pos="365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48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1/25/2011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1/25/2011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avannah.cern.ch/task/?group=gocd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619672" y="1664804"/>
            <a:ext cx="7200800" cy="1944215"/>
          </a:xfrm>
        </p:spPr>
        <p:txBody>
          <a:bodyPr/>
          <a:lstStyle/>
          <a:p>
            <a:r>
              <a:rPr lang="en-GB" dirty="0" smtClean="0"/>
              <a:t>Introduction to GOCDB tickets</a:t>
            </a:r>
            <a:endParaRPr lang="en-US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2267744" y="4401108"/>
            <a:ext cx="5832648" cy="1764196"/>
          </a:xfrm>
        </p:spPr>
        <p:txBody>
          <a:bodyPr/>
          <a:lstStyle/>
          <a:p>
            <a:r>
              <a:rPr lang="en-GB" sz="2800" dirty="0" smtClean="0"/>
              <a:t>OTAG-06 f2f meeting</a:t>
            </a:r>
          </a:p>
          <a:p>
            <a:r>
              <a:rPr lang="en-GB" sz="2800" dirty="0" smtClean="0"/>
              <a:t>January 25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2011</a:t>
            </a:r>
          </a:p>
          <a:p>
            <a:r>
              <a:rPr lang="en-GB" sz="2800" dirty="0" smtClean="0">
                <a:latin typeface="Arial" charset="0"/>
                <a:cs typeface="Arial" charset="0"/>
              </a:rPr>
              <a:t>Amsterdam EGI.eu</a:t>
            </a:r>
          </a:p>
          <a:p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00314" y="3887760"/>
            <a:ext cx="30239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/>
              <a:t>Daniele Cesini   </a:t>
            </a:r>
            <a:r>
              <a:rPr lang="en-US" dirty="0"/>
              <a:t>IGI / </a:t>
            </a:r>
            <a:r>
              <a:rPr lang="en-US" dirty="0" smtClean="0"/>
              <a:t>INFN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GOCDB </a:t>
            </a:r>
            <a:r>
              <a:rPr lang="it-IT" dirty="0" err="1" smtClean="0"/>
              <a:t>tickets&amp;requests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515" y="944724"/>
            <a:ext cx="8749097" cy="5580620"/>
          </a:xfrm>
        </p:spPr>
        <p:txBody>
          <a:bodyPr/>
          <a:lstStyle/>
          <a:p>
            <a:r>
              <a:rPr lang="en-GB" sz="2800" dirty="0" smtClean="0"/>
              <a:t>Currently two systems used to track requirements:</a:t>
            </a:r>
          </a:p>
          <a:p>
            <a:pPr lvl="1"/>
            <a:r>
              <a:rPr lang="en-GB" sz="2400" dirty="0" smtClean="0"/>
              <a:t>EGI RT containing newer stuff (about 15 tickets)</a:t>
            </a:r>
          </a:p>
          <a:p>
            <a:pPr lvl="1"/>
            <a:r>
              <a:rPr lang="en-GB" sz="2400" dirty="0" smtClean="0"/>
              <a:t>EGEE savannah containing older stuff (about 30)</a:t>
            </a:r>
          </a:p>
          <a:p>
            <a:pPr lvl="2"/>
            <a:r>
              <a:rPr lang="en-GB" sz="2000" dirty="0" smtClean="0">
                <a:hlinkClick r:id="rId2"/>
              </a:rPr>
              <a:t>https://savannah.cern.ch/task/?group=gocdb</a:t>
            </a:r>
            <a:endParaRPr lang="en-GB" sz="2000" dirty="0" smtClean="0"/>
          </a:p>
          <a:p>
            <a:pPr lvl="2"/>
            <a:r>
              <a:rPr lang="en-GB" sz="2000" dirty="0" smtClean="0"/>
              <a:t>https://savannah.cern.ch/support/?group=gocdb</a:t>
            </a:r>
          </a:p>
          <a:p>
            <a:r>
              <a:rPr lang="en-GB" sz="2800" dirty="0" smtClean="0"/>
              <a:t>We are migrating to RT merging the requests but it is taking longer than expected</a:t>
            </a:r>
          </a:p>
          <a:p>
            <a:pPr lvl="1"/>
            <a:r>
              <a:rPr lang="en-GB" sz="2400" dirty="0" smtClean="0"/>
              <a:t>Busy period for the developers</a:t>
            </a:r>
          </a:p>
          <a:p>
            <a:pPr lvl="2"/>
            <a:r>
              <a:rPr lang="en-GB" sz="2000" dirty="0" smtClean="0"/>
              <a:t>Gilles/David handover</a:t>
            </a:r>
          </a:p>
          <a:p>
            <a:pPr lvl="2"/>
            <a:r>
              <a:rPr lang="en-GB" sz="2000" dirty="0" smtClean="0"/>
              <a:t>A lot of GGUS activity</a:t>
            </a:r>
          </a:p>
          <a:p>
            <a:pPr lvl="2"/>
            <a:r>
              <a:rPr lang="en-GB" sz="2000" dirty="0" smtClean="0"/>
              <a:t>Stabilizing GOCDB4 – minor bugs fixing</a:t>
            </a:r>
          </a:p>
          <a:p>
            <a:pPr lvl="1"/>
            <a:r>
              <a:rPr lang="en-GB" sz="2400" dirty="0" smtClean="0"/>
              <a:t>Waiting for the new RT queues to be stable</a:t>
            </a:r>
            <a:endParaRPr lang="en-GB" sz="24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309320"/>
            <a:ext cx="21336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GOCDB RT tickets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Visualization and browsing</a:t>
            </a:r>
          </a:p>
          <a:p>
            <a:pPr lvl="1"/>
            <a:r>
              <a:rPr lang="en-GB" dirty="0" smtClean="0"/>
              <a:t>#941: browse functionality</a:t>
            </a:r>
          </a:p>
          <a:p>
            <a:pPr lvl="1"/>
            <a:r>
              <a:rPr lang="en-GB" dirty="0" smtClean="0"/>
              <a:t>#971: Mechanisms to customize views</a:t>
            </a:r>
          </a:p>
          <a:p>
            <a:pPr lvl="1"/>
            <a:r>
              <a:rPr lang="en-GB" dirty="0" smtClean="0"/>
              <a:t>#972: all entries displayed </a:t>
            </a:r>
          </a:p>
          <a:p>
            <a:pPr lvl="1"/>
            <a:r>
              <a:rPr lang="en-GB" dirty="0" smtClean="0"/>
              <a:t>#974: Visualization features</a:t>
            </a:r>
          </a:p>
          <a:p>
            <a:pPr lvl="1"/>
            <a:r>
              <a:rPr lang="en-GB" dirty="0" smtClean="0"/>
              <a:t>#987: Handling virtual sites for </a:t>
            </a:r>
            <a:r>
              <a:rPr lang="en-GB" dirty="0" err="1" smtClean="0"/>
              <a:t>gocdb</a:t>
            </a:r>
            <a:endParaRPr lang="en-GB" dirty="0"/>
          </a:p>
        </p:txBody>
      </p:sp>
      <p:sp>
        <p:nvSpPr>
          <p:cNvPr id="4" name="Parentesi graffa aperta 3"/>
          <p:cNvSpPr/>
          <p:nvPr/>
        </p:nvSpPr>
        <p:spPr>
          <a:xfrm>
            <a:off x="935596" y="1952836"/>
            <a:ext cx="324036" cy="21242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309320"/>
            <a:ext cx="21336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GOCDB RT tickets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515" y="981075"/>
            <a:ext cx="8749097" cy="5400253"/>
          </a:xfrm>
        </p:spPr>
        <p:txBody>
          <a:bodyPr/>
          <a:lstStyle/>
          <a:p>
            <a:r>
              <a:rPr lang="en-GB" dirty="0" smtClean="0"/>
              <a:t>Functionality tickets:</a:t>
            </a:r>
          </a:p>
          <a:p>
            <a:pPr lvl="1"/>
            <a:r>
              <a:rPr lang="en-US" sz="2000" dirty="0" smtClean="0"/>
              <a:t>#931: roles in GOCDB and broadcast from CIC portal   </a:t>
            </a:r>
            <a:r>
              <a:rPr lang="en-US" sz="2000" dirty="0" smtClean="0">
                <a:solidFill>
                  <a:srgbClr val="FF0000"/>
                </a:solidFill>
              </a:rPr>
              <a:t>- to be discussed</a:t>
            </a:r>
          </a:p>
          <a:p>
            <a:pPr lvl="1"/>
            <a:r>
              <a:rPr lang="en-US" sz="2000" dirty="0" smtClean="0"/>
              <a:t>#939: GOCDB: PI to provide timestamps of status changes </a:t>
            </a:r>
            <a:r>
              <a:rPr lang="en-US" sz="2000" dirty="0" smtClean="0">
                <a:solidFill>
                  <a:srgbClr val="FF0000"/>
                </a:solidFill>
              </a:rPr>
              <a:t>– need clarification</a:t>
            </a:r>
          </a:p>
          <a:p>
            <a:pPr lvl="1"/>
            <a:r>
              <a:rPr lang="en-US" sz="2000" dirty="0" smtClean="0"/>
              <a:t>#940: Site status transitions  </a:t>
            </a:r>
            <a:r>
              <a:rPr lang="en-US" sz="2000" dirty="0" smtClean="0">
                <a:solidFill>
                  <a:srgbClr val="FF0000"/>
                </a:solidFill>
              </a:rPr>
              <a:t>- to be discussed</a:t>
            </a:r>
          </a:p>
          <a:p>
            <a:pPr lvl="1"/>
            <a:r>
              <a:rPr lang="en-US" sz="2000" dirty="0" smtClean="0"/>
              <a:t>#942: how services are characterized </a:t>
            </a:r>
            <a:r>
              <a:rPr lang="en-US" sz="2000" dirty="0" smtClean="0">
                <a:solidFill>
                  <a:srgbClr val="FF0000"/>
                </a:solidFill>
              </a:rPr>
              <a:t>– from </a:t>
            </a:r>
            <a:r>
              <a:rPr lang="en-US" sz="2000" dirty="0" err="1" smtClean="0">
                <a:solidFill>
                  <a:srgbClr val="FF0000"/>
                </a:solidFill>
              </a:rPr>
              <a:t>egee</a:t>
            </a:r>
            <a:r>
              <a:rPr lang="en-US" sz="2000" dirty="0" smtClean="0">
                <a:solidFill>
                  <a:srgbClr val="FF0000"/>
                </a:solidFill>
              </a:rPr>
              <a:t> OTAG – still valid?</a:t>
            </a:r>
          </a:p>
          <a:p>
            <a:pPr lvl="1"/>
            <a:r>
              <a:rPr lang="en-US" sz="2000" dirty="0" smtClean="0"/>
              <a:t>#943: mask site to the entire community </a:t>
            </a:r>
            <a:r>
              <a:rPr lang="en-US" sz="2000" dirty="0" smtClean="0">
                <a:solidFill>
                  <a:srgbClr val="FF0000"/>
                </a:solidFill>
              </a:rPr>
              <a:t>– need clarification</a:t>
            </a:r>
          </a:p>
          <a:p>
            <a:pPr lvl="1"/>
            <a:r>
              <a:rPr lang="en-US" sz="2000" dirty="0" smtClean="0"/>
              <a:t>#944: New GOCDB service-types for </a:t>
            </a:r>
            <a:r>
              <a:rPr lang="en-US" sz="2000" dirty="0" err="1" smtClean="0"/>
              <a:t>Globus</a:t>
            </a:r>
            <a:r>
              <a:rPr lang="en-US" sz="2000" dirty="0" smtClean="0"/>
              <a:t> and UNICORE resources</a:t>
            </a:r>
          </a:p>
          <a:p>
            <a:pPr lvl="1"/>
            <a:r>
              <a:rPr lang="en-US" sz="2000" dirty="0" smtClean="0"/>
              <a:t>#975:New </a:t>
            </a:r>
            <a:r>
              <a:rPr lang="en-US" sz="2000" dirty="0" err="1" smtClean="0"/>
              <a:t>endpointURL</a:t>
            </a:r>
            <a:r>
              <a:rPr lang="en-US" sz="2000" dirty="0" smtClean="0"/>
              <a:t> field for endpoint service types as needed for UNICORE </a:t>
            </a:r>
            <a:r>
              <a:rPr lang="en-US" sz="2000" dirty="0" smtClean="0">
                <a:solidFill>
                  <a:srgbClr val="FF0000"/>
                </a:solidFill>
              </a:rPr>
              <a:t>– need discussion / priority</a:t>
            </a:r>
          </a:p>
          <a:p>
            <a:pPr lvl="1"/>
            <a:r>
              <a:rPr lang="en-US" sz="2000" dirty="0" smtClean="0"/>
              <a:t>#973: Downtimes on GOCDB on a VO basis </a:t>
            </a:r>
            <a:r>
              <a:rPr lang="en-US" sz="2000" dirty="0" smtClean="0">
                <a:solidFill>
                  <a:srgbClr val="FF0000"/>
                </a:solidFill>
              </a:rPr>
              <a:t>– need priority</a:t>
            </a:r>
          </a:p>
          <a:p>
            <a:pPr lvl="1"/>
            <a:r>
              <a:rPr lang="en-US" sz="2000" dirty="0" smtClean="0"/>
              <a:t>#945: New kind of downtime status in GOCDB for EAs for adapted reliability metric calculations </a:t>
            </a:r>
            <a:r>
              <a:rPr lang="en-US" sz="2000" dirty="0" smtClean="0">
                <a:solidFill>
                  <a:srgbClr val="FF0000"/>
                </a:solidFill>
              </a:rPr>
              <a:t>– need priority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arentesi graffa aperta 3"/>
          <p:cNvSpPr/>
          <p:nvPr/>
        </p:nvSpPr>
        <p:spPr>
          <a:xfrm>
            <a:off x="431540" y="4041068"/>
            <a:ext cx="432048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08012" y="3987641"/>
            <a:ext cx="3235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GLUE2</a:t>
            </a:r>
            <a:endParaRPr lang="en-US" sz="140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309320"/>
            <a:ext cx="21336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Savannah </a:t>
            </a:r>
            <a:r>
              <a:rPr lang="it-IT" dirty="0" err="1" smtClean="0"/>
              <a:t>tasks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7" y="944724"/>
            <a:ext cx="8569076" cy="5544616"/>
          </a:xfrm>
        </p:spPr>
        <p:txBody>
          <a:bodyPr/>
          <a:lstStyle/>
          <a:p>
            <a:r>
              <a:rPr lang="en-GB" dirty="0" smtClean="0"/>
              <a:t>From savannah lists:</a:t>
            </a:r>
          </a:p>
          <a:p>
            <a:pPr lvl="1"/>
            <a:r>
              <a:rPr lang="en-GB" dirty="0" smtClean="0"/>
              <a:t>Some</a:t>
            </a:r>
            <a:r>
              <a:rPr lang="en-GB" dirty="0" smtClean="0"/>
              <a:t> </a:t>
            </a:r>
            <a:r>
              <a:rPr lang="en-GB" dirty="0" smtClean="0"/>
              <a:t>cosmetics requests – low priority for now, can be accepted without OTAG discussion</a:t>
            </a:r>
          </a:p>
          <a:p>
            <a:pPr lvl="1"/>
            <a:r>
              <a:rPr lang="en-GB" dirty="0" smtClean="0"/>
              <a:t>Very old tasks that need review</a:t>
            </a:r>
          </a:p>
          <a:p>
            <a:pPr lvl="1"/>
            <a:r>
              <a:rPr lang="en-GB" dirty="0" smtClean="0"/>
              <a:t>Some duplicates that need review</a:t>
            </a:r>
          </a:p>
          <a:p>
            <a:pPr lvl="1"/>
            <a:r>
              <a:rPr lang="en-GB" dirty="0" smtClean="0"/>
              <a:t>Some to be discussed:</a:t>
            </a:r>
          </a:p>
          <a:p>
            <a:pPr lvl="2"/>
            <a:r>
              <a:rPr lang="en-GB" dirty="0" smtClean="0"/>
              <a:t>#17842: allow authorized operators to suspend sites at central </a:t>
            </a:r>
            <a:r>
              <a:rPr lang="en-GB" dirty="0" smtClean="0"/>
              <a:t>level</a:t>
            </a:r>
          </a:p>
          <a:p>
            <a:r>
              <a:rPr lang="en-GB" dirty="0" smtClean="0"/>
              <a:t>Please wait we complete the migration to RT and the review process</a:t>
            </a:r>
          </a:p>
          <a:p>
            <a:pPr lvl="1"/>
            <a:r>
              <a:rPr lang="en-GB" dirty="0" smtClean="0"/>
              <a:t>Call another GOCDB OTAG</a:t>
            </a:r>
            <a:endParaRPr lang="en-GB" dirty="0" smtClean="0"/>
          </a:p>
          <a:p>
            <a:pPr lvl="2"/>
            <a:endParaRPr lang="en-GB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309320"/>
            <a:ext cx="21336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-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EGI-InSPIRE-Slide-Template_v4-4</Template>
  <TotalTime>19165</TotalTime>
  <Words>339</Words>
  <Application>Microsoft Office PowerPoint</Application>
  <PresentationFormat>Presentazione su schermo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EGI-InSPIRE-Slide-Template_v4-4</vt:lpstr>
      <vt:lpstr>Introduction to GOCDB tickets</vt:lpstr>
      <vt:lpstr>GOCDB tickets&amp;requests</vt:lpstr>
      <vt:lpstr>GOCDB RT tickets</vt:lpstr>
      <vt:lpstr>GOCDB RT tickets</vt:lpstr>
      <vt:lpstr>Savannah tasks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cesini</dc:creator>
  <cp:lastModifiedBy>cesini</cp:lastModifiedBy>
  <cp:revision>175</cp:revision>
  <dcterms:created xsi:type="dcterms:W3CDTF">2010-09-07T07:54:33Z</dcterms:created>
  <dcterms:modified xsi:type="dcterms:W3CDTF">2011-01-25T11:52:05Z</dcterms:modified>
</cp:coreProperties>
</file>