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52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1/24/11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1/24/11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1/24/11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1/24/11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1/24/11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Mw-requirements.html" TargetMode="External"/><Relationship Id="rId4" Type="http://schemas.openxmlformats.org/officeDocument/2006/relationships/hyperlink" Target="https://wiki.egi.eu/wiki/Nagios-requirement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rt.egi.eu/r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iki.egi.eu/wiki/EGI_Operations_Survey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EGI Survey and requirements collection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5373216"/>
            <a:ext cx="2622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Peter </a:t>
            </a:r>
            <a:r>
              <a:rPr lang="en-US" dirty="0" err="1" smtClean="0"/>
              <a:t>Solagna</a:t>
            </a:r>
            <a:r>
              <a:rPr lang="en-US" dirty="0" smtClean="0"/>
              <a:t> – </a:t>
            </a:r>
            <a:r>
              <a:rPr lang="en-US" dirty="0" err="1" smtClean="0"/>
              <a:t>EGI.eu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20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EMI 2.0 and </a:t>
            </a:r>
            <a:r>
              <a:rPr lang="en-US" sz="2800" dirty="0" err="1" smtClean="0"/>
              <a:t>Nagios</a:t>
            </a:r>
            <a:r>
              <a:rPr lang="en-US" sz="2800" dirty="0" smtClean="0"/>
              <a:t> requirements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611188" y="1124744"/>
            <a:ext cx="8075612" cy="4525963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2000" dirty="0"/>
              <a:t>Deadline for the submission: </a:t>
            </a:r>
            <a:r>
              <a:rPr lang="en-US" sz="2000" dirty="0">
                <a:solidFill>
                  <a:srgbClr val="FF0000"/>
                </a:solidFill>
              </a:rPr>
              <a:t>31</a:t>
            </a:r>
            <a:r>
              <a:rPr lang="en-US" sz="2000" baseline="30000" dirty="0">
                <a:solidFill>
                  <a:srgbClr val="FF0000"/>
                </a:solidFill>
              </a:rPr>
              <a:t>st</a:t>
            </a:r>
            <a:r>
              <a:rPr lang="en-US" sz="2000" dirty="0">
                <a:solidFill>
                  <a:srgbClr val="FF0000"/>
                </a:solidFill>
              </a:rPr>
              <a:t> January </a:t>
            </a:r>
            <a:r>
              <a:rPr lang="en-US" sz="2000" dirty="0" smtClean="0">
                <a:solidFill>
                  <a:srgbClr val="FF0000"/>
                </a:solidFill>
              </a:rPr>
              <a:t>2011</a:t>
            </a:r>
            <a:endParaRPr lang="en-US" sz="2000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1800" dirty="0" smtClean="0"/>
              <a:t>Periodic requirements gathering process through the EGI </a:t>
            </a:r>
            <a:r>
              <a:rPr lang="en-US" sz="1800" dirty="0" smtClean="0">
                <a:hlinkClick r:id="rId2"/>
              </a:rPr>
              <a:t>RT</a:t>
            </a:r>
            <a:r>
              <a:rPr lang="en-US" sz="1800" dirty="0" smtClean="0"/>
              <a:t> system</a:t>
            </a:r>
          </a:p>
          <a:p>
            <a:pPr>
              <a:lnSpc>
                <a:spcPct val="110000"/>
              </a:lnSpc>
            </a:pPr>
            <a:r>
              <a:rPr lang="en-US" sz="1800" dirty="0" smtClean="0"/>
              <a:t>EMI 2.0 new features requests</a:t>
            </a:r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The current call is for EMI 2.0, submit before the deadline if you need your requests be evaluated for this release</a:t>
            </a:r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How to: </a:t>
            </a:r>
            <a:r>
              <a:rPr lang="en-US" sz="1600" dirty="0" smtClean="0">
                <a:hlinkClick r:id="rId3"/>
              </a:rPr>
              <a:t>wiki</a:t>
            </a:r>
            <a:endParaRPr lang="en-US" sz="1600" dirty="0" smtClean="0"/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Requirements will be discussed and prioritize inside OMB before submission to EMI</a:t>
            </a:r>
            <a:endParaRPr lang="en-US" sz="1600" dirty="0" smtClean="0"/>
          </a:p>
          <a:p>
            <a:pPr>
              <a:lnSpc>
                <a:spcPct val="110000"/>
              </a:lnSpc>
            </a:pPr>
            <a:r>
              <a:rPr lang="en-US" sz="1800" dirty="0" err="1" smtClean="0"/>
              <a:t>Nagios</a:t>
            </a:r>
            <a:r>
              <a:rPr lang="en-US" sz="1800" dirty="0" smtClean="0"/>
              <a:t> probe requirements</a:t>
            </a:r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Requirements for new probes</a:t>
            </a:r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Requirements </a:t>
            </a:r>
            <a:r>
              <a:rPr lang="en-US" sz="1600" dirty="0"/>
              <a:t>for probes developed by NGI to be integrated into </a:t>
            </a:r>
            <a:r>
              <a:rPr lang="en-US" sz="1600" dirty="0" smtClean="0"/>
              <a:t>SAM</a:t>
            </a:r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Requirement for changes to existing probes</a:t>
            </a:r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How to: </a:t>
            </a:r>
            <a:r>
              <a:rPr lang="en-US" sz="1600" dirty="0" smtClean="0">
                <a:hlinkClick r:id="rId4"/>
              </a:rPr>
              <a:t>wiki</a:t>
            </a:r>
            <a:endParaRPr lang="en-US" sz="1600" dirty="0" smtClean="0"/>
          </a:p>
          <a:p>
            <a:pPr lvl="1">
              <a:lnSpc>
                <a:spcPct val="110000"/>
              </a:lnSpc>
            </a:pPr>
            <a:r>
              <a:rPr lang="en-US" sz="1600" dirty="0" smtClean="0"/>
              <a:t>Requirements will be discussed and prioritized inside OTAG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800" dirty="0" smtClean="0"/>
              <a:t>Requirements are collected on a quarterly basis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sz="18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EGI SA1Survey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000" dirty="0"/>
              <a:t>Deadline for the survey: </a:t>
            </a:r>
            <a:r>
              <a:rPr lang="en-US" sz="2000" dirty="0">
                <a:solidFill>
                  <a:srgbClr val="FF0000"/>
                </a:solidFill>
              </a:rPr>
              <a:t>8</a:t>
            </a:r>
            <a:r>
              <a:rPr lang="en-US" sz="2000" baseline="30000" dirty="0">
                <a:solidFill>
                  <a:srgbClr val="FF0000"/>
                </a:solidFill>
              </a:rPr>
              <a:t>th</a:t>
            </a:r>
            <a:r>
              <a:rPr lang="en-US" sz="2000" dirty="0">
                <a:solidFill>
                  <a:srgbClr val="FF0000"/>
                </a:solidFill>
              </a:rPr>
              <a:t> February </a:t>
            </a:r>
            <a:r>
              <a:rPr lang="en-US" sz="2000" dirty="0" smtClean="0">
                <a:solidFill>
                  <a:srgbClr val="FF0000"/>
                </a:solidFill>
              </a:rPr>
              <a:t>2011</a:t>
            </a:r>
            <a:endParaRPr lang="en-US" sz="2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 smtClean="0"/>
              <a:t>Topics:</a:t>
            </a:r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en-US" sz="1800" dirty="0">
                <a:solidFill>
                  <a:srgbClr val="0000FF"/>
                </a:solidFill>
              </a:rPr>
              <a:t>Requests for platforms to be supported by EMI </a:t>
            </a:r>
            <a:r>
              <a:rPr lang="en-US" sz="1800" dirty="0" smtClean="0">
                <a:solidFill>
                  <a:srgbClr val="0000FF"/>
                </a:solidFill>
              </a:rPr>
              <a:t>software</a:t>
            </a:r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en-US" sz="1800" dirty="0" smtClean="0"/>
              <a:t>Logging and bookkeeping capabilities</a:t>
            </a:r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en-US" sz="1800" dirty="0" smtClean="0"/>
              <a:t>Services management and auditing</a:t>
            </a:r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en-US" sz="1800" dirty="0" err="1" smtClean="0"/>
              <a:t>gLite</a:t>
            </a:r>
            <a:r>
              <a:rPr lang="en-US" sz="1800" dirty="0" smtClean="0"/>
              <a:t>-CLUSTER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 smtClean="0"/>
              <a:t>The survey is managed by an online service: </a:t>
            </a:r>
            <a:r>
              <a:rPr lang="en-US" sz="2000" dirty="0" err="1" smtClean="0"/>
              <a:t>Zoomerang</a:t>
            </a:r>
            <a:r>
              <a:rPr lang="en-US" sz="2000" dirty="0" smtClean="0"/>
              <a:t>.</a:t>
            </a:r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en-US" sz="1800" dirty="0" smtClean="0"/>
              <a:t> Instructions on how to complete the survey: </a:t>
            </a:r>
            <a:r>
              <a:rPr lang="pl-PL" sz="1800" dirty="0" smtClean="0">
                <a:hlinkClick r:id="rId2"/>
              </a:rPr>
              <a:t>wiki</a:t>
            </a:r>
            <a:endParaRPr lang="pl-PL" sz="1800" dirty="0" smtClean="0"/>
          </a:p>
          <a:p>
            <a:pPr lvl="2">
              <a:lnSpc>
                <a:spcPct val="120000"/>
              </a:lnSpc>
              <a:buFont typeface="Arial"/>
              <a:buChar char="•"/>
            </a:pPr>
            <a:r>
              <a:rPr lang="pl-PL" sz="1400" dirty="0" smtClean="0"/>
              <a:t>No </a:t>
            </a:r>
            <a:r>
              <a:rPr lang="pl-PL" sz="1400" dirty="0" err="1" smtClean="0"/>
              <a:t>registration</a:t>
            </a:r>
            <a:r>
              <a:rPr lang="pl-PL" sz="1400" dirty="0" smtClean="0"/>
              <a:t> </a:t>
            </a:r>
            <a:r>
              <a:rPr lang="pl-PL" sz="1400" dirty="0" err="1" smtClean="0"/>
              <a:t>needed</a:t>
            </a:r>
            <a:r>
              <a:rPr lang="pl-PL" sz="1400" dirty="0" smtClean="0"/>
              <a:t>, </a:t>
            </a:r>
            <a:r>
              <a:rPr lang="pl-PL" sz="1400" dirty="0" err="1" smtClean="0"/>
              <a:t>just</a:t>
            </a:r>
            <a:r>
              <a:rPr lang="pl-PL" sz="1400" dirty="0" smtClean="0"/>
              <a:t> </a:t>
            </a:r>
            <a:r>
              <a:rPr lang="pl-PL" sz="1400" dirty="0" err="1" smtClean="0"/>
              <a:t>follow</a:t>
            </a:r>
            <a:r>
              <a:rPr lang="pl-PL" sz="1400" dirty="0" smtClean="0"/>
              <a:t> the link </a:t>
            </a:r>
            <a:r>
              <a:rPr lang="pl-PL" sz="1400" dirty="0" err="1" smtClean="0"/>
              <a:t>provided</a:t>
            </a:r>
            <a:r>
              <a:rPr lang="pl-PL" sz="1400" dirty="0" smtClean="0"/>
              <a:t> in the </a:t>
            </a:r>
            <a:r>
              <a:rPr lang="pl-PL" sz="1400" dirty="0" err="1" smtClean="0"/>
              <a:t>wiki</a:t>
            </a:r>
            <a:r>
              <a:rPr lang="pl-PL" sz="1400" dirty="0" smtClean="0"/>
              <a:t>. It </a:t>
            </a:r>
            <a:r>
              <a:rPr lang="pl-PL" sz="1400" dirty="0" err="1" smtClean="0"/>
              <a:t>must</a:t>
            </a:r>
            <a:r>
              <a:rPr lang="pl-PL" sz="1400" dirty="0" smtClean="0"/>
              <a:t> be </a:t>
            </a:r>
            <a:r>
              <a:rPr lang="pl-PL" sz="1400" dirty="0" err="1" smtClean="0"/>
              <a:t>completed</a:t>
            </a:r>
            <a:r>
              <a:rPr lang="pl-PL" sz="1400" dirty="0" smtClean="0"/>
              <a:t> with one </a:t>
            </a:r>
            <a:r>
              <a:rPr lang="pl-PL" sz="1400" dirty="0" err="1" smtClean="0"/>
              <a:t>submission</a:t>
            </a:r>
            <a:endParaRPr lang="pl-PL" sz="1400" dirty="0" smtClean="0"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pl-PL" sz="1800" dirty="0" smtClean="0"/>
              <a:t>In the </a:t>
            </a:r>
            <a:r>
              <a:rPr lang="pl-PL" sz="1800" dirty="0" err="1" smtClean="0"/>
              <a:t>wiki</a:t>
            </a:r>
            <a:r>
              <a:rPr lang="pl-PL" sz="1800" dirty="0" smtClean="0"/>
              <a:t> </a:t>
            </a:r>
            <a:r>
              <a:rPr lang="pl-PL" sz="1800" dirty="0" err="1" smtClean="0"/>
              <a:t>page</a:t>
            </a:r>
            <a:r>
              <a:rPr lang="pl-PL" sz="1800" dirty="0" smtClean="0"/>
              <a:t> a pdf version of the </a:t>
            </a:r>
            <a:r>
              <a:rPr lang="pl-PL" sz="1800" dirty="0" err="1" smtClean="0"/>
              <a:t>survey</a:t>
            </a:r>
            <a:r>
              <a:rPr lang="pl-PL" sz="1800" dirty="0" smtClean="0"/>
              <a:t> </a:t>
            </a:r>
            <a:r>
              <a:rPr lang="pl-PL" sz="1800" dirty="0" err="1" smtClean="0"/>
              <a:t>is</a:t>
            </a:r>
            <a:r>
              <a:rPr lang="pl-PL" sz="1800" dirty="0" smtClean="0"/>
              <a:t> </a:t>
            </a:r>
            <a:r>
              <a:rPr lang="fr-FR" sz="1800" dirty="0" err="1" smtClean="0"/>
              <a:t>available</a:t>
            </a:r>
            <a:r>
              <a:rPr lang="fr-FR" sz="1800" dirty="0" smtClean="0"/>
              <a:t> </a:t>
            </a:r>
            <a:endParaRPr lang="fr-FR" sz="1800" dirty="0"/>
          </a:p>
          <a:p>
            <a:pPr lvl="1">
              <a:lnSpc>
                <a:spcPct val="120000"/>
              </a:lnSpc>
              <a:buFont typeface="Arial"/>
              <a:buChar char="•"/>
            </a:pPr>
            <a:r>
              <a:rPr lang="fr-FR" sz="1800" dirty="0" smtClean="0"/>
              <a:t>The </a:t>
            </a:r>
            <a:r>
              <a:rPr lang="fr-FR" sz="1800" dirty="0" err="1" smtClean="0"/>
              <a:t>survey</a:t>
            </a:r>
            <a:r>
              <a:rPr lang="fr-FR" sz="1800" dirty="0"/>
              <a:t> </a:t>
            </a:r>
            <a:r>
              <a:rPr lang="fr-FR" sz="1800" dirty="0" smtClean="0">
                <a:solidFill>
                  <a:srgbClr val="FF0000"/>
                </a:solidFill>
              </a:rPr>
              <a:t>must</a:t>
            </a:r>
            <a:r>
              <a:rPr lang="fr-FR" sz="1800" dirty="0" smtClean="0"/>
              <a:t> </a:t>
            </a:r>
            <a:r>
              <a:rPr lang="fr-FR" sz="1800" dirty="0" err="1" smtClean="0"/>
              <a:t>be</a:t>
            </a:r>
            <a:r>
              <a:rPr lang="fr-FR" sz="1800" dirty="0" smtClean="0"/>
              <a:t> </a:t>
            </a:r>
            <a:r>
              <a:rPr lang="fr-FR" sz="1800" dirty="0" err="1" smtClean="0"/>
              <a:t>complete</a:t>
            </a:r>
            <a:r>
              <a:rPr lang="fr-FR" sz="1800" dirty="0" err="1"/>
              <a:t>d</a:t>
            </a:r>
            <a:r>
              <a:rPr lang="fr-FR" sz="1800" dirty="0" smtClean="0"/>
              <a:t>  </a:t>
            </a:r>
            <a:r>
              <a:rPr lang="fr-FR" sz="1800" dirty="0" smtClean="0"/>
              <a:t>online</a:t>
            </a:r>
            <a:endParaRPr lang="pl-PL" sz="1800" dirty="0" smtClean="0"/>
          </a:p>
          <a:p>
            <a:pPr lvl="1">
              <a:lnSpc>
                <a:spcPct val="120000"/>
              </a:lnSpc>
              <a:buFont typeface="Arial"/>
              <a:buChar char="•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620190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657</TotalTime>
  <Words>211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EGI-InSPIRE-Slide-Template_v4</vt:lpstr>
      <vt:lpstr>EGI Survey and requirements collection</vt:lpstr>
      <vt:lpstr>EMI 2.0 and Nagios requirements</vt:lpstr>
      <vt:lpstr>1st EGI SA1Survey 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p s</cp:lastModifiedBy>
  <cp:revision>32</cp:revision>
  <dcterms:created xsi:type="dcterms:W3CDTF">2010-09-03T12:01:03Z</dcterms:created>
  <dcterms:modified xsi:type="dcterms:W3CDTF">2011-01-24T14:57:32Z</dcterms:modified>
</cp:coreProperties>
</file>