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sldIdLst>
    <p:sldId id="256" r:id="rId2"/>
    <p:sldId id="271" r:id="rId3"/>
    <p:sldId id="272" r:id="rId4"/>
    <p:sldId id="273" r:id="rId5"/>
    <p:sldId id="277" r:id="rId6"/>
    <p:sldId id="276" r:id="rId7"/>
    <p:sldId id="278" r:id="rId8"/>
    <p:sldId id="281" r:id="rId9"/>
    <p:sldId id="282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9" autoAdjust="0"/>
    <p:restoredTop sz="94660"/>
  </p:normalViewPr>
  <p:slideViewPr>
    <p:cSldViewPr>
      <p:cViewPr>
        <p:scale>
          <a:sx n="74" d="100"/>
          <a:sy n="74" d="100"/>
        </p:scale>
        <p:origin x="-146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1/24/2011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Service monitoring: EGI requirements, short and middle term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Service monitoring: EGI requirements, short and middle term plans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Procedure for </a:t>
            </a:r>
            <a:r>
              <a:rPr lang="en-US" b="1" dirty="0" smtClean="0"/>
              <a:t>modification of Availability tests</a:t>
            </a:r>
            <a:endParaRPr lang="en-US" b="1" dirty="0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74232"/>
            <a:ext cx="5832648" cy="1343000"/>
          </a:xfrm>
        </p:spPr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 smtClean="0"/>
          </a:p>
          <a:p>
            <a:r>
              <a:rPr lang="en-GB" dirty="0" smtClean="0"/>
              <a:t>University Computing Centre (SRCE)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Procedure for modification of Availability tests</a:t>
            </a: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2011</a:t>
            </a:r>
          </a:p>
          <a:p>
            <a:pPr lvl="1"/>
            <a:r>
              <a:rPr lang="en-US" dirty="0" smtClean="0"/>
              <a:t>first parallel profile with CREAM-CE tests and OR operation</a:t>
            </a:r>
          </a:p>
          <a:p>
            <a:r>
              <a:rPr lang="en-US" dirty="0" smtClean="0"/>
              <a:t>April, May 2011</a:t>
            </a:r>
          </a:p>
          <a:p>
            <a:pPr lvl="1"/>
            <a:r>
              <a:rPr lang="en-US" dirty="0" smtClean="0"/>
              <a:t>inclusion of new CA test</a:t>
            </a:r>
          </a:p>
          <a:p>
            <a:pPr lvl="1"/>
            <a:r>
              <a:rPr lang="en-US" dirty="0" smtClean="0"/>
              <a:t>inclusion of </a:t>
            </a:r>
            <a:r>
              <a:rPr lang="en-US" dirty="0" err="1" smtClean="0"/>
              <a:t>Nagios</a:t>
            </a:r>
            <a:r>
              <a:rPr lang="en-US" dirty="0" smtClean="0"/>
              <a:t> ARC tests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Procedure for modification of Availability tests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changes to minimum</a:t>
            </a:r>
          </a:p>
          <a:p>
            <a:pPr lvl="1"/>
            <a:r>
              <a:rPr lang="en-US" dirty="0" smtClean="0"/>
              <a:t>allow only one change in one month</a:t>
            </a:r>
          </a:p>
          <a:p>
            <a:pPr lvl="1"/>
            <a:r>
              <a:rPr lang="en-US" dirty="0" smtClean="0"/>
              <a:t>eases comparison</a:t>
            </a:r>
          </a:p>
          <a:p>
            <a:r>
              <a:rPr lang="en-US" dirty="0" smtClean="0"/>
              <a:t>Profile split with WLCG will cause multiple reports</a:t>
            </a:r>
          </a:p>
          <a:p>
            <a:pPr lvl="1"/>
            <a:r>
              <a:rPr lang="en-US" dirty="0" smtClean="0"/>
              <a:t>include WLCG MB in the loop?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Procedure for modification of Availability tests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performs comparison of two profiles?</a:t>
            </a:r>
          </a:p>
          <a:p>
            <a:pPr lvl="1"/>
            <a:r>
              <a:rPr lang="en-US" dirty="0" smtClean="0"/>
              <a:t>CERN will perform CREAM-CE, CA probe, ARC probes and WLCG-related stuff</a:t>
            </a:r>
          </a:p>
          <a:p>
            <a:pPr lvl="1"/>
            <a:r>
              <a:rPr lang="en-US" dirty="0" smtClean="0"/>
              <a:t>EGI changes have to be covered by EGI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Procedure for modification of Availability tests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GridView</a:t>
            </a:r>
            <a:endParaRPr lang="en-US" dirty="0" smtClean="0"/>
          </a:p>
          <a:p>
            <a:pPr lvl="1"/>
            <a:r>
              <a:rPr lang="en-US" dirty="0" smtClean="0"/>
              <a:t>the current system</a:t>
            </a:r>
            <a:endParaRPr lang="en-US" dirty="0" smtClean="0"/>
          </a:p>
          <a:p>
            <a:pPr lvl="1"/>
            <a:r>
              <a:rPr lang="en-US" dirty="0" smtClean="0"/>
              <a:t>built on top of old SAM database</a:t>
            </a:r>
          </a:p>
          <a:p>
            <a:pPr lvl="1"/>
            <a:r>
              <a:rPr lang="en-US" dirty="0" smtClean="0"/>
              <a:t>results from SAM/</a:t>
            </a:r>
            <a:r>
              <a:rPr lang="en-US" dirty="0" err="1" smtClean="0"/>
              <a:t>Nagios</a:t>
            </a:r>
            <a:r>
              <a:rPr lang="en-US" dirty="0" smtClean="0"/>
              <a:t> are imported to the old SAM database</a:t>
            </a:r>
            <a:endParaRPr lang="en-US" dirty="0" smtClean="0"/>
          </a:p>
          <a:p>
            <a:pPr lvl="1"/>
            <a:r>
              <a:rPr lang="en-US" dirty="0" smtClean="0"/>
              <a:t>supports single profile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Procedure for modification of Availability tests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ACE</a:t>
            </a:r>
          </a:p>
          <a:p>
            <a:pPr lvl="1"/>
            <a:r>
              <a:rPr lang="en-US" dirty="0" smtClean="0"/>
              <a:t>built on top of the new database – MRS (Metric Result Store)</a:t>
            </a:r>
          </a:p>
          <a:p>
            <a:pPr lvl="1"/>
            <a:r>
              <a:rPr lang="en-US" dirty="0" smtClean="0"/>
              <a:t>supports multiple profiles and algorithms</a:t>
            </a:r>
          </a:p>
          <a:p>
            <a:pPr lvl="1"/>
            <a:r>
              <a:rPr lang="en-US" dirty="0" smtClean="0"/>
              <a:t>https://tomtools.cern.ch/confluence/display/SAM/ACE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Procedure for modification of Availability tests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Migration</a:t>
            </a:r>
          </a:p>
          <a:p>
            <a:pPr lvl="1"/>
            <a:r>
              <a:rPr lang="en-US" dirty="0" smtClean="0"/>
              <a:t>monthly ACE results compared with </a:t>
            </a:r>
            <a:r>
              <a:rPr lang="en-US" dirty="0" err="1" smtClean="0"/>
              <a:t>GridView</a:t>
            </a:r>
            <a:endParaRPr lang="en-US" dirty="0" smtClean="0"/>
          </a:p>
          <a:p>
            <a:pPr lvl="1"/>
            <a:r>
              <a:rPr lang="en-US" dirty="0" smtClean="0"/>
              <a:t>once the numbers are the same ACE will become official source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Procedure for modification of Availability tests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procedure assumes usage of ACE multiple profiles</a:t>
            </a:r>
          </a:p>
          <a:p>
            <a:pPr lvl="1"/>
            <a:r>
              <a:rPr lang="en-US" dirty="0" smtClean="0"/>
              <a:t>we have to wait for ACE to get to production state – April 2011</a:t>
            </a:r>
          </a:p>
          <a:p>
            <a:r>
              <a:rPr lang="en-US" dirty="0" smtClean="0"/>
              <a:t>There will be one profile used for EGI official A/R reports</a:t>
            </a:r>
          </a:p>
          <a:p>
            <a:pPr lvl="1"/>
            <a:r>
              <a:rPr lang="en-US" dirty="0" smtClean="0"/>
              <a:t>this profile can be different from the WLCG one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Procedure for modification of Availability tests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is part of SAM release</a:t>
            </a:r>
          </a:p>
          <a:p>
            <a:pPr lvl="1"/>
            <a:r>
              <a:rPr lang="en-US" dirty="0" smtClean="0"/>
              <a:t>see “Procedure for adding new probes to SAM release” </a:t>
            </a:r>
          </a:p>
          <a:p>
            <a:r>
              <a:rPr lang="en-US" dirty="0" smtClean="0"/>
              <a:t>Test </a:t>
            </a:r>
            <a:r>
              <a:rPr lang="en-US" dirty="0" smtClean="0"/>
              <a:t>is included </a:t>
            </a:r>
            <a:r>
              <a:rPr lang="en-US" dirty="0" smtClean="0"/>
              <a:t>in set of </a:t>
            </a:r>
            <a:r>
              <a:rPr lang="en-US" dirty="0" smtClean="0"/>
              <a:t>OPERATIONS tests</a:t>
            </a:r>
            <a:endParaRPr lang="en-US" dirty="0" smtClean="0"/>
          </a:p>
          <a:p>
            <a:pPr lvl="1"/>
            <a:r>
              <a:rPr lang="en-US" dirty="0" smtClean="0"/>
              <a:t>https://wiki.egi.eu/wiki/Operations:Procedure_for_setting_Nagios_test_operational_for_COD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Procedure for modification of Availability tests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Anyone is allowed to submit request to modify set of Availability tests</a:t>
            </a:r>
          </a:p>
          <a:p>
            <a:r>
              <a:rPr lang="en-US" dirty="0" smtClean="0"/>
              <a:t>RT ticket is created in queue “requirements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details about the queue in Daniele’s </a:t>
            </a:r>
            <a:r>
              <a:rPr lang="en-US" dirty="0" smtClean="0"/>
              <a:t>talk</a:t>
            </a:r>
          </a:p>
          <a:p>
            <a:r>
              <a:rPr lang="en-US" dirty="0" smtClean="0"/>
              <a:t>Requestor explains the change at the next OMB </a:t>
            </a:r>
            <a:r>
              <a:rPr lang="en-US" dirty="0" smtClean="0"/>
              <a:t>meeting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Procedure for modification of Availability tests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Period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for a new A/R profile is opened in JIRA</a:t>
            </a:r>
          </a:p>
          <a:p>
            <a:r>
              <a:rPr lang="en-US" dirty="0" smtClean="0"/>
              <a:t>Two A/R </a:t>
            </a:r>
            <a:r>
              <a:rPr lang="en-US" dirty="0" smtClean="0"/>
              <a:t>reports are </a:t>
            </a:r>
            <a:r>
              <a:rPr lang="en-US" dirty="0" smtClean="0"/>
              <a:t>provided for </a:t>
            </a:r>
            <a:r>
              <a:rPr lang="en-US" b="1" dirty="0" smtClean="0"/>
              <a:t>one following month</a:t>
            </a:r>
          </a:p>
          <a:p>
            <a:pPr lvl="1"/>
            <a:r>
              <a:rPr lang="en-US" dirty="0" smtClean="0"/>
              <a:t>comparison is performed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the </a:t>
            </a:r>
            <a:r>
              <a:rPr lang="en-US" dirty="0" smtClean="0"/>
              <a:t>A/R reports are “equivalent” OMB </a:t>
            </a:r>
            <a:r>
              <a:rPr lang="en-US" dirty="0" smtClean="0"/>
              <a:t>approves change of the official </a:t>
            </a:r>
            <a:r>
              <a:rPr lang="en-US" dirty="0" smtClean="0"/>
              <a:t>profile</a:t>
            </a:r>
          </a:p>
          <a:p>
            <a:pPr lvl="1"/>
            <a:r>
              <a:rPr lang="en-US" dirty="0" smtClean="0"/>
              <a:t>new official profile is used from the following month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Procedure for modification of Availability tests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Steps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is advertised via </a:t>
            </a:r>
            <a:r>
              <a:rPr lang="en-US" dirty="0" err="1" smtClean="0"/>
              <a:t>noc</a:t>
            </a:r>
            <a:r>
              <a:rPr lang="en-US" dirty="0" smtClean="0"/>
              <a:t>-managers and/or inspire-sa1 lists</a:t>
            </a:r>
          </a:p>
          <a:p>
            <a:r>
              <a:rPr lang="en-US" dirty="0" smtClean="0"/>
              <a:t>RT ticket is closed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1/24/2011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Procedure for modification of Availability tests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1368</TotalTime>
  <Words>434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EGI-InSPIRE-Slide-Template_v4</vt:lpstr>
      <vt:lpstr>Procedure for modification of Availability tests</vt:lpstr>
      <vt:lpstr>Introduction</vt:lpstr>
      <vt:lpstr>Introduction</vt:lpstr>
      <vt:lpstr>Introduction</vt:lpstr>
      <vt:lpstr>Requirements</vt:lpstr>
      <vt:lpstr>Requirements</vt:lpstr>
      <vt:lpstr>Request</vt:lpstr>
      <vt:lpstr>Testing Period</vt:lpstr>
      <vt:lpstr>Final Steps</vt:lpstr>
      <vt:lpstr>Milestones</vt:lpstr>
      <vt:lpstr>Issues</vt:lpstr>
      <vt:lpstr>Issues</vt:lpstr>
    </vt:vector>
  </TitlesOfParts>
  <Company>Srce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Imamagic</dc:creator>
  <cp:lastModifiedBy>Emir Imamagic</cp:lastModifiedBy>
  <cp:revision>113</cp:revision>
  <dcterms:created xsi:type="dcterms:W3CDTF">2010-11-22T14:06:48Z</dcterms:created>
  <dcterms:modified xsi:type="dcterms:W3CDTF">2011-01-24T17:16:59Z</dcterms:modified>
</cp:coreProperties>
</file>