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10"/>
  </p:notesMasterIdLst>
  <p:sldIdLst>
    <p:sldId id="256" r:id="rId2"/>
    <p:sldId id="273" r:id="rId3"/>
    <p:sldId id="268" r:id="rId4"/>
    <p:sldId id="269" r:id="rId5"/>
    <p:sldId id="274" r:id="rId6"/>
    <p:sldId id="281" r:id="rId7"/>
    <p:sldId id="279" r:id="rId8"/>
    <p:sldId id="280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9D313-A579-4A42-BC0D-E961183CEE29}" type="datetimeFigureOut">
              <a:rPr lang="it-IT" smtClean="0"/>
              <a:t>21/giu/2013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DED08-DB02-4C5A-A520-75FECFC4A7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9635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882552" cy="365125"/>
          </a:xfrm>
        </p:spPr>
        <p:txBody>
          <a:bodyPr/>
          <a:lstStyle/>
          <a:p>
            <a:r>
              <a:rPr lang="it-IT" smtClean="0"/>
              <a:t>Friday 21 June 2013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4320480" cy="365125"/>
          </a:xfrm>
        </p:spPr>
        <p:txBody>
          <a:bodyPr/>
          <a:lstStyle/>
          <a:p>
            <a:r>
              <a:rPr lang="en-US" smtClean="0"/>
              <a:t>9th meeting of the EGI CTA VT (Webinar)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956376" y="6356350"/>
            <a:ext cx="730424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981075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Friday 21 June 2013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9th meeting of the EGI CTA VT (Webinar)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Friday 21 June 2013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9th meeting of the EGI CTA VT (Webinar)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640" y="329708"/>
            <a:ext cx="6336704" cy="634082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810544" cy="365125"/>
          </a:xfrm>
        </p:spPr>
        <p:txBody>
          <a:bodyPr/>
          <a:lstStyle/>
          <a:p>
            <a:r>
              <a:rPr lang="it-IT" smtClean="0"/>
              <a:t>Friday 21 June 2013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5184576" cy="365125"/>
          </a:xfrm>
        </p:spPr>
        <p:txBody>
          <a:bodyPr/>
          <a:lstStyle/>
          <a:p>
            <a:r>
              <a:rPr lang="en-US" smtClean="0"/>
              <a:t>9th meeting of the EGI CTA VT (Webinar)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956376" y="6356350"/>
            <a:ext cx="730424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981075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Friday 21 June 2013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9th meeting of the EGI CTA VT (Webinar)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Friday 21 June 2013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9th meeting of the EGI CTA VT (Webinar)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Friday 21 June 2013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9th meeting of the EGI CTA VT (Webinar)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Friday 21 June 2013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9th meeting of the EGI CTA VT (Webinar)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Friday 21 June 2013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9th meeting of the EGI CTA VT (Webinar)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Friday 21 June 2013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9th meeting of the EGI CTA VT (Webinar)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Friday 21 June 2013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9th meeting of the EGI CTA VT (Webinar)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7544" y="31389"/>
            <a:ext cx="712879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Friday 21 June 2013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9th meeting of the EGI CTA VT (Webinar)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905" y="188640"/>
            <a:ext cx="1371600" cy="9052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90207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Introduction to the CTA Technology Study Virtual Team project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67765" y="3501008"/>
            <a:ext cx="6984776" cy="64807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21 June 2013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491880" y="4653136"/>
            <a:ext cx="235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C. Vuerli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(INAF,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Italy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1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Virtual Teams in EGI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/>
                <a:ea typeface="Calibri"/>
              </a:rPr>
              <a:t>Goal</a:t>
            </a:r>
          </a:p>
          <a:p>
            <a:pPr lvl="1"/>
            <a:r>
              <a:rPr lang="en-US" dirty="0" smtClean="0">
                <a:latin typeface="Times New Roman"/>
                <a:ea typeface="Calibri"/>
              </a:rPr>
              <a:t>A </a:t>
            </a:r>
            <a:r>
              <a:rPr lang="en-US" dirty="0">
                <a:latin typeface="Times New Roman"/>
                <a:ea typeface="Calibri"/>
              </a:rPr>
              <a:t>flexible and dynamic means to rapidly bring together </a:t>
            </a:r>
            <a:r>
              <a:rPr lang="en-US" dirty="0" smtClean="0">
                <a:latin typeface="Times New Roman"/>
                <a:ea typeface="Calibri"/>
              </a:rPr>
              <a:t>community members</a:t>
            </a:r>
          </a:p>
          <a:p>
            <a:pPr lvl="1"/>
            <a:r>
              <a:rPr lang="en-US" dirty="0" smtClean="0">
                <a:latin typeface="Times New Roman"/>
                <a:ea typeface="Calibri"/>
              </a:rPr>
              <a:t>They have a well-defined </a:t>
            </a:r>
            <a:r>
              <a:rPr lang="en-US" dirty="0">
                <a:latin typeface="Times New Roman"/>
                <a:ea typeface="Calibri"/>
              </a:rPr>
              <a:t>series of tasks to meet a specific goal </a:t>
            </a:r>
            <a:r>
              <a:rPr lang="en-US" dirty="0" smtClean="0">
                <a:latin typeface="Times New Roman"/>
                <a:ea typeface="Calibri"/>
              </a:rPr>
              <a:t>to </a:t>
            </a:r>
            <a:r>
              <a:rPr lang="en-US" dirty="0">
                <a:latin typeface="Times New Roman"/>
                <a:ea typeface="Calibri"/>
              </a:rPr>
              <a:t>be achieved in a relatively short period of </a:t>
            </a:r>
            <a:r>
              <a:rPr lang="en-US" dirty="0" smtClean="0">
                <a:latin typeface="Times New Roman"/>
                <a:ea typeface="Calibri"/>
              </a:rPr>
              <a:t>time</a:t>
            </a:r>
          </a:p>
          <a:p>
            <a:r>
              <a:rPr lang="en-US" altLang="ja-JP" dirty="0" smtClean="0">
                <a:latin typeface="Times New Roman"/>
                <a:cs typeface="Times New Roman" pitchFamily="18" charset="0"/>
              </a:rPr>
              <a:t>Focus</a:t>
            </a:r>
          </a:p>
          <a:p>
            <a:pPr lvl="1"/>
            <a:r>
              <a:rPr lang="en-US" altLang="ja-JP" dirty="0" smtClean="0">
                <a:latin typeface="Times New Roman"/>
                <a:cs typeface="Times New Roman" pitchFamily="18" charset="0"/>
              </a:rPr>
              <a:t>Increase the number of EGI users</a:t>
            </a:r>
          </a:p>
          <a:p>
            <a:r>
              <a:rPr lang="en-US" altLang="ja-JP" dirty="0" smtClean="0">
                <a:latin typeface="Times New Roman"/>
                <a:cs typeface="Times New Roman" pitchFamily="18" charset="0"/>
              </a:rPr>
              <a:t>Activity domains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 smtClean="0">
                <a:latin typeface="Times New Roman"/>
                <a:ea typeface="Calibri"/>
              </a:rPr>
              <a:t>Marketing </a:t>
            </a:r>
            <a:r>
              <a:rPr lang="en-US" dirty="0">
                <a:latin typeface="Times New Roman"/>
                <a:ea typeface="Calibri"/>
              </a:rPr>
              <a:t>&amp; </a:t>
            </a:r>
            <a:r>
              <a:rPr lang="en-US" dirty="0" smtClean="0">
                <a:latin typeface="Times New Roman"/>
                <a:ea typeface="Calibri"/>
              </a:rPr>
              <a:t>Communication</a:t>
            </a:r>
            <a:endParaRPr lang="it-IT" dirty="0">
              <a:latin typeface="Times New Roman"/>
              <a:ea typeface="Calibri"/>
            </a:endParaRP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>
                <a:latin typeface="Times New Roman"/>
                <a:ea typeface="Calibri"/>
              </a:rPr>
              <a:t>Strategic Planning and Policy </a:t>
            </a:r>
            <a:r>
              <a:rPr lang="en-US" dirty="0" smtClean="0">
                <a:latin typeface="Times New Roman"/>
                <a:ea typeface="Calibri"/>
              </a:rPr>
              <a:t>Support</a:t>
            </a:r>
            <a:endParaRPr lang="it-IT" dirty="0">
              <a:latin typeface="Times New Roman"/>
              <a:ea typeface="Calibri"/>
            </a:endParaRP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>
                <a:latin typeface="Times New Roman"/>
                <a:ea typeface="Calibri"/>
              </a:rPr>
              <a:t>Community outreach and events for new </a:t>
            </a:r>
            <a:r>
              <a:rPr lang="en-US" dirty="0" smtClean="0">
                <a:latin typeface="Times New Roman"/>
                <a:ea typeface="Calibri"/>
              </a:rPr>
              <a:t>users</a:t>
            </a:r>
            <a:endParaRPr lang="it-IT" dirty="0">
              <a:latin typeface="Times New Roman"/>
              <a:ea typeface="Calibri"/>
            </a:endParaRPr>
          </a:p>
          <a:p>
            <a:pPr marL="971550" lvl="1" indent="-514350" algn="just">
              <a:spcAft>
                <a:spcPts val="600"/>
              </a:spcAft>
              <a:buFont typeface="+mj-lt"/>
              <a:buAutoNum type="alphaLcParenR"/>
            </a:pPr>
            <a:r>
              <a:rPr lang="en-US" dirty="0">
                <a:latin typeface="Times New Roman"/>
                <a:ea typeface="Calibri"/>
              </a:rPr>
              <a:t>Technical outreach and support to new </a:t>
            </a:r>
            <a:r>
              <a:rPr lang="en-US" dirty="0" smtClean="0">
                <a:latin typeface="Times New Roman"/>
                <a:ea typeface="Calibri"/>
              </a:rPr>
              <a:t>communities</a:t>
            </a:r>
            <a:endParaRPr lang="it-IT" dirty="0">
              <a:latin typeface="Times New Roman"/>
              <a:ea typeface="Calibri"/>
            </a:endParaRPr>
          </a:p>
          <a:p>
            <a:pPr lvl="1"/>
            <a:endParaRPr lang="en-US" altLang="ja-JP" dirty="0" smtClean="0">
              <a:latin typeface="Times New Roman"/>
              <a:cs typeface="Times New Roman" pitchFamily="18" charset="0"/>
            </a:endParaRPr>
          </a:p>
          <a:p>
            <a:pPr lvl="1"/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Friday 21 June 2013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9th meeting of the EGI CTA VT (Webinar)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305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Why a VT for CTA in EGI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EGI is interested to collaborate with one of the biggest astronomical ESFRI projects</a:t>
            </a:r>
          </a:p>
          <a:p>
            <a:pPr lvl="1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An important Astronomical Community hooked through CTA</a:t>
            </a:r>
          </a:p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CTA can leverage on the EGI ecosystem to find a solution to its challenges</a:t>
            </a:r>
          </a:p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Some of the CTA challenges</a:t>
            </a:r>
          </a:p>
          <a:p>
            <a:pPr lvl="1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Procurement of computing resources</a:t>
            </a:r>
          </a:p>
          <a:p>
            <a:pPr lvl="1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Procurement of data storage resources </a:t>
            </a:r>
          </a:p>
          <a:p>
            <a:pPr lvl="1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Easy user-friendly ways to get access and use them</a:t>
            </a:r>
          </a:p>
          <a:p>
            <a:pPr lvl="2"/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Friday 21 June 2013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9th meeting of the EGI CTA VT (Webinar)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119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CTA VT Schedule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496944" cy="5184576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VT submitted for approval at the end of November 2012</a:t>
            </a:r>
          </a:p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Approved by EGI in early December 2012</a:t>
            </a:r>
          </a:p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Call for interest (for NGIs) closed at the end of December</a:t>
            </a:r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Start on January 7</a:t>
            </a:r>
            <a:r>
              <a:rPr lang="en-US" altLang="ja-JP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2013</a:t>
            </a:r>
          </a:p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End on July 7</a:t>
            </a:r>
            <a:r>
              <a:rPr lang="en-US" altLang="ja-JP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2013</a:t>
            </a:r>
          </a:p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CTA VT mailing list:</a:t>
            </a:r>
          </a:p>
          <a:p>
            <a:pPr lvl="1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vt-cta-study@mailman.egi.eu </a:t>
            </a:r>
          </a:p>
          <a:p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Wiki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page:</a:t>
            </a:r>
          </a:p>
          <a:p>
            <a:pPr lvl="1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wiki.egi.eu/wiki/VT_Technology_study_for_CTA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Friday 21 June 2013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9th meeting of the EGI CTA VT (Webinar)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689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Goals of the Virtual Team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87091870"/>
              </p:ext>
            </p:extLst>
          </p:nvPr>
        </p:nvGraphicFramePr>
        <p:xfrm>
          <a:off x="467544" y="1556792"/>
          <a:ext cx="8229599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313"/>
                <a:gridCol w="6683471"/>
                <a:gridCol w="1172815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800" b="1" i="0" baseline="0" dirty="0">
                          <a:effectLst/>
                          <a:latin typeface="Times New Roman" pitchFamily="18" charset="0"/>
                        </a:rPr>
                        <a:t>N</a:t>
                      </a:r>
                      <a:endParaRPr lang="it-IT" sz="1800" b="1" i="0" baseline="0" dirty="0">
                        <a:effectLst/>
                        <a:latin typeface="Times New Roman" pitchFamily="18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800" b="1" i="0" baseline="0" dirty="0">
                          <a:effectLst/>
                          <a:latin typeface="Times New Roman" pitchFamily="18" charset="0"/>
                        </a:rPr>
                        <a:t>Topic</a:t>
                      </a:r>
                      <a:endParaRPr lang="it-IT" sz="1800" b="1" i="0" baseline="0" dirty="0">
                        <a:effectLst/>
                        <a:latin typeface="Times New Roman" pitchFamily="18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800" b="1" i="0" baseline="0" dirty="0" smtClean="0">
                          <a:effectLst/>
                          <a:latin typeface="Times New Roman" pitchFamily="18" charset="0"/>
                        </a:rPr>
                        <a:t>Task</a:t>
                      </a:r>
                      <a:endParaRPr lang="it-IT" sz="1800" b="1" i="0" baseline="0" dirty="0">
                        <a:effectLst/>
                        <a:latin typeface="Times New Roman" pitchFamily="18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800" b="1" i="0" baseline="0" dirty="0">
                          <a:effectLst/>
                          <a:latin typeface="Times New Roman" pitchFamily="18" charset="0"/>
                        </a:rPr>
                        <a:t>1</a:t>
                      </a:r>
                      <a:endParaRPr lang="it-IT" sz="1800" b="1" i="0" baseline="0" dirty="0">
                        <a:effectLst/>
                        <a:latin typeface="Times New Roman" pitchFamily="18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" algn="l">
                        <a:spcAft>
                          <a:spcPts val="600"/>
                        </a:spcAft>
                      </a:pPr>
                      <a:r>
                        <a:rPr lang="en-US" sz="1800" b="0" i="0" baseline="0" dirty="0">
                          <a:effectLst/>
                          <a:latin typeface="Times New Roman" pitchFamily="18" charset="0"/>
                        </a:rPr>
                        <a:t>Establish a social network between CTA and EGI through the support teams of the National Grid </a:t>
                      </a:r>
                      <a:r>
                        <a:rPr lang="en-US" sz="1800" b="0" i="0" baseline="0" dirty="0" smtClean="0">
                          <a:effectLst/>
                          <a:latin typeface="Times New Roman" pitchFamily="18" charset="0"/>
                        </a:rPr>
                        <a:t>Infrastructures.</a:t>
                      </a:r>
                      <a:endParaRPr lang="en-US" sz="1800" b="0" i="0" baseline="0" dirty="0" smtClean="0"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800" b="0" i="0" baseline="0" dirty="0" smtClean="0">
                          <a:effectLst/>
                          <a:latin typeface="Times New Roman" pitchFamily="18" charset="0"/>
                        </a:rPr>
                        <a:t>Task 1</a:t>
                      </a:r>
                      <a:endParaRPr lang="it-IT" sz="1800" b="0" i="0" baseline="0" dirty="0">
                        <a:effectLst/>
                        <a:latin typeface="Times New Roman" pitchFamily="18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800" b="1" i="0" baseline="0" dirty="0">
                          <a:effectLst/>
                          <a:latin typeface="Times New Roman" pitchFamily="18" charset="0"/>
                        </a:rPr>
                        <a:t>2</a:t>
                      </a:r>
                      <a:endParaRPr lang="it-IT" sz="1800" b="1" i="0" baseline="0" dirty="0">
                        <a:effectLst/>
                        <a:latin typeface="Times New Roman" pitchFamily="18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670" algn="l">
                        <a:spcAft>
                          <a:spcPts val="600"/>
                        </a:spcAft>
                      </a:pPr>
                      <a:r>
                        <a:rPr lang="en-US" sz="1800" b="0" i="0" baseline="0" dirty="0">
                          <a:effectLst/>
                          <a:latin typeface="Times New Roman" pitchFamily="18" charset="0"/>
                        </a:rPr>
                        <a:t>Use the social network to gather CTA user requirements concerning:</a:t>
                      </a:r>
                      <a:endParaRPr lang="it-IT" sz="1800" b="0" i="0" baseline="0" dirty="0">
                        <a:effectLst/>
                        <a:latin typeface="Times New Roman" pitchFamily="18" charset="0"/>
                      </a:endParaRPr>
                    </a:p>
                    <a:p>
                      <a:pPr marL="26670" algn="l">
                        <a:spcAft>
                          <a:spcPts val="600"/>
                        </a:spcAft>
                      </a:pPr>
                      <a:r>
                        <a:rPr lang="en-US" sz="1800" b="0" i="0" baseline="0" dirty="0">
                          <a:effectLst/>
                          <a:latin typeface="Times New Roman" pitchFamily="18" charset="0"/>
                        </a:rPr>
                        <a:t>a) Web based scientific gateways operated for the CTA community, making DCI resources and services from the NGIs accessible for CTA members;</a:t>
                      </a:r>
                      <a:endParaRPr lang="it-IT" sz="1800" b="0" i="0" baseline="0" dirty="0">
                        <a:effectLst/>
                        <a:latin typeface="Times New Roman" pitchFamily="18" charset="0"/>
                      </a:endParaRPr>
                    </a:p>
                    <a:p>
                      <a:pPr marL="26670" algn="l">
                        <a:spcAft>
                          <a:spcPts val="600"/>
                        </a:spcAft>
                      </a:pPr>
                      <a:r>
                        <a:rPr lang="en-US" sz="1800" b="0" i="0" baseline="0" dirty="0">
                          <a:effectLst/>
                          <a:latin typeface="Times New Roman" pitchFamily="18" charset="0"/>
                        </a:rPr>
                        <a:t>b) A Single Sign On (SSO) authentication, internationally federated, mechanism that would make web-based scientific gateways accessible for the CTA community.</a:t>
                      </a:r>
                      <a:endParaRPr lang="it-IT" sz="1800" b="0" i="0" baseline="0" dirty="0">
                        <a:effectLst/>
                        <a:latin typeface="Times New Roman" pitchFamily="18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800" b="0" i="0" baseline="0" dirty="0" smtClean="0">
                          <a:effectLst/>
                          <a:latin typeface="Times New Roman" pitchFamily="18" charset="0"/>
                        </a:rPr>
                        <a:t>Task 2</a:t>
                      </a:r>
                      <a:endParaRPr lang="it-IT" sz="1800" b="0" i="0" baseline="0" dirty="0">
                        <a:effectLst/>
                        <a:latin typeface="Times New Roman" pitchFamily="18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800" b="1" i="0" baseline="0" dirty="0">
                          <a:effectLst/>
                          <a:latin typeface="Times New Roman" pitchFamily="18" charset="0"/>
                        </a:rPr>
                        <a:t>3</a:t>
                      </a:r>
                      <a:endParaRPr lang="it-IT" sz="1800" b="1" i="0" baseline="0" dirty="0">
                        <a:effectLst/>
                        <a:latin typeface="Times New Roman" pitchFamily="18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" algn="l">
                        <a:spcAft>
                          <a:spcPts val="600"/>
                        </a:spcAft>
                      </a:pPr>
                      <a:r>
                        <a:rPr lang="en-US" sz="1800" b="0" i="0" baseline="0" dirty="0">
                          <a:effectLst/>
                          <a:latin typeface="Times New Roman" pitchFamily="18" charset="0"/>
                        </a:rPr>
                        <a:t>Mapping the identified CTA requirements to solutions that exist within the EGI community and within its partners, such as the NRENs.</a:t>
                      </a:r>
                      <a:endParaRPr lang="it-IT" sz="1800" b="0" i="0" baseline="0" dirty="0">
                        <a:effectLst/>
                        <a:latin typeface="Times New Roman" pitchFamily="18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800" b="0" i="0" baseline="0" dirty="0" smtClean="0">
                          <a:effectLst/>
                          <a:latin typeface="Times New Roman" pitchFamily="18" charset="0"/>
                        </a:rPr>
                        <a:t>Task 3</a:t>
                      </a:r>
                      <a:endParaRPr lang="it-IT" sz="1800" b="0" i="0" baseline="0" dirty="0">
                        <a:effectLst/>
                        <a:latin typeface="Times New Roman" pitchFamily="18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800" b="1" i="0" baseline="0" dirty="0">
                          <a:effectLst/>
                          <a:latin typeface="Times New Roman" pitchFamily="18" charset="0"/>
                        </a:rPr>
                        <a:t>4</a:t>
                      </a:r>
                      <a:endParaRPr lang="it-IT" sz="1800" b="1" i="0" baseline="0" dirty="0">
                        <a:effectLst/>
                        <a:latin typeface="Times New Roman" pitchFamily="18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" algn="l">
                        <a:spcAft>
                          <a:spcPts val="600"/>
                        </a:spcAft>
                      </a:pPr>
                      <a:r>
                        <a:rPr lang="en-US" sz="1800" b="0" i="0" baseline="0" dirty="0">
                          <a:effectLst/>
                          <a:latin typeface="Times New Roman" pitchFamily="18" charset="0"/>
                        </a:rPr>
                        <a:t>Document the findings and define a roadmap for implementing, deploying and operating an SSO solution and one or more scientific gateways for the CTA community.</a:t>
                      </a:r>
                      <a:endParaRPr lang="it-IT" sz="1800" b="0" i="0" baseline="0" dirty="0">
                        <a:effectLst/>
                        <a:latin typeface="Times New Roman" pitchFamily="18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800" b="0" i="0" baseline="0" dirty="0" smtClean="0">
                          <a:effectLst/>
                          <a:latin typeface="Times New Roman" pitchFamily="18" charset="0"/>
                        </a:rPr>
                        <a:t>Task 4</a:t>
                      </a:r>
                      <a:endParaRPr lang="it-IT" sz="1800" b="0" i="0" baseline="0" dirty="0">
                        <a:effectLst/>
                        <a:latin typeface="Times New Roman" pitchFamily="18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Friday 21 June 2013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9th meeting of the EGI CTA VT (Webinar)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922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Current status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496944" cy="5184576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Task1 and Task2 have completed their activities</a:t>
            </a:r>
          </a:p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Task2 in particular:</a:t>
            </a:r>
          </a:p>
          <a:p>
            <a:pPr lvl="1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Was coordinated by N. </a:t>
            </a:r>
            <a:r>
              <a:rPr lang="en-US" altLang="ja-JP" dirty="0" err="1" smtClean="0">
                <a:latin typeface="Times New Roman" pitchFamily="18" charset="0"/>
                <a:cs typeface="Times New Roman" pitchFamily="18" charset="0"/>
              </a:rPr>
              <a:t>Neyroud</a:t>
            </a:r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Produced the delivery D2.1</a:t>
            </a:r>
          </a:p>
          <a:p>
            <a:pPr lvl="2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Document collecting the requirements coming from the CTA end users and related to Science Gateways and the SSO authentication system.</a:t>
            </a:r>
          </a:p>
          <a:p>
            <a:pPr lvl="2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Requirements gathered through several iteration with the CTA end users within the CTA collaboration</a:t>
            </a:r>
          </a:p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This webinar is important to go ahead with activities of the Task3 on the basis of D2.1 provided by Task2 </a:t>
            </a:r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Friday 21 June 2013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9th meeting of the EGI CTA VT (Webinar)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71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Remarks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496944" cy="5112568"/>
          </a:xfrm>
        </p:spPr>
        <p:txBody>
          <a:bodyPr>
            <a:normAutofit lnSpcReduction="10000"/>
          </a:bodyPr>
          <a:lstStyle/>
          <a:p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The CTA VT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close its activities by mid July according to the initial plan</a:t>
            </a:r>
          </a:p>
          <a:p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All VT objectives and deliveries are going to be fully achieved</a:t>
            </a:r>
          </a:p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VT triggered within the CTA collaboration but its deliveries could impact the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whole Astro-Particle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Physics Community:</a:t>
            </a:r>
          </a:p>
          <a:p>
            <a:pPr lvl="1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A unique identity federation and SSO authentication system</a:t>
            </a:r>
          </a:p>
          <a:p>
            <a:pPr lvl="1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A pool of Science Gateways for the benefit of the whole community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Friday 21 June 2013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9th meeting of the EGI CTA VT (Webinar)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513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Remarks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184576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The deliveries of the VT are:</a:t>
            </a:r>
          </a:p>
          <a:p>
            <a:pPr lvl="1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Suggested/proposed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to the CTA collaboration as possible options to be adopted during the operative phase of the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project</a:t>
            </a:r>
          </a:p>
          <a:p>
            <a:pPr lvl="1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Issued in two directions:</a:t>
            </a:r>
          </a:p>
          <a:p>
            <a:pPr lvl="2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Towards EGI that can re-use them for the benefit of other User Communities interested in evaluating and exploiting solutions based on distributed e-Infrastructures</a:t>
            </a:r>
          </a:p>
          <a:p>
            <a:pPr lvl="2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Towards the CTA Consortium for an evaluation and a possible endorsement and usage after the end of the preparatory phase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Friday 21 June 2013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9th meeting of the EGI CTA VT (Webinar)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00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680</Words>
  <Application>Microsoft Office PowerPoint</Application>
  <PresentationFormat>Presentazione su schermo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Introduction to the CTA Technology Study Virtual Team project</vt:lpstr>
      <vt:lpstr>Virtual Teams in EGI</vt:lpstr>
      <vt:lpstr>Why a VT for CTA in EGI</vt:lpstr>
      <vt:lpstr>CTA VT Schedule</vt:lpstr>
      <vt:lpstr>Goals of the Virtual Team</vt:lpstr>
      <vt:lpstr>Current status</vt:lpstr>
      <vt:lpstr>Remarks</vt:lpstr>
      <vt:lpstr>Remarks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claudio</dc:creator>
  <cp:lastModifiedBy>claudio</cp:lastModifiedBy>
  <cp:revision>158</cp:revision>
  <dcterms:created xsi:type="dcterms:W3CDTF">2012-10-18T13:25:18Z</dcterms:created>
  <dcterms:modified xsi:type="dcterms:W3CDTF">2013-06-21T11:19:40Z</dcterms:modified>
</cp:coreProperties>
</file>