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63" r:id="rId3"/>
    <p:sldId id="269" r:id="rId4"/>
    <p:sldId id="270" r:id="rId5"/>
    <p:sldId id="264" r:id="rId6"/>
    <p:sldId id="266" r:id="rId7"/>
    <p:sldId id="271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6/19/2013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AQ_GGUS-PT-QoS-Levels" TargetMode="External"/><Relationship Id="rId2" Type="http://schemas.openxmlformats.org/officeDocument/2006/relationships/hyperlink" Target="https://wiki.egi.eu/wiki/FAQ_GGUS-Priority-Colour#What_is_the_algorithm_for_middleware_related_tickets.3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egi.eu/wiki/FAQ_GGUS-Waiting-For-Submitter-Proces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FAQ_GGUS-Waiting-For-PT-Proces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Work flow changes after the end of EMI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URT 20130624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/>
              <a:t>Reduce manual effort of the ticket monitoring</a:t>
            </a:r>
          </a:p>
          <a:p>
            <a:r>
              <a:rPr lang="en-GB" dirty="0" smtClean="0"/>
              <a:t>Reduce number of unattended tickets open over a long time</a:t>
            </a:r>
          </a:p>
          <a:p>
            <a:r>
              <a:rPr lang="en-GB" dirty="0" smtClean="0"/>
              <a:t>Improve information quality of the ticket</a:t>
            </a:r>
          </a:p>
          <a:p>
            <a:r>
              <a:rPr lang="en-GB" dirty="0" smtClean="0"/>
              <a:t>Accommodate the end of EMI </a:t>
            </a:r>
            <a:r>
              <a:rPr lang="en-GB" dirty="0" smtClean="0"/>
              <a:t>project</a:t>
            </a:r>
          </a:p>
          <a:p>
            <a:r>
              <a:rPr lang="en-GB" dirty="0" smtClean="0"/>
              <a:t>Remove access restrictions for middleware tickets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changes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US" dirty="0" smtClean="0"/>
              <a:t>Technology Helpdesk fully integrated in GGUS</a:t>
            </a:r>
          </a:p>
          <a:p>
            <a:r>
              <a:rPr lang="en-US" dirty="0" smtClean="0"/>
              <a:t>Removed access restrictions to middleware tickets, but ticket assigning to PTs is still done exclusively by DMSU!</a:t>
            </a:r>
          </a:p>
          <a:p>
            <a:r>
              <a:rPr lang="en-US" dirty="0" smtClean="0"/>
              <a:t>Ticket </a:t>
            </a:r>
            <a:r>
              <a:rPr lang="en-US" dirty="0" smtClean="0">
                <a:hlinkClick r:id="rId2"/>
              </a:rPr>
              <a:t>priority </a:t>
            </a:r>
            <a:r>
              <a:rPr lang="en-US" dirty="0" err="1" smtClean="0">
                <a:hlinkClick r:id="rId2"/>
              </a:rPr>
              <a:t>colours</a:t>
            </a:r>
            <a:r>
              <a:rPr lang="en-US" dirty="0" smtClean="0"/>
              <a:t> calculation based on </a:t>
            </a:r>
            <a:r>
              <a:rPr lang="en-US" dirty="0" smtClean="0">
                <a:hlinkClick r:id="rId3"/>
              </a:rPr>
              <a:t>quali</a:t>
            </a:r>
            <a:r>
              <a:rPr lang="en-US" dirty="0" smtClean="0">
                <a:hlinkClick r:id="rId3"/>
              </a:rPr>
              <a:t>ty</a:t>
            </a:r>
            <a:r>
              <a:rPr lang="en-US" dirty="0" smtClean="0">
                <a:hlinkClick r:id="rId3"/>
              </a:rPr>
              <a:t> of service</a:t>
            </a:r>
            <a:r>
              <a:rPr lang="en-US" dirty="0" smtClean="0"/>
              <a:t> the PTs agreed on.</a:t>
            </a:r>
          </a:p>
          <a:p>
            <a:r>
              <a:rPr lang="en-US" dirty="0" smtClean="0">
                <a:hlinkClick r:id="rId4"/>
              </a:rPr>
              <a:t>Automated reminders</a:t>
            </a:r>
            <a:r>
              <a:rPr lang="en-US" dirty="0" smtClean="0"/>
              <a:t> to submitters on tickets waiting for user input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7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changes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Modified work flow</a:t>
            </a:r>
            <a:r>
              <a:rPr lang="en-US" dirty="0" smtClean="0"/>
              <a:t> for PTs</a:t>
            </a:r>
            <a:endParaRPr lang="en-US" dirty="0" smtClean="0"/>
          </a:p>
          <a:p>
            <a:pPr lvl="1"/>
            <a:r>
              <a:rPr lang="en-US" dirty="0" smtClean="0"/>
              <a:t>respond </a:t>
            </a:r>
            <a:r>
              <a:rPr lang="en-US" dirty="0"/>
              <a:t>to a ticket by setting ticket status "in progress"</a:t>
            </a:r>
          </a:p>
          <a:p>
            <a:pPr lvl="1"/>
            <a:r>
              <a:rPr lang="en-US" dirty="0" smtClean="0"/>
              <a:t>decide </a:t>
            </a:r>
            <a:r>
              <a:rPr lang="en-US" dirty="0"/>
              <a:t>on accepting or rejecting the ticket as bug and provide an </a:t>
            </a:r>
            <a:r>
              <a:rPr lang="en-US" dirty="0" smtClean="0"/>
              <a:t>ETA</a:t>
            </a:r>
          </a:p>
          <a:p>
            <a:pPr lvl="1"/>
            <a:r>
              <a:rPr lang="en-US" dirty="0"/>
              <a:t>adjust the ETA if necessary</a:t>
            </a:r>
            <a:endParaRPr lang="en-US" dirty="0"/>
          </a:p>
          <a:p>
            <a:pPr lvl="1"/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dirty="0" smtClean="0"/>
              <a:t>fix</a:t>
            </a:r>
            <a:endParaRPr lang="en-US" dirty="0"/>
          </a:p>
          <a:p>
            <a:pPr lvl="1"/>
            <a:r>
              <a:rPr lang="en-US" dirty="0" smtClean="0"/>
              <a:t>close </a:t>
            </a:r>
            <a:r>
              <a:rPr lang="en-US" dirty="0"/>
              <a:t>the GGUS ticket after the </a:t>
            </a:r>
            <a:r>
              <a:rPr lang="en-US" dirty="0" smtClean="0"/>
              <a:t>fix </a:t>
            </a:r>
            <a:r>
              <a:rPr lang="en-US" dirty="0"/>
              <a:t>is made available 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3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to EMI era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32967"/>
              </p:ext>
            </p:extLst>
          </p:nvPr>
        </p:nvGraphicFramePr>
        <p:xfrm>
          <a:off x="323528" y="1628800"/>
          <a:ext cx="8496944" cy="393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843"/>
                <a:gridCol w="3552707"/>
                <a:gridCol w="3540394"/>
              </a:tblGrid>
              <a:tr h="81093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Feature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Current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process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Former EMI </a:t>
                      </a:r>
                      <a:r>
                        <a:rPr lang="de-DE" dirty="0" err="1" smtClean="0"/>
                        <a:t>process</a:t>
                      </a:r>
                      <a:endParaRPr lang="de-DE" dirty="0"/>
                    </a:p>
                  </a:txBody>
                  <a:tcPr/>
                </a:tc>
              </a:tr>
              <a:tr h="102527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Implicit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reject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monitoring team closes tickets of unresponsive PTs </a:t>
                      </a:r>
                      <a:r>
                        <a:rPr lang="en-US" b="1" dirty="0" smtClean="0"/>
                        <a:t>manually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ticket monitoring team reminded support units on missing response manually. Ticket closing however was done by EMI. </a:t>
                      </a:r>
                      <a:endParaRPr lang="de-DE" dirty="0"/>
                    </a:p>
                  </a:txBody>
                  <a:tcPr/>
                </a:tc>
              </a:tr>
              <a:tr h="1025274">
                <a:tc>
                  <a:txBody>
                    <a:bodyPr/>
                    <a:lstStyle/>
                    <a:p>
                      <a:r>
                        <a:rPr lang="de-DE" dirty="0" smtClean="0"/>
                        <a:t>ETA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Required for </a:t>
                      </a:r>
                      <a:r>
                        <a:rPr lang="en-US" b="1" dirty="0" smtClean="0"/>
                        <a:t>all</a:t>
                      </a:r>
                      <a:r>
                        <a:rPr lang="en-US" dirty="0" smtClean="0"/>
                        <a:t> tickets.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ETA can be adjusted at any time. 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for "top priority" and "very urgent" tickets only. </a:t>
                      </a:r>
                      <a:endParaRPr lang="de-DE" dirty="0"/>
                    </a:p>
                  </a:txBody>
                  <a:tcPr/>
                </a:tc>
              </a:tr>
              <a:tr h="810930">
                <a:tc>
                  <a:txBody>
                    <a:bodyPr/>
                    <a:lstStyle/>
                    <a:p>
                      <a:r>
                        <a:rPr lang="de-DE" dirty="0" smtClean="0"/>
                        <a:t>Notifications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Notifications </a:t>
                      </a:r>
                      <a:r>
                        <a:rPr lang="de-DE" dirty="0" err="1" smtClean="0"/>
                        <a:t>are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sent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automatically</a:t>
                      </a:r>
                      <a:r>
                        <a:rPr lang="de-DE" dirty="0" smtClean="0"/>
                        <a:t>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Notifications sent after manual intervention of the monitoring team. 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59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196753"/>
            <a:ext cx="8291264" cy="4824536"/>
          </a:xfrm>
        </p:spPr>
        <p:txBody>
          <a:bodyPr/>
          <a:lstStyle/>
          <a:p>
            <a:r>
              <a:rPr lang="en-GB" dirty="0" smtClean="0"/>
              <a:t>PT</a:t>
            </a:r>
            <a:endParaRPr lang="en-GB" dirty="0"/>
          </a:p>
          <a:p>
            <a:pPr lvl="1"/>
            <a:r>
              <a:rPr lang="en-GB" dirty="0"/>
              <a:t>No forgotten </a:t>
            </a:r>
            <a:r>
              <a:rPr lang="en-GB" dirty="0" smtClean="0"/>
              <a:t>tickets</a:t>
            </a:r>
          </a:p>
          <a:p>
            <a:pPr lvl="1"/>
            <a:r>
              <a:rPr lang="en-GB" dirty="0" smtClean="0"/>
              <a:t>Almost no additional work besides setting/adjusting </a:t>
            </a:r>
            <a:r>
              <a:rPr lang="en-GB" dirty="0" smtClean="0"/>
              <a:t>ETA</a:t>
            </a:r>
          </a:p>
          <a:p>
            <a:pPr lvl="1"/>
            <a:r>
              <a:rPr lang="en-GB" dirty="0" smtClean="0"/>
              <a:t>Tickets still checked by DMSU before assigning them to PT</a:t>
            </a:r>
          </a:p>
          <a:p>
            <a:pPr lvl="1"/>
            <a:r>
              <a:rPr lang="en-GB" dirty="0"/>
              <a:t>Use the generic GGUS web </a:t>
            </a:r>
            <a:r>
              <a:rPr lang="en-GB" dirty="0" smtClean="0"/>
              <a:t>pages</a:t>
            </a:r>
            <a:r>
              <a:rPr lang="en-GB" dirty="0"/>
              <a:t> </a:t>
            </a:r>
            <a:r>
              <a:rPr lang="en-GB" dirty="0" smtClean="0"/>
              <a:t>with some additional fields (ETA, Affected component</a:t>
            </a:r>
            <a:r>
              <a:rPr lang="en-GB" smtClean="0"/>
              <a:t>, </a:t>
            </a:r>
            <a:r>
              <a:rPr lang="en-GB"/>
              <a:t>Affected </a:t>
            </a:r>
            <a:r>
              <a:rPr lang="en-GB" smtClean="0"/>
              <a:t>component </a:t>
            </a:r>
            <a:r>
              <a:rPr lang="en-GB" dirty="0" smtClean="0"/>
              <a:t>version)</a:t>
            </a:r>
            <a:endParaRPr lang="en-GB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3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/>
              <a:t>Monitoring</a:t>
            </a:r>
          </a:p>
          <a:p>
            <a:pPr lvl="1"/>
            <a:r>
              <a:rPr lang="en-GB" dirty="0"/>
              <a:t>Fewer manual actions</a:t>
            </a:r>
          </a:p>
          <a:p>
            <a:pPr lvl="1"/>
            <a:r>
              <a:rPr lang="en-GB" dirty="0"/>
              <a:t>Tickets of unresponsive users will be closed following an agreed </a:t>
            </a:r>
            <a:r>
              <a:rPr lang="en-GB" dirty="0" smtClean="0"/>
              <a:t>process</a:t>
            </a:r>
            <a:endParaRPr lang="en-GB" dirty="0" smtClean="0"/>
          </a:p>
          <a:p>
            <a:r>
              <a:rPr lang="en-GB" dirty="0" smtClean="0"/>
              <a:t>Support staff</a:t>
            </a:r>
          </a:p>
          <a:p>
            <a:pPr lvl="1"/>
            <a:r>
              <a:rPr lang="en-GB" dirty="0" smtClean="0"/>
              <a:t>Participate in tickets without requiring additional permissions</a:t>
            </a:r>
          </a:p>
          <a:p>
            <a:pPr lvl="1"/>
            <a:r>
              <a:rPr lang="en-GB" dirty="0" smtClean="0"/>
              <a:t>Use the generic GGUS web pages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/>
              <a:t>User</a:t>
            </a:r>
          </a:p>
          <a:p>
            <a:pPr lvl="1"/>
            <a:r>
              <a:rPr lang="en-GB" dirty="0" smtClean="0"/>
              <a:t>Gets information on availability of fixes in his GGUS ticket (GGUS is the single point of contact for the user)</a:t>
            </a:r>
          </a:p>
          <a:p>
            <a:pPr lvl="1"/>
            <a:r>
              <a:rPr lang="en-US" dirty="0"/>
              <a:t>Development process becomes clearer and more transparent</a:t>
            </a:r>
            <a:endParaRPr lang="en-GB" dirty="0" smtClean="0"/>
          </a:p>
          <a:p>
            <a:r>
              <a:rPr lang="en-GB" dirty="0" smtClean="0"/>
              <a:t>EGI</a:t>
            </a:r>
          </a:p>
          <a:p>
            <a:pPr lvl="1"/>
            <a:r>
              <a:rPr lang="en-GB" dirty="0" smtClean="0"/>
              <a:t>Improved customer satisfaction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URT 20130624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5640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379</Words>
  <Application>Microsoft Office PowerPoint</Application>
  <PresentationFormat>Bildschirmpräsentation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EGI-InSPIRE-Slide-Template_v4-11</vt:lpstr>
      <vt:lpstr>Work flow changes after the end of EMI</vt:lpstr>
      <vt:lpstr>Motivation</vt:lpstr>
      <vt:lpstr>Latest changes</vt:lpstr>
      <vt:lpstr>Latest changes</vt:lpstr>
      <vt:lpstr>Differences to EMI era</vt:lpstr>
      <vt:lpstr>Benefits</vt:lpstr>
      <vt:lpstr>Benefits</vt:lpstr>
      <vt:lpstr>Benefits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68</cp:revision>
  <dcterms:created xsi:type="dcterms:W3CDTF">2012-11-29T10:55:22Z</dcterms:created>
  <dcterms:modified xsi:type="dcterms:W3CDTF">2013-06-19T07:24:55Z</dcterms:modified>
</cp:coreProperties>
</file>