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6" r:id="rId3"/>
    <p:sldId id="298" r:id="rId4"/>
    <p:sldId id="299" r:id="rId5"/>
    <p:sldId id="300" r:id="rId6"/>
    <p:sldId id="302" r:id="rId7"/>
    <p:sldId id="305" r:id="rId8"/>
    <p:sldId id="323" r:id="rId9"/>
    <p:sldId id="321" r:id="rId10"/>
    <p:sldId id="322" r:id="rId11"/>
    <p:sldId id="307" r:id="rId12"/>
    <p:sldId id="286" r:id="rId13"/>
    <p:sldId id="320" r:id="rId14"/>
    <p:sldId id="258" r:id="rId15"/>
    <p:sldId id="259" r:id="rId16"/>
    <p:sldId id="276" r:id="rId17"/>
    <p:sldId id="308" r:id="rId18"/>
    <p:sldId id="309" r:id="rId19"/>
    <p:sldId id="318" r:id="rId20"/>
    <p:sldId id="31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785" autoAdjust="0"/>
  </p:normalViewPr>
  <p:slideViewPr>
    <p:cSldViewPr>
      <p:cViewPr>
        <p:scale>
          <a:sx n="75" d="100"/>
          <a:sy n="75" d="100"/>
        </p:scale>
        <p:origin x="-20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2" qsCatId="simple" csTypeId="urn:microsoft.com/office/officeart/2005/8/colors/accent0_3" csCatId="mainScheme" phldr="1"/>
      <dgm:spPr/>
    </dgm:pt>
    <dgm:pt modelId="{C593D3D7-9301-FE49-904C-EBD21D4A6014}">
      <dgm:prSet phldrT="[Text]"/>
      <dgm:spPr/>
      <dgm:t>
        <a:bodyPr/>
        <a:lstStyle/>
        <a:p>
          <a:pPr rtl="0"/>
          <a:r>
            <a:rPr lang="en-GB" dirty="0" smtClean="0"/>
            <a:t>Federated Infrastructure Operations</a:t>
          </a:r>
          <a:endParaRPr lang="en-US" dirty="0"/>
        </a:p>
      </dgm:t>
    </dgm:pt>
    <dgm:pt modelId="{2897280A-5762-8B46-B62E-88886F659BA6}" type="parTrans" cxnId="{148749A4-31EE-4249-A016-F0270274A313}">
      <dgm:prSet/>
      <dgm:spPr/>
      <dgm:t>
        <a:bodyPr/>
        <a:lstStyle/>
        <a:p>
          <a:endParaRPr lang="en-US"/>
        </a:p>
      </dgm:t>
    </dgm:pt>
    <dgm:pt modelId="{449CB599-81BD-0D46-B55F-6BE998844CF9}" type="sibTrans" cxnId="{148749A4-31EE-4249-A016-F0270274A313}">
      <dgm:prSet/>
      <dgm:spPr/>
      <dgm:t>
        <a:bodyPr/>
        <a:lstStyle/>
        <a:p>
          <a:endParaRPr lang="en-US"/>
        </a:p>
      </dgm:t>
    </dgm:pt>
    <dgm:pt modelId="{0FBAA04D-3329-774E-8A0F-1987F09229B1}">
      <dgm:prSet/>
      <dgm:spPr/>
      <dgm:t>
        <a:bodyPr/>
        <a:lstStyle/>
        <a:p>
          <a:r>
            <a:rPr lang="en-GB" dirty="0" smtClean="0"/>
            <a:t>Federated High-Throughput Data Analysis</a:t>
          </a:r>
          <a:endParaRPr lang="en-US" dirty="0"/>
        </a:p>
      </dgm:t>
    </dgm:pt>
    <dgm:pt modelId="{856A2F69-C0A6-8D46-8FF4-C8945A92E24F}" type="parTrans" cxnId="{611FDDEF-FB39-5949-8C20-76629997BCEC}">
      <dgm:prSet/>
      <dgm:spPr/>
      <dgm:t>
        <a:bodyPr/>
        <a:lstStyle/>
        <a:p>
          <a:endParaRPr lang="en-US"/>
        </a:p>
      </dgm:t>
    </dgm:pt>
    <dgm:pt modelId="{C851E5B0-4744-9D44-9476-0A01BE0B20CE}" type="sibTrans" cxnId="{611FDDEF-FB39-5949-8C20-76629997BCEC}">
      <dgm:prSet/>
      <dgm:spPr/>
      <dgm:t>
        <a:bodyPr/>
        <a:lstStyle/>
        <a:p>
          <a:endParaRPr lang="en-US"/>
        </a:p>
      </dgm:t>
    </dgm:pt>
    <dgm:pt modelId="{D29BB719-FD56-2844-B248-A2C788E4DD2F}">
      <dgm:prSet/>
      <dgm:spPr/>
      <dgm:t>
        <a:bodyPr/>
        <a:lstStyle/>
        <a:p>
          <a:r>
            <a:rPr lang="en-GB" dirty="0" smtClean="0"/>
            <a:t>Federated Infrastructure as a Service Cloud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D9A9B236-4EF2-404B-A548-E5D0D194B284}">
      <dgm:prSet/>
      <dgm:spPr/>
      <dgm:t>
        <a:bodyPr/>
        <a:lstStyle/>
        <a:p>
          <a:r>
            <a:rPr lang="en-GB" dirty="0" smtClean="0"/>
            <a:t>Community Networks and Support </a:t>
          </a:r>
          <a:endParaRPr lang="en-US" dirty="0"/>
        </a:p>
      </dgm:t>
    </dgm:pt>
    <dgm:pt modelId="{3266C47F-58D4-AA41-89E7-2888A0C72A4C}" type="parTrans" cxnId="{D85209EA-356C-B540-A72E-B11748184199}">
      <dgm:prSet/>
      <dgm:spPr/>
      <dgm:t>
        <a:bodyPr/>
        <a:lstStyle/>
        <a:p>
          <a:endParaRPr lang="en-US"/>
        </a:p>
      </dgm:t>
    </dgm:pt>
    <dgm:pt modelId="{4436DF26-70B4-BD4C-AF59-CED5976F7A82}" type="sibTrans" cxnId="{D85209EA-356C-B540-A72E-B11748184199}">
      <dgm:prSet/>
      <dgm:spPr/>
      <dgm:t>
        <a:bodyPr/>
        <a:lstStyle/>
        <a:p>
          <a:endParaRPr lang="en-US"/>
        </a:p>
      </dgm:t>
    </dgm:pt>
    <dgm:pt modelId="{30422861-60B2-0440-A586-88065CA33B4B}">
      <dgm:prSet/>
      <dgm:spPr/>
      <dgm:t>
        <a:bodyPr/>
        <a:lstStyle/>
        <a:p>
          <a:r>
            <a:rPr lang="en-GB" dirty="0" smtClean="0"/>
            <a:t>Community Driven Innovations</a:t>
          </a:r>
          <a:endParaRPr lang="en-US" dirty="0"/>
        </a:p>
      </dgm:t>
    </dgm:pt>
    <dgm:pt modelId="{8E82D9A8-978E-FC4A-8EAD-8CE0052614DF}" type="parTrans" cxnId="{853622D9-4FAB-6548-BE00-B5A8C586B1D6}">
      <dgm:prSet/>
      <dgm:spPr/>
      <dgm:t>
        <a:bodyPr/>
        <a:lstStyle/>
        <a:p>
          <a:endParaRPr lang="en-US"/>
        </a:p>
      </dgm:t>
    </dgm:pt>
    <dgm:pt modelId="{8939EC31-56DD-CB45-9AE4-D14321B212CA}" type="sibTrans" cxnId="{853622D9-4FAB-6548-BE00-B5A8C586B1D6}">
      <dgm:prSet/>
      <dgm:spPr/>
      <dgm:t>
        <a:bodyPr/>
        <a:lstStyle/>
        <a:p>
          <a:endParaRPr lang="en-US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5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5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5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02A33-3B6E-4E40-B21C-2C38CB352119}" type="pres">
      <dgm:prSet presAssocID="{CB58CE4A-1514-944C-81FE-B229AB3C48F8}" presName="wedge4" presStyleLbl="node1" presStyleIdx="3" presStyleCnt="5"/>
      <dgm:spPr/>
      <dgm:t>
        <a:bodyPr/>
        <a:lstStyle/>
        <a:p>
          <a:endParaRPr lang="en-US"/>
        </a:p>
      </dgm:t>
    </dgm:pt>
    <dgm:pt modelId="{EE043403-8E6E-5B47-8423-C7BA18F0DFE9}" type="pres">
      <dgm:prSet presAssocID="{CB58CE4A-1514-944C-81FE-B229AB3C48F8}" presName="dummy4a" presStyleCnt="0"/>
      <dgm:spPr/>
    </dgm:pt>
    <dgm:pt modelId="{9195638E-BC82-5F47-84EA-8345D472300B}" type="pres">
      <dgm:prSet presAssocID="{CB58CE4A-1514-944C-81FE-B229AB3C48F8}" presName="dummy4b" presStyleCnt="0"/>
      <dgm:spPr/>
    </dgm:pt>
    <dgm:pt modelId="{0FC3EFCD-6960-F247-8A06-75560A833929}" type="pres">
      <dgm:prSet presAssocID="{CB58CE4A-1514-944C-81FE-B229AB3C48F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4F067-4CA5-9B4A-8F64-95946F4A745E}" type="pres">
      <dgm:prSet presAssocID="{CB58CE4A-1514-944C-81FE-B229AB3C48F8}" presName="wedge5" presStyleLbl="node1" presStyleIdx="4" presStyleCnt="5"/>
      <dgm:spPr/>
      <dgm:t>
        <a:bodyPr/>
        <a:lstStyle/>
        <a:p>
          <a:endParaRPr lang="en-US"/>
        </a:p>
      </dgm:t>
    </dgm:pt>
    <dgm:pt modelId="{7DD821A0-7265-2340-BEA8-F90F2482E5BF}" type="pres">
      <dgm:prSet presAssocID="{CB58CE4A-1514-944C-81FE-B229AB3C48F8}" presName="dummy5a" presStyleCnt="0"/>
      <dgm:spPr/>
    </dgm:pt>
    <dgm:pt modelId="{7F4ED23E-69E2-0444-ABCC-C5734A5568C0}" type="pres">
      <dgm:prSet presAssocID="{CB58CE4A-1514-944C-81FE-B229AB3C48F8}" presName="dummy5b" presStyleCnt="0"/>
      <dgm:spPr/>
    </dgm:pt>
    <dgm:pt modelId="{CB226DD1-1B8E-0944-A8EA-C2CDA29BA674}" type="pres">
      <dgm:prSet presAssocID="{CB58CE4A-1514-944C-81FE-B229AB3C48F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64146-944F-2448-9D92-EEBDFABF2D56}" type="pres">
      <dgm:prSet presAssocID="{449CB599-81BD-0D46-B55F-6BE998844CF9}" presName="arrowWedge1" presStyleLbl="fgSibTrans2D1" presStyleIdx="0" presStyleCnt="5"/>
      <dgm:spPr/>
    </dgm:pt>
    <dgm:pt modelId="{ACE253C7-A864-954E-B43B-8D023C0E2E4F}" type="pres">
      <dgm:prSet presAssocID="{C851E5B0-4744-9D44-9476-0A01BE0B20CE}" presName="arrowWedge2" presStyleLbl="fgSibTrans2D1" presStyleIdx="1" presStyleCnt="5"/>
      <dgm:spPr/>
    </dgm:pt>
    <dgm:pt modelId="{6D62D5AB-2509-5E4A-8257-7A61B1C81739}" type="pres">
      <dgm:prSet presAssocID="{F80B3F3B-F077-034C-81BC-CB70A5565923}" presName="arrowWedge3" presStyleLbl="fgSibTrans2D1" presStyleIdx="2" presStyleCnt="5"/>
      <dgm:spPr/>
    </dgm:pt>
    <dgm:pt modelId="{42C32EF0-4A59-F746-A475-D2F53F358813}" type="pres">
      <dgm:prSet presAssocID="{4436DF26-70B4-BD4C-AF59-CED5976F7A82}" presName="arrowWedge4" presStyleLbl="fgSibTrans2D1" presStyleIdx="3" presStyleCnt="5"/>
      <dgm:spPr/>
    </dgm:pt>
    <dgm:pt modelId="{2A91610D-C1B0-714A-8843-361BAE850933}" type="pres">
      <dgm:prSet presAssocID="{8939EC31-56DD-CB45-9AE4-D14321B212CA}" presName="arrowWedge5" presStyleLbl="fgSibTrans2D1" presStyleIdx="4" presStyleCnt="5"/>
      <dgm:spPr/>
    </dgm:pt>
  </dgm:ptLst>
  <dgm:cxnLst>
    <dgm:cxn modelId="{5515748D-C48A-3244-ACB8-B4020EB1C3CD}" type="presOf" srcId="{30422861-60B2-0440-A586-88065CA33B4B}" destId="{6914F067-4CA5-9B4A-8F64-95946F4A745E}" srcOrd="0" destOrd="0" presId="urn:microsoft.com/office/officeart/2005/8/layout/cycle8"/>
    <dgm:cxn modelId="{611FDDEF-FB39-5949-8C20-76629997BCEC}" srcId="{CB58CE4A-1514-944C-81FE-B229AB3C48F8}" destId="{0FBAA04D-3329-774E-8A0F-1987F09229B1}" srcOrd="1" destOrd="0" parTransId="{856A2F69-C0A6-8D46-8FF4-C8945A92E24F}" sibTransId="{C851E5B0-4744-9D44-9476-0A01BE0B20CE}"/>
    <dgm:cxn modelId="{DD03F8F0-C1D7-1943-A8CB-9D43E12B43FF}" type="presOf" srcId="{C593D3D7-9301-FE49-904C-EBD21D4A6014}" destId="{5D3EBB9C-D0DB-A04F-8C69-3980DBA0A347}" srcOrd="1" destOrd="0" presId="urn:microsoft.com/office/officeart/2005/8/layout/cycle8"/>
    <dgm:cxn modelId="{148749A4-31EE-4249-A016-F0270274A313}" srcId="{CB58CE4A-1514-944C-81FE-B229AB3C48F8}" destId="{C593D3D7-9301-FE49-904C-EBD21D4A6014}" srcOrd="0" destOrd="0" parTransId="{2897280A-5762-8B46-B62E-88886F659BA6}" sibTransId="{449CB599-81BD-0D46-B55F-6BE998844CF9}"/>
    <dgm:cxn modelId="{F8BEE18A-8BD6-DB47-A36C-C90B241E01A0}" type="presOf" srcId="{D29BB719-FD56-2844-B248-A2C788E4DD2F}" destId="{2048B1A1-B7B1-3E4C-B8D8-ED6AFA03B15C}" srcOrd="1" destOrd="0" presId="urn:microsoft.com/office/officeart/2005/8/layout/cycle8"/>
    <dgm:cxn modelId="{DDE5B08E-D5B5-C24F-BD3D-CA953B8AA43E}" type="presOf" srcId="{C593D3D7-9301-FE49-904C-EBD21D4A6014}" destId="{B51FE79A-82F8-BB4D-A548-9E0C95931871}" srcOrd="0" destOrd="0" presId="urn:microsoft.com/office/officeart/2005/8/layout/cycle8"/>
    <dgm:cxn modelId="{9FA2D7A6-7214-0F4B-88B1-FF374983F73A}" type="presOf" srcId="{D9A9B236-4EF2-404B-A548-E5D0D194B284}" destId="{0FC3EFCD-6960-F247-8A06-75560A833929}" srcOrd="1" destOrd="0" presId="urn:microsoft.com/office/officeart/2005/8/layout/cycle8"/>
    <dgm:cxn modelId="{8CD8B2F4-C421-7C49-B458-695803EC370E}" type="presOf" srcId="{30422861-60B2-0440-A586-88065CA33B4B}" destId="{CB226DD1-1B8E-0944-A8EA-C2CDA29BA674}" srcOrd="1" destOrd="0" presId="urn:microsoft.com/office/officeart/2005/8/layout/cycle8"/>
    <dgm:cxn modelId="{D85209EA-356C-B540-A72E-B11748184199}" srcId="{CB58CE4A-1514-944C-81FE-B229AB3C48F8}" destId="{D9A9B236-4EF2-404B-A548-E5D0D194B284}" srcOrd="3" destOrd="0" parTransId="{3266C47F-58D4-AA41-89E7-2888A0C72A4C}" sibTransId="{4436DF26-70B4-BD4C-AF59-CED5976F7A82}"/>
    <dgm:cxn modelId="{5D01717E-5508-BB4C-ABC1-C14A22147643}" type="presOf" srcId="{D9A9B236-4EF2-404B-A548-E5D0D194B284}" destId="{A4602A33-3B6E-4E40-B21C-2C38CB352119}" srcOrd="0" destOrd="0" presId="urn:microsoft.com/office/officeart/2005/8/layout/cycle8"/>
    <dgm:cxn modelId="{936DD9F9-83FB-FA4F-9821-EAFD6BF283AD}" type="presOf" srcId="{0FBAA04D-3329-774E-8A0F-1987F09229B1}" destId="{591A4803-9161-404F-80F0-6635C9FB251F}" srcOrd="0" destOrd="0" presId="urn:microsoft.com/office/officeart/2005/8/layout/cycle8"/>
    <dgm:cxn modelId="{8CC5AB39-F727-5940-96AD-3A5647CFD956}" type="presOf" srcId="{0FBAA04D-3329-774E-8A0F-1987F09229B1}" destId="{A01F02A2-235C-CE48-BF8C-CAB822D58D2A}" srcOrd="1" destOrd="0" presId="urn:microsoft.com/office/officeart/2005/8/layout/cycle8"/>
    <dgm:cxn modelId="{E6943CC2-AE20-1F47-93E6-D5C999B1A536}" type="presOf" srcId="{CB58CE4A-1514-944C-81FE-B229AB3C48F8}" destId="{C1AB6106-2BE5-804E-B6C3-C7F2D76A8D32}" srcOrd="0" destOrd="0" presId="urn:microsoft.com/office/officeart/2005/8/layout/cycle8"/>
    <dgm:cxn modelId="{853622D9-4FAB-6548-BE00-B5A8C586B1D6}" srcId="{CB58CE4A-1514-944C-81FE-B229AB3C48F8}" destId="{30422861-60B2-0440-A586-88065CA33B4B}" srcOrd="4" destOrd="0" parTransId="{8E82D9A8-978E-FC4A-8EAD-8CE0052614DF}" sibTransId="{8939EC31-56DD-CB45-9AE4-D14321B212CA}"/>
    <dgm:cxn modelId="{F4623340-8913-BF46-AF90-20860BFEB500}" type="presOf" srcId="{D29BB719-FD56-2844-B248-A2C788E4DD2F}" destId="{68A78B6C-BAED-9543-ABF9-EF748C194928}" srcOrd="0" destOrd="0" presId="urn:microsoft.com/office/officeart/2005/8/layout/cycle8"/>
    <dgm:cxn modelId="{42D468E7-218E-7A41-9CC1-460A4E62D847}" srcId="{CB58CE4A-1514-944C-81FE-B229AB3C48F8}" destId="{D29BB719-FD56-2844-B248-A2C788E4DD2F}" srcOrd="2" destOrd="0" parTransId="{6ECAC086-F768-2C4E-869A-545BEFA17F72}" sibTransId="{F80B3F3B-F077-034C-81BC-CB70A5565923}"/>
    <dgm:cxn modelId="{32BF72E4-15A3-5844-8EEF-EDA7F205D184}" type="presParOf" srcId="{C1AB6106-2BE5-804E-B6C3-C7F2D76A8D32}" destId="{B51FE79A-82F8-BB4D-A548-9E0C95931871}" srcOrd="0" destOrd="0" presId="urn:microsoft.com/office/officeart/2005/8/layout/cycle8"/>
    <dgm:cxn modelId="{BF2A9902-FB41-D24D-8DEC-45B8C3305CB7}" type="presParOf" srcId="{C1AB6106-2BE5-804E-B6C3-C7F2D76A8D32}" destId="{705C8AB6-07F4-9F4B-87F0-46B8C840C22B}" srcOrd="1" destOrd="0" presId="urn:microsoft.com/office/officeart/2005/8/layout/cycle8"/>
    <dgm:cxn modelId="{41A3C6CC-85F4-F047-B7B7-2E2D0ECC7E5E}" type="presParOf" srcId="{C1AB6106-2BE5-804E-B6C3-C7F2D76A8D32}" destId="{D298770A-DAE4-8F40-A1E8-7F5394387065}" srcOrd="2" destOrd="0" presId="urn:microsoft.com/office/officeart/2005/8/layout/cycle8"/>
    <dgm:cxn modelId="{A0F26E7A-C5B1-694D-BDC6-8AF3C25BB0FE}" type="presParOf" srcId="{C1AB6106-2BE5-804E-B6C3-C7F2D76A8D32}" destId="{5D3EBB9C-D0DB-A04F-8C69-3980DBA0A347}" srcOrd="3" destOrd="0" presId="urn:microsoft.com/office/officeart/2005/8/layout/cycle8"/>
    <dgm:cxn modelId="{F68E1C7B-DC06-8A47-A810-63E5B7AB08C5}" type="presParOf" srcId="{C1AB6106-2BE5-804E-B6C3-C7F2D76A8D32}" destId="{591A4803-9161-404F-80F0-6635C9FB251F}" srcOrd="4" destOrd="0" presId="urn:microsoft.com/office/officeart/2005/8/layout/cycle8"/>
    <dgm:cxn modelId="{E881D011-7B47-2440-9C45-048CB30C2418}" type="presParOf" srcId="{C1AB6106-2BE5-804E-B6C3-C7F2D76A8D32}" destId="{47251BC0-C938-8C43-8106-383575FA7DBC}" srcOrd="5" destOrd="0" presId="urn:microsoft.com/office/officeart/2005/8/layout/cycle8"/>
    <dgm:cxn modelId="{476147B0-DAAB-B44B-88D0-FC77B8AB5AEF}" type="presParOf" srcId="{C1AB6106-2BE5-804E-B6C3-C7F2D76A8D32}" destId="{1C94465A-CDF7-8E43-B681-139D791B1387}" srcOrd="6" destOrd="0" presId="urn:microsoft.com/office/officeart/2005/8/layout/cycle8"/>
    <dgm:cxn modelId="{FC4C6950-9777-7246-BBD2-2368EC76962C}" type="presParOf" srcId="{C1AB6106-2BE5-804E-B6C3-C7F2D76A8D32}" destId="{A01F02A2-235C-CE48-BF8C-CAB822D58D2A}" srcOrd="7" destOrd="0" presId="urn:microsoft.com/office/officeart/2005/8/layout/cycle8"/>
    <dgm:cxn modelId="{C2C5370A-E8D7-BB40-A5C5-D21FBE2E4CD7}" type="presParOf" srcId="{C1AB6106-2BE5-804E-B6C3-C7F2D76A8D32}" destId="{68A78B6C-BAED-9543-ABF9-EF748C194928}" srcOrd="8" destOrd="0" presId="urn:microsoft.com/office/officeart/2005/8/layout/cycle8"/>
    <dgm:cxn modelId="{8AB81A91-CA8A-D442-A21E-83C7C19A4597}" type="presParOf" srcId="{C1AB6106-2BE5-804E-B6C3-C7F2D76A8D32}" destId="{59D713E5-0C59-AA4B-A67A-15ACE317B5D4}" srcOrd="9" destOrd="0" presId="urn:microsoft.com/office/officeart/2005/8/layout/cycle8"/>
    <dgm:cxn modelId="{F85BF34A-892F-B04C-A5D4-0C802C6A57B0}" type="presParOf" srcId="{C1AB6106-2BE5-804E-B6C3-C7F2D76A8D32}" destId="{0ED165D0-838E-284B-9E0B-2B63DCCE918C}" srcOrd="10" destOrd="0" presId="urn:microsoft.com/office/officeart/2005/8/layout/cycle8"/>
    <dgm:cxn modelId="{F6EEB910-D16D-DD4C-869C-AE03954EF656}" type="presParOf" srcId="{C1AB6106-2BE5-804E-B6C3-C7F2D76A8D32}" destId="{2048B1A1-B7B1-3E4C-B8D8-ED6AFA03B15C}" srcOrd="11" destOrd="0" presId="urn:microsoft.com/office/officeart/2005/8/layout/cycle8"/>
    <dgm:cxn modelId="{0FE26EB3-49A3-5B4E-A7AC-AE006CA003EA}" type="presParOf" srcId="{C1AB6106-2BE5-804E-B6C3-C7F2D76A8D32}" destId="{A4602A33-3B6E-4E40-B21C-2C38CB352119}" srcOrd="12" destOrd="0" presId="urn:microsoft.com/office/officeart/2005/8/layout/cycle8"/>
    <dgm:cxn modelId="{B5B4DBCE-3226-A649-94FD-CABF3CAB536A}" type="presParOf" srcId="{C1AB6106-2BE5-804E-B6C3-C7F2D76A8D32}" destId="{EE043403-8E6E-5B47-8423-C7BA18F0DFE9}" srcOrd="13" destOrd="0" presId="urn:microsoft.com/office/officeart/2005/8/layout/cycle8"/>
    <dgm:cxn modelId="{DE812433-012A-4149-A82F-597544C738F1}" type="presParOf" srcId="{C1AB6106-2BE5-804E-B6C3-C7F2D76A8D32}" destId="{9195638E-BC82-5F47-84EA-8345D472300B}" srcOrd="14" destOrd="0" presId="urn:microsoft.com/office/officeart/2005/8/layout/cycle8"/>
    <dgm:cxn modelId="{37D873FA-6A47-934A-A947-8991493D9DBE}" type="presParOf" srcId="{C1AB6106-2BE5-804E-B6C3-C7F2D76A8D32}" destId="{0FC3EFCD-6960-F247-8A06-75560A833929}" srcOrd="15" destOrd="0" presId="urn:microsoft.com/office/officeart/2005/8/layout/cycle8"/>
    <dgm:cxn modelId="{7FDB398C-7766-0B48-87E0-F190BF391B47}" type="presParOf" srcId="{C1AB6106-2BE5-804E-B6C3-C7F2D76A8D32}" destId="{6914F067-4CA5-9B4A-8F64-95946F4A745E}" srcOrd="16" destOrd="0" presId="urn:microsoft.com/office/officeart/2005/8/layout/cycle8"/>
    <dgm:cxn modelId="{3E6DB75F-CF13-6847-8D2C-41BE234237EB}" type="presParOf" srcId="{C1AB6106-2BE5-804E-B6C3-C7F2D76A8D32}" destId="{7DD821A0-7265-2340-BEA8-F90F2482E5BF}" srcOrd="17" destOrd="0" presId="urn:microsoft.com/office/officeart/2005/8/layout/cycle8"/>
    <dgm:cxn modelId="{6817E6AC-6CD6-7442-BC9E-CE7FC6800040}" type="presParOf" srcId="{C1AB6106-2BE5-804E-B6C3-C7F2D76A8D32}" destId="{7F4ED23E-69E2-0444-ABCC-C5734A5568C0}" srcOrd="18" destOrd="0" presId="urn:microsoft.com/office/officeart/2005/8/layout/cycle8"/>
    <dgm:cxn modelId="{6FB7849A-D75F-254B-9CB1-1E498D97B7A9}" type="presParOf" srcId="{C1AB6106-2BE5-804E-B6C3-C7F2D76A8D32}" destId="{CB226DD1-1B8E-0944-A8EA-C2CDA29BA674}" srcOrd="19" destOrd="0" presId="urn:microsoft.com/office/officeart/2005/8/layout/cycle8"/>
    <dgm:cxn modelId="{09CAD1FB-D95F-A740-968C-838D44292E39}" type="presParOf" srcId="{C1AB6106-2BE5-804E-B6C3-C7F2D76A8D32}" destId="{84B64146-944F-2448-9D92-EEBDFABF2D56}" srcOrd="20" destOrd="0" presId="urn:microsoft.com/office/officeart/2005/8/layout/cycle8"/>
    <dgm:cxn modelId="{EEDBC07F-585D-F349-9C54-8E8ABC6C8368}" type="presParOf" srcId="{C1AB6106-2BE5-804E-B6C3-C7F2D76A8D32}" destId="{ACE253C7-A864-954E-B43B-8D023C0E2E4F}" srcOrd="21" destOrd="0" presId="urn:microsoft.com/office/officeart/2005/8/layout/cycle8"/>
    <dgm:cxn modelId="{65EEA504-4177-D74D-9925-38BCB323ADE7}" type="presParOf" srcId="{C1AB6106-2BE5-804E-B6C3-C7F2D76A8D32}" destId="{6D62D5AB-2509-5E4A-8257-7A61B1C81739}" srcOrd="22" destOrd="0" presId="urn:microsoft.com/office/officeart/2005/8/layout/cycle8"/>
    <dgm:cxn modelId="{DAAE1342-674E-A245-A831-A8FCDDF161D2}" type="presParOf" srcId="{C1AB6106-2BE5-804E-B6C3-C7F2D76A8D32}" destId="{42C32EF0-4A59-F746-A475-D2F53F358813}" srcOrd="23" destOrd="0" presId="urn:microsoft.com/office/officeart/2005/8/layout/cycle8"/>
    <dgm:cxn modelId="{595B902E-783D-3344-93AC-063EBB7419AF}" type="presParOf" srcId="{C1AB6106-2BE5-804E-B6C3-C7F2D76A8D32}" destId="{2A91610D-C1B0-714A-8843-361BAE85093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A6F03-1452-EF4A-A5DC-E614A98CCAD0}" type="doc">
      <dgm:prSet loTypeId="urn:microsoft.com/office/officeart/2005/8/layout/hierarchy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FBEC66-2EFA-BC48-984E-C1AA967F6F80}">
      <dgm:prSet/>
      <dgm:spPr/>
      <dgm:t>
        <a:bodyPr/>
        <a:lstStyle/>
        <a:p>
          <a:pPr rtl="0"/>
          <a:r>
            <a:rPr lang="en-GB" noProof="0" dirty="0" smtClean="0"/>
            <a:t>Coordination</a:t>
          </a:r>
          <a:endParaRPr lang="en-GB" noProof="0" dirty="0"/>
        </a:p>
      </dgm:t>
    </dgm:pt>
    <dgm:pt modelId="{CF4A037D-2619-144F-9691-130B56C5F2A9}" type="parTrans" cxnId="{11336C71-9678-3443-8085-61ADC2449D00}">
      <dgm:prSet/>
      <dgm:spPr/>
      <dgm:t>
        <a:bodyPr/>
        <a:lstStyle/>
        <a:p>
          <a:endParaRPr lang="en-US"/>
        </a:p>
      </dgm:t>
    </dgm:pt>
    <dgm:pt modelId="{96568930-05C6-424A-A0EC-BFDDA365BFC4}" type="sibTrans" cxnId="{11336C71-9678-3443-8085-61ADC2449D00}">
      <dgm:prSet/>
      <dgm:spPr/>
      <dgm:t>
        <a:bodyPr/>
        <a:lstStyle/>
        <a:p>
          <a:endParaRPr lang="en-US"/>
        </a:p>
      </dgm:t>
    </dgm:pt>
    <dgm:pt modelId="{0978CFCC-9232-D249-ADDA-F9392D921FFD}">
      <dgm:prSet/>
      <dgm:spPr/>
      <dgm:t>
        <a:bodyPr/>
        <a:lstStyle/>
        <a:p>
          <a:pPr rtl="0"/>
          <a:r>
            <a:rPr lang="en-GB" noProof="0" dirty="0" smtClean="0"/>
            <a:t>Consulting and Support</a:t>
          </a:r>
          <a:endParaRPr lang="en-GB" noProof="0" dirty="0"/>
        </a:p>
      </dgm:t>
    </dgm:pt>
    <dgm:pt modelId="{330992DE-DF00-1E49-A361-7783E63A50A8}" type="parTrans" cxnId="{C16D1EB7-7697-FB4C-A4E4-EB8126FD3537}">
      <dgm:prSet/>
      <dgm:spPr/>
      <dgm:t>
        <a:bodyPr/>
        <a:lstStyle/>
        <a:p>
          <a:endParaRPr lang="en-US"/>
        </a:p>
      </dgm:t>
    </dgm:pt>
    <dgm:pt modelId="{77A7AA6A-F884-E841-A080-2CB7BCE8095E}" type="sibTrans" cxnId="{C16D1EB7-7697-FB4C-A4E4-EB8126FD3537}">
      <dgm:prSet/>
      <dgm:spPr/>
      <dgm:t>
        <a:bodyPr/>
        <a:lstStyle/>
        <a:p>
          <a:endParaRPr lang="en-US"/>
        </a:p>
      </dgm:t>
    </dgm:pt>
    <dgm:pt modelId="{CC1FD5E6-0733-6346-8740-4D9F9A9AFDBD}">
      <dgm:prSet/>
      <dgm:spPr/>
      <dgm:t>
        <a:bodyPr/>
        <a:lstStyle/>
        <a:p>
          <a:pPr rtl="0"/>
          <a:r>
            <a:rPr lang="en-GB" noProof="0" smtClean="0"/>
            <a:t>Marketing and Outreach</a:t>
          </a:r>
          <a:endParaRPr lang="en-GB" noProof="0"/>
        </a:p>
      </dgm:t>
    </dgm:pt>
    <dgm:pt modelId="{E119C4C3-26D9-2448-BEC3-CBB0AD7D1B8F}" type="parTrans" cxnId="{5B4D5F0C-C274-9549-97E2-BBB500545A70}">
      <dgm:prSet/>
      <dgm:spPr/>
      <dgm:t>
        <a:bodyPr/>
        <a:lstStyle/>
        <a:p>
          <a:endParaRPr lang="en-US"/>
        </a:p>
      </dgm:t>
    </dgm:pt>
    <dgm:pt modelId="{E0E187A0-946A-0D46-8637-295A43F717A2}" type="sibTrans" cxnId="{5B4D5F0C-C274-9549-97E2-BBB500545A70}">
      <dgm:prSet/>
      <dgm:spPr/>
      <dgm:t>
        <a:bodyPr/>
        <a:lstStyle/>
        <a:p>
          <a:endParaRPr lang="en-US"/>
        </a:p>
      </dgm:t>
    </dgm:pt>
    <dgm:pt modelId="{A24AA164-36BA-2641-A9A9-0714A2EAA662}">
      <dgm:prSet/>
      <dgm:spPr/>
      <dgm:t>
        <a:bodyPr/>
        <a:lstStyle/>
        <a:p>
          <a:pPr rtl="0"/>
          <a:r>
            <a:rPr lang="en-GB" noProof="0" smtClean="0"/>
            <a:t>Software and Services</a:t>
          </a:r>
        </a:p>
      </dgm:t>
    </dgm:pt>
    <dgm:pt modelId="{966AE032-8459-5140-9FB0-B97AFF2BAA2A}" type="parTrans" cxnId="{F432D80F-D162-2941-8429-19F714D468A0}">
      <dgm:prSet/>
      <dgm:spPr/>
      <dgm:t>
        <a:bodyPr/>
        <a:lstStyle/>
        <a:p>
          <a:endParaRPr lang="en-US"/>
        </a:p>
      </dgm:t>
    </dgm:pt>
    <dgm:pt modelId="{8BDFCE3A-7CE5-754D-BEB7-17C3738B4A66}" type="sibTrans" cxnId="{F432D80F-D162-2941-8429-19F714D468A0}">
      <dgm:prSet/>
      <dgm:spPr/>
      <dgm:t>
        <a:bodyPr/>
        <a:lstStyle/>
        <a:p>
          <a:endParaRPr lang="en-US"/>
        </a:p>
      </dgm:t>
    </dgm:pt>
    <dgm:pt modelId="{3F39FF8A-4D03-D244-8AFD-EE7673F3D355}">
      <dgm:prSet/>
      <dgm:spPr/>
      <dgm:t>
        <a:bodyPr/>
        <a:lstStyle/>
        <a:p>
          <a:pPr rtl="0"/>
          <a:r>
            <a:rPr lang="en-GB" b="0" noProof="0" dirty="0" smtClean="0"/>
            <a:t>Project and Programme Management</a:t>
          </a:r>
          <a:endParaRPr lang="en-GB" b="0" noProof="0" dirty="0"/>
        </a:p>
      </dgm:t>
    </dgm:pt>
    <dgm:pt modelId="{64B069A6-F581-AF48-B6AC-1731903F03E5}" type="parTrans" cxnId="{CA80F71E-8340-C145-995F-C7D3C4A92D36}">
      <dgm:prSet/>
      <dgm:spPr/>
      <dgm:t>
        <a:bodyPr/>
        <a:lstStyle/>
        <a:p>
          <a:endParaRPr lang="en-US"/>
        </a:p>
      </dgm:t>
    </dgm:pt>
    <dgm:pt modelId="{DB2B6FF4-AC03-A045-A216-91B37BB2F9F3}" type="sibTrans" cxnId="{CA80F71E-8340-C145-995F-C7D3C4A92D36}">
      <dgm:prSet/>
      <dgm:spPr/>
      <dgm:t>
        <a:bodyPr/>
        <a:lstStyle/>
        <a:p>
          <a:endParaRPr lang="en-US"/>
        </a:p>
      </dgm:t>
    </dgm:pt>
    <dgm:pt modelId="{9C9A27FA-00C7-A844-9D61-900FA9EFBD1A}">
      <dgm:prSet/>
      <dgm:spPr/>
      <dgm:t>
        <a:bodyPr/>
        <a:lstStyle/>
        <a:p>
          <a:pPr rtl="0"/>
          <a:r>
            <a:rPr lang="en-GB" b="0" noProof="0" dirty="0" smtClean="0"/>
            <a:t>Operations Coordination</a:t>
          </a:r>
          <a:endParaRPr lang="en-GB" b="0" noProof="0" dirty="0"/>
        </a:p>
      </dgm:t>
    </dgm:pt>
    <dgm:pt modelId="{FC75A7B9-CD21-FC41-9F68-A17F23D17667}" type="parTrans" cxnId="{7544FF86-9AA7-EC41-AE1C-B22D926D5A0B}">
      <dgm:prSet/>
      <dgm:spPr/>
      <dgm:t>
        <a:bodyPr/>
        <a:lstStyle/>
        <a:p>
          <a:endParaRPr lang="en-US"/>
        </a:p>
      </dgm:t>
    </dgm:pt>
    <dgm:pt modelId="{B29172AA-F851-AA41-AA41-14D65A5EE18A}" type="sibTrans" cxnId="{7544FF86-9AA7-EC41-AE1C-B22D926D5A0B}">
      <dgm:prSet/>
      <dgm:spPr/>
      <dgm:t>
        <a:bodyPr/>
        <a:lstStyle/>
        <a:p>
          <a:endParaRPr lang="en-US"/>
        </a:p>
      </dgm:t>
    </dgm:pt>
    <dgm:pt modelId="{46664F2B-FC90-D846-9844-1515A10EEC50}">
      <dgm:prSet/>
      <dgm:spPr/>
      <dgm:t>
        <a:bodyPr/>
        <a:lstStyle/>
        <a:p>
          <a:pPr rtl="0"/>
          <a:r>
            <a:rPr lang="en-GB" b="0" noProof="0" dirty="0" smtClean="0"/>
            <a:t>Technology Coordination</a:t>
          </a:r>
          <a:endParaRPr lang="en-GB" b="0" noProof="0" dirty="0"/>
        </a:p>
      </dgm:t>
    </dgm:pt>
    <dgm:pt modelId="{A4117BA6-92CC-FA4E-AA4F-CFC9B9E0E8BF}" type="parTrans" cxnId="{8D6F8CE8-6B3A-C84B-B1EB-5C01954EAD1C}">
      <dgm:prSet/>
      <dgm:spPr/>
      <dgm:t>
        <a:bodyPr/>
        <a:lstStyle/>
        <a:p>
          <a:endParaRPr lang="en-US"/>
        </a:p>
      </dgm:t>
    </dgm:pt>
    <dgm:pt modelId="{B84FD52E-C092-0B4A-9C36-32E29DD92B59}" type="sibTrans" cxnId="{8D6F8CE8-6B3A-C84B-B1EB-5C01954EAD1C}">
      <dgm:prSet/>
      <dgm:spPr/>
      <dgm:t>
        <a:bodyPr/>
        <a:lstStyle/>
        <a:p>
          <a:endParaRPr lang="en-US"/>
        </a:p>
      </dgm:t>
    </dgm:pt>
    <dgm:pt modelId="{21743CE6-4903-9A4A-B591-FC79BC88438B}">
      <dgm:prSet/>
      <dgm:spPr/>
      <dgm:t>
        <a:bodyPr/>
        <a:lstStyle/>
        <a:p>
          <a:pPr rtl="0"/>
          <a:r>
            <a:rPr lang="en-GB" b="0" noProof="0" dirty="0" smtClean="0"/>
            <a:t>Security Coordination</a:t>
          </a:r>
          <a:endParaRPr lang="en-GB" b="0" noProof="0" dirty="0"/>
        </a:p>
      </dgm:t>
    </dgm:pt>
    <dgm:pt modelId="{1C0F14F9-510F-C646-86F6-A608B2506240}" type="parTrans" cxnId="{BBF4CA9E-D266-C142-AD90-B9E96B8C106C}">
      <dgm:prSet/>
      <dgm:spPr/>
      <dgm:t>
        <a:bodyPr/>
        <a:lstStyle/>
        <a:p>
          <a:endParaRPr lang="en-US"/>
        </a:p>
      </dgm:t>
    </dgm:pt>
    <dgm:pt modelId="{4F6EC292-206F-454B-AB04-AA740FDE0704}" type="sibTrans" cxnId="{BBF4CA9E-D266-C142-AD90-B9E96B8C106C}">
      <dgm:prSet/>
      <dgm:spPr/>
      <dgm:t>
        <a:bodyPr/>
        <a:lstStyle/>
        <a:p>
          <a:endParaRPr lang="en-US"/>
        </a:p>
      </dgm:t>
    </dgm:pt>
    <dgm:pt modelId="{98591D4D-75CB-6C44-ADBA-E7AD3B4A9C70}">
      <dgm:prSet/>
      <dgm:spPr/>
      <dgm:t>
        <a:bodyPr/>
        <a:lstStyle/>
        <a:p>
          <a:pPr rtl="0"/>
          <a:r>
            <a:rPr lang="en-GB" b="0" noProof="0" dirty="0" smtClean="0"/>
            <a:t>Specialised Consultancy </a:t>
          </a:r>
          <a:endParaRPr lang="en-GB" b="0" noProof="0" dirty="0"/>
        </a:p>
      </dgm:t>
    </dgm:pt>
    <dgm:pt modelId="{ED1B250D-061F-FC43-8E31-BDD5129D5C69}" type="parTrans" cxnId="{012010F5-7F2B-EE4C-91EA-190DC56F7140}">
      <dgm:prSet/>
      <dgm:spPr/>
      <dgm:t>
        <a:bodyPr/>
        <a:lstStyle/>
        <a:p>
          <a:endParaRPr lang="en-US"/>
        </a:p>
      </dgm:t>
    </dgm:pt>
    <dgm:pt modelId="{D11FADDC-AB65-9F4A-9AA2-CE97CA78B710}" type="sibTrans" cxnId="{012010F5-7F2B-EE4C-91EA-190DC56F7140}">
      <dgm:prSet/>
      <dgm:spPr/>
      <dgm:t>
        <a:bodyPr/>
        <a:lstStyle/>
        <a:p>
          <a:endParaRPr lang="en-US"/>
        </a:p>
      </dgm:t>
    </dgm:pt>
    <dgm:pt modelId="{CEF26233-C178-E142-A37D-D46D539DD989}">
      <dgm:prSet/>
      <dgm:spPr/>
      <dgm:t>
        <a:bodyPr/>
        <a:lstStyle/>
        <a:p>
          <a:pPr rtl="0"/>
          <a:r>
            <a:rPr lang="en-GB" b="0" noProof="0" dirty="0" smtClean="0"/>
            <a:t>Strategy and Policy Decision Support</a:t>
          </a:r>
          <a:endParaRPr lang="en-GB" b="0" noProof="0" dirty="0"/>
        </a:p>
      </dgm:t>
    </dgm:pt>
    <dgm:pt modelId="{2C662A3C-0D7B-B049-8EEA-AB27DC4BB20E}" type="parTrans" cxnId="{1CC02651-DC9B-6446-A1FD-D21FD03259B7}">
      <dgm:prSet/>
      <dgm:spPr/>
      <dgm:t>
        <a:bodyPr/>
        <a:lstStyle/>
        <a:p>
          <a:endParaRPr lang="en-US"/>
        </a:p>
      </dgm:t>
    </dgm:pt>
    <dgm:pt modelId="{FB6E4127-58E3-8B4B-BD70-B16781A521E9}" type="sibTrans" cxnId="{1CC02651-DC9B-6446-A1FD-D21FD03259B7}">
      <dgm:prSet/>
      <dgm:spPr/>
      <dgm:t>
        <a:bodyPr/>
        <a:lstStyle/>
        <a:p>
          <a:endParaRPr lang="en-US"/>
        </a:p>
      </dgm:t>
    </dgm:pt>
    <dgm:pt modelId="{EE0D98DD-85ED-034C-9E50-E20EE0B78A16}">
      <dgm:prSet/>
      <dgm:spPr/>
      <dgm:t>
        <a:bodyPr/>
        <a:lstStyle/>
        <a:p>
          <a:pPr rtl="0"/>
          <a:r>
            <a:rPr lang="en-GB" b="0" noProof="0" dirty="0" smtClean="0"/>
            <a:t>Policy Development</a:t>
          </a:r>
          <a:endParaRPr lang="en-GB" b="0" noProof="0" dirty="0"/>
        </a:p>
      </dgm:t>
    </dgm:pt>
    <dgm:pt modelId="{265FBF34-2501-5744-A1F6-B7168FDD8DCD}" type="parTrans" cxnId="{23C6ECE3-2677-5542-8004-FAC2170D7931}">
      <dgm:prSet/>
      <dgm:spPr/>
      <dgm:t>
        <a:bodyPr/>
        <a:lstStyle/>
        <a:p>
          <a:endParaRPr lang="en-US"/>
        </a:p>
      </dgm:t>
    </dgm:pt>
    <dgm:pt modelId="{904F16B3-38AA-0B42-8A2C-8CDC5BE563FA}" type="sibTrans" cxnId="{23C6ECE3-2677-5542-8004-FAC2170D7931}">
      <dgm:prSet/>
      <dgm:spPr/>
      <dgm:t>
        <a:bodyPr/>
        <a:lstStyle/>
        <a:p>
          <a:endParaRPr lang="en-US"/>
        </a:p>
      </dgm:t>
    </dgm:pt>
    <dgm:pt modelId="{98935C1D-E1A3-A947-A42D-EB57812B5B28}">
      <dgm:prSet/>
      <dgm:spPr/>
      <dgm:t>
        <a:bodyPr/>
        <a:lstStyle/>
        <a:p>
          <a:pPr rtl="0"/>
          <a:r>
            <a:rPr lang="en-GB" b="0" noProof="0" dirty="0" smtClean="0"/>
            <a:t>Technical Consultancy and Support</a:t>
          </a:r>
          <a:endParaRPr lang="en-GB" b="0" noProof="0" dirty="0"/>
        </a:p>
      </dgm:t>
    </dgm:pt>
    <dgm:pt modelId="{C0BFC434-3ECB-0040-B08F-926AFD0CAE59}" type="parTrans" cxnId="{5FF7C23A-8705-014B-A116-448350FA83E9}">
      <dgm:prSet/>
      <dgm:spPr/>
      <dgm:t>
        <a:bodyPr/>
        <a:lstStyle/>
        <a:p>
          <a:endParaRPr lang="en-US"/>
        </a:p>
      </dgm:t>
    </dgm:pt>
    <dgm:pt modelId="{9942C3B8-2AF1-0245-ABD7-93827112524F}" type="sibTrans" cxnId="{5FF7C23A-8705-014B-A116-448350FA83E9}">
      <dgm:prSet/>
      <dgm:spPr/>
      <dgm:t>
        <a:bodyPr/>
        <a:lstStyle/>
        <a:p>
          <a:endParaRPr lang="en-US"/>
        </a:p>
      </dgm:t>
    </dgm:pt>
    <dgm:pt modelId="{82E9D5D2-21FB-5E40-95A6-98E74EFA1101}">
      <dgm:prSet/>
      <dgm:spPr/>
      <dgm:t>
        <a:bodyPr/>
        <a:lstStyle/>
        <a:p>
          <a:pPr rtl="0"/>
          <a:r>
            <a:rPr lang="en-GB" b="0" noProof="0" dirty="0" smtClean="0"/>
            <a:t>Helpdesk Support</a:t>
          </a:r>
          <a:endParaRPr lang="en-GB" b="0" noProof="0" dirty="0"/>
        </a:p>
      </dgm:t>
    </dgm:pt>
    <dgm:pt modelId="{BED5A8F1-8EB1-B140-A04F-B811121EE95F}" type="parTrans" cxnId="{320743D7-5F6E-A24D-9FCE-A8FD33353A56}">
      <dgm:prSet/>
      <dgm:spPr/>
      <dgm:t>
        <a:bodyPr/>
        <a:lstStyle/>
        <a:p>
          <a:endParaRPr lang="en-US"/>
        </a:p>
      </dgm:t>
    </dgm:pt>
    <dgm:pt modelId="{132443FB-EAB2-7247-8DB4-7A314D1354AC}" type="sibTrans" cxnId="{320743D7-5F6E-A24D-9FCE-A8FD33353A56}">
      <dgm:prSet/>
      <dgm:spPr/>
      <dgm:t>
        <a:bodyPr/>
        <a:lstStyle/>
        <a:p>
          <a:endParaRPr lang="en-US"/>
        </a:p>
      </dgm:t>
    </dgm:pt>
    <dgm:pt modelId="{FC33AE37-A034-FD4F-A23D-4740DEBABB1C}">
      <dgm:prSet/>
      <dgm:spPr/>
      <dgm:t>
        <a:bodyPr/>
        <a:lstStyle/>
        <a:p>
          <a:pPr rtl="0"/>
          <a:r>
            <a:rPr lang="en-GB" b="0" noProof="0" dirty="0" smtClean="0"/>
            <a:t>Marketing</a:t>
          </a:r>
          <a:endParaRPr lang="en-GB" b="0" noProof="0" dirty="0"/>
        </a:p>
      </dgm:t>
    </dgm:pt>
    <dgm:pt modelId="{2EA0B743-5577-1146-910F-AC570ED171B3}" type="parTrans" cxnId="{62D8F586-95B6-984A-A89A-D1082DD44FFF}">
      <dgm:prSet/>
      <dgm:spPr/>
      <dgm:t>
        <a:bodyPr/>
        <a:lstStyle/>
        <a:p>
          <a:endParaRPr lang="en-US"/>
        </a:p>
      </dgm:t>
    </dgm:pt>
    <dgm:pt modelId="{B03B30E6-679B-084C-9618-5D7DCA5384BD}" type="sibTrans" cxnId="{62D8F586-95B6-984A-A89A-D1082DD44FFF}">
      <dgm:prSet/>
      <dgm:spPr/>
      <dgm:t>
        <a:bodyPr/>
        <a:lstStyle/>
        <a:p>
          <a:endParaRPr lang="en-US"/>
        </a:p>
      </dgm:t>
    </dgm:pt>
    <dgm:pt modelId="{D5EA256C-8A75-AD48-948B-0B7F158E2FCD}">
      <dgm:prSet/>
      <dgm:spPr/>
      <dgm:t>
        <a:bodyPr/>
        <a:lstStyle/>
        <a:p>
          <a:pPr rtl="0"/>
          <a:r>
            <a:rPr lang="en-GB" b="0" noProof="0" dirty="0" smtClean="0"/>
            <a:t>Outreach</a:t>
          </a:r>
          <a:endParaRPr lang="en-GB" b="0" noProof="0" dirty="0"/>
        </a:p>
      </dgm:t>
    </dgm:pt>
    <dgm:pt modelId="{90B60135-BC3E-C943-9D8F-5A9CAE9F8F44}" type="parTrans" cxnId="{DB7B8453-1FDC-A049-9B34-74A41A968AE7}">
      <dgm:prSet/>
      <dgm:spPr/>
      <dgm:t>
        <a:bodyPr/>
        <a:lstStyle/>
        <a:p>
          <a:endParaRPr lang="en-US"/>
        </a:p>
      </dgm:t>
    </dgm:pt>
    <dgm:pt modelId="{E8249DF1-542C-374B-95F0-775A7B859E02}" type="sibTrans" cxnId="{DB7B8453-1FDC-A049-9B34-74A41A968AE7}">
      <dgm:prSet/>
      <dgm:spPr/>
      <dgm:t>
        <a:bodyPr/>
        <a:lstStyle/>
        <a:p>
          <a:endParaRPr lang="en-US"/>
        </a:p>
      </dgm:t>
    </dgm:pt>
    <dgm:pt modelId="{DCF18E2D-EDF8-2A40-A810-949B1EAEB4B1}">
      <dgm:prSet/>
      <dgm:spPr/>
      <dgm:t>
        <a:bodyPr/>
        <a:lstStyle/>
        <a:p>
          <a:pPr rtl="0"/>
          <a:r>
            <a:rPr lang="en-GB" b="0" noProof="0" dirty="0" smtClean="0"/>
            <a:t>Federated Operations</a:t>
          </a:r>
        </a:p>
      </dgm:t>
    </dgm:pt>
    <dgm:pt modelId="{C4F83A6E-ED65-4F48-9E3A-FAF28D64AB5C}" type="parTrans" cxnId="{D4808947-EBEC-CD40-9B4F-F3E8184355B1}">
      <dgm:prSet/>
      <dgm:spPr/>
      <dgm:t>
        <a:bodyPr/>
        <a:lstStyle/>
        <a:p>
          <a:endParaRPr lang="en-US"/>
        </a:p>
      </dgm:t>
    </dgm:pt>
    <dgm:pt modelId="{28352A43-2ABF-1740-ACA5-BD02EE2D5F1E}" type="sibTrans" cxnId="{D4808947-EBEC-CD40-9B4F-F3E8184355B1}">
      <dgm:prSet/>
      <dgm:spPr/>
      <dgm:t>
        <a:bodyPr/>
        <a:lstStyle/>
        <a:p>
          <a:endParaRPr lang="en-US"/>
        </a:p>
      </dgm:t>
    </dgm:pt>
    <dgm:pt modelId="{0B290BD6-8C82-224F-AD29-EB7D4EAA5948}">
      <dgm:prSet/>
      <dgm:spPr/>
      <dgm:t>
        <a:bodyPr/>
        <a:lstStyle/>
        <a:p>
          <a:pPr rtl="0"/>
          <a:r>
            <a:rPr lang="en-GB" b="0" noProof="0" dirty="0" smtClean="0"/>
            <a:t>Applications Database</a:t>
          </a:r>
        </a:p>
      </dgm:t>
    </dgm:pt>
    <dgm:pt modelId="{3FD77736-266D-8642-8D45-97888A9E2E7D}" type="parTrans" cxnId="{54025C5B-FA46-BA48-AD8F-E7C3A5BF9B4E}">
      <dgm:prSet/>
      <dgm:spPr/>
      <dgm:t>
        <a:bodyPr/>
        <a:lstStyle/>
        <a:p>
          <a:endParaRPr lang="en-US"/>
        </a:p>
      </dgm:t>
    </dgm:pt>
    <dgm:pt modelId="{0E19917E-F2EE-8541-BB6C-4224969FB79F}" type="sibTrans" cxnId="{54025C5B-FA46-BA48-AD8F-E7C3A5BF9B4E}">
      <dgm:prSet/>
      <dgm:spPr/>
      <dgm:t>
        <a:bodyPr/>
        <a:lstStyle/>
        <a:p>
          <a:endParaRPr lang="en-US"/>
        </a:p>
      </dgm:t>
    </dgm:pt>
    <dgm:pt modelId="{0F3B8888-33CD-FF45-BD0D-8E9B40C340E2}">
      <dgm:prSet/>
      <dgm:spPr/>
      <dgm:t>
        <a:bodyPr/>
        <a:lstStyle/>
        <a:p>
          <a:pPr rtl="0"/>
          <a:r>
            <a:rPr lang="en-GB" b="0" noProof="0" dirty="0" smtClean="0"/>
            <a:t>Training Marketplace</a:t>
          </a:r>
        </a:p>
      </dgm:t>
    </dgm:pt>
    <dgm:pt modelId="{2EA5DC5C-ED88-3444-8271-F94274244BCD}" type="parTrans" cxnId="{9EC6F2CC-5603-9C4B-894E-94ACBEF44315}">
      <dgm:prSet/>
      <dgm:spPr/>
      <dgm:t>
        <a:bodyPr/>
        <a:lstStyle/>
        <a:p>
          <a:endParaRPr lang="en-US"/>
        </a:p>
      </dgm:t>
    </dgm:pt>
    <dgm:pt modelId="{611E1CCA-3BE1-6F42-B4A0-FFD5B3B0B7BD}" type="sibTrans" cxnId="{9EC6F2CC-5603-9C4B-894E-94ACBEF44315}">
      <dgm:prSet/>
      <dgm:spPr/>
      <dgm:t>
        <a:bodyPr/>
        <a:lstStyle/>
        <a:p>
          <a:endParaRPr lang="en-US"/>
        </a:p>
      </dgm:t>
    </dgm:pt>
    <dgm:pt modelId="{84C169D5-A758-A94A-92BF-D735AD704BEF}">
      <dgm:prSet/>
      <dgm:spPr/>
      <dgm:t>
        <a:bodyPr/>
        <a:lstStyle/>
        <a:p>
          <a:pPr rtl="0"/>
          <a:r>
            <a:rPr lang="en-GB" b="0" noProof="0" dirty="0" smtClean="0"/>
            <a:t>Repository of Validated Software</a:t>
          </a:r>
        </a:p>
      </dgm:t>
    </dgm:pt>
    <dgm:pt modelId="{87FE1040-99B0-EF4D-B681-F6BE9B2B1FEA}" type="parTrans" cxnId="{EFA33266-EBA7-7649-BAF3-94FEAAE68D8B}">
      <dgm:prSet/>
      <dgm:spPr/>
      <dgm:t>
        <a:bodyPr/>
        <a:lstStyle/>
        <a:p>
          <a:endParaRPr lang="en-US"/>
        </a:p>
      </dgm:t>
    </dgm:pt>
    <dgm:pt modelId="{E9E555EF-FB20-A94D-ACD7-5CFEFD69BE0A}" type="sibTrans" cxnId="{EFA33266-EBA7-7649-BAF3-94FEAAE68D8B}">
      <dgm:prSet/>
      <dgm:spPr/>
      <dgm:t>
        <a:bodyPr/>
        <a:lstStyle/>
        <a:p>
          <a:endParaRPr lang="en-US"/>
        </a:p>
      </dgm:t>
    </dgm:pt>
    <dgm:pt modelId="{D762F8BE-41A2-294A-9DE2-668A5495768E}" type="pres">
      <dgm:prSet presAssocID="{8BAA6F03-1452-EF4A-A5DC-E614A98CCA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CB5B10-E840-1D45-8A49-6F7EE826998D}" type="pres">
      <dgm:prSet presAssocID="{19FBEC66-2EFA-BC48-984E-C1AA967F6F80}" presName="root" presStyleCnt="0"/>
      <dgm:spPr/>
      <dgm:t>
        <a:bodyPr/>
        <a:lstStyle/>
        <a:p>
          <a:endParaRPr lang="en-US"/>
        </a:p>
      </dgm:t>
    </dgm:pt>
    <dgm:pt modelId="{F2B11A3E-51D8-D84C-9433-EA72730FAA5B}" type="pres">
      <dgm:prSet presAssocID="{19FBEC66-2EFA-BC48-984E-C1AA967F6F80}" presName="rootComposite" presStyleCnt="0"/>
      <dgm:spPr/>
      <dgm:t>
        <a:bodyPr/>
        <a:lstStyle/>
        <a:p>
          <a:endParaRPr lang="en-US"/>
        </a:p>
      </dgm:t>
    </dgm:pt>
    <dgm:pt modelId="{180F1809-AC46-CA44-9A2A-45F08A271BBB}" type="pres">
      <dgm:prSet presAssocID="{19FBEC66-2EFA-BC48-984E-C1AA967F6F80}" presName="rootText" presStyleLbl="node1" presStyleIdx="0" presStyleCnt="4"/>
      <dgm:spPr/>
      <dgm:t>
        <a:bodyPr/>
        <a:lstStyle/>
        <a:p>
          <a:endParaRPr lang="en-US"/>
        </a:p>
      </dgm:t>
    </dgm:pt>
    <dgm:pt modelId="{BD99EBFA-2B06-D740-9E67-37BE4AB14D07}" type="pres">
      <dgm:prSet presAssocID="{19FBEC66-2EFA-BC48-984E-C1AA967F6F80}" presName="rootConnector" presStyleLbl="node1" presStyleIdx="0" presStyleCnt="4"/>
      <dgm:spPr/>
      <dgm:t>
        <a:bodyPr/>
        <a:lstStyle/>
        <a:p>
          <a:endParaRPr lang="en-US"/>
        </a:p>
      </dgm:t>
    </dgm:pt>
    <dgm:pt modelId="{B5858A17-0ADB-9B4F-ACCE-B01DDF3D4175}" type="pres">
      <dgm:prSet presAssocID="{19FBEC66-2EFA-BC48-984E-C1AA967F6F80}" presName="childShape" presStyleCnt="0"/>
      <dgm:spPr/>
      <dgm:t>
        <a:bodyPr/>
        <a:lstStyle/>
        <a:p>
          <a:endParaRPr lang="en-US"/>
        </a:p>
      </dgm:t>
    </dgm:pt>
    <dgm:pt modelId="{75BEDCF7-B78A-2042-B012-E8F849260275}" type="pres">
      <dgm:prSet presAssocID="{64B069A6-F581-AF48-B6AC-1731903F03E5}" presName="Name13" presStyleLbl="parChTrans1D2" presStyleIdx="0" presStyleCnt="15"/>
      <dgm:spPr/>
      <dgm:t>
        <a:bodyPr/>
        <a:lstStyle/>
        <a:p>
          <a:endParaRPr lang="en-US"/>
        </a:p>
      </dgm:t>
    </dgm:pt>
    <dgm:pt modelId="{02CE7BB8-EDFE-1E45-BF91-BFA2A10A57A2}" type="pres">
      <dgm:prSet presAssocID="{3F39FF8A-4D03-D244-8AFD-EE7673F3D355}" presName="childText" presStyleLbl="bgAcc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7A1AB-2C07-FA46-A1A0-28DB39F4224A}" type="pres">
      <dgm:prSet presAssocID="{FC75A7B9-CD21-FC41-9F68-A17F23D17667}" presName="Name13" presStyleLbl="parChTrans1D2" presStyleIdx="1" presStyleCnt="15"/>
      <dgm:spPr/>
      <dgm:t>
        <a:bodyPr/>
        <a:lstStyle/>
        <a:p>
          <a:endParaRPr lang="en-US"/>
        </a:p>
      </dgm:t>
    </dgm:pt>
    <dgm:pt modelId="{CD66F3DE-D445-494B-B43A-91829379FE3C}" type="pres">
      <dgm:prSet presAssocID="{9C9A27FA-00C7-A844-9D61-900FA9EFBD1A}" presName="childText" presStyleLbl="bgAcc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1C432-21AC-6F43-BC0E-F3C025606EFD}" type="pres">
      <dgm:prSet presAssocID="{A4117BA6-92CC-FA4E-AA4F-CFC9B9E0E8BF}" presName="Name13" presStyleLbl="parChTrans1D2" presStyleIdx="2" presStyleCnt="15"/>
      <dgm:spPr/>
      <dgm:t>
        <a:bodyPr/>
        <a:lstStyle/>
        <a:p>
          <a:endParaRPr lang="en-US"/>
        </a:p>
      </dgm:t>
    </dgm:pt>
    <dgm:pt modelId="{6EC35FE0-6824-6A4F-9220-61396CA258F3}" type="pres">
      <dgm:prSet presAssocID="{46664F2B-FC90-D846-9844-1515A10EEC50}" presName="childText" presStyleLbl="bgAcc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A0F1A-9796-FA41-9F68-C648219F701E}" type="pres">
      <dgm:prSet presAssocID="{1C0F14F9-510F-C646-86F6-A608B2506240}" presName="Name13" presStyleLbl="parChTrans1D2" presStyleIdx="3" presStyleCnt="15"/>
      <dgm:spPr/>
      <dgm:t>
        <a:bodyPr/>
        <a:lstStyle/>
        <a:p>
          <a:endParaRPr lang="en-US"/>
        </a:p>
      </dgm:t>
    </dgm:pt>
    <dgm:pt modelId="{43044643-C9C8-C54B-A98C-4BB9DF77A958}" type="pres">
      <dgm:prSet presAssocID="{21743CE6-4903-9A4A-B591-FC79BC88438B}" presName="childText" presStyleLbl="bgAcc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66A5-995E-244B-8EE0-CC729C45DDC7}" type="pres">
      <dgm:prSet presAssocID="{0978CFCC-9232-D249-ADDA-F9392D921FFD}" presName="root" presStyleCnt="0"/>
      <dgm:spPr/>
      <dgm:t>
        <a:bodyPr/>
        <a:lstStyle/>
        <a:p>
          <a:endParaRPr lang="en-US"/>
        </a:p>
      </dgm:t>
    </dgm:pt>
    <dgm:pt modelId="{F3EE52FB-707E-854E-ABA8-7A3F9B151114}" type="pres">
      <dgm:prSet presAssocID="{0978CFCC-9232-D249-ADDA-F9392D921FFD}" presName="rootComposite" presStyleCnt="0"/>
      <dgm:spPr/>
      <dgm:t>
        <a:bodyPr/>
        <a:lstStyle/>
        <a:p>
          <a:endParaRPr lang="en-US"/>
        </a:p>
      </dgm:t>
    </dgm:pt>
    <dgm:pt modelId="{CDC39EAA-A329-4D46-84EC-A034D3BDA60D}" type="pres">
      <dgm:prSet presAssocID="{0978CFCC-9232-D249-ADDA-F9392D921FFD}" presName="rootText" presStyleLbl="node1" presStyleIdx="1" presStyleCnt="4"/>
      <dgm:spPr/>
      <dgm:t>
        <a:bodyPr/>
        <a:lstStyle/>
        <a:p>
          <a:endParaRPr lang="en-US"/>
        </a:p>
      </dgm:t>
    </dgm:pt>
    <dgm:pt modelId="{1C15BD76-07EB-D944-8AEC-153077636C37}" type="pres">
      <dgm:prSet presAssocID="{0978CFCC-9232-D249-ADDA-F9392D921FFD}" presName="rootConnector" presStyleLbl="node1" presStyleIdx="1" presStyleCnt="4"/>
      <dgm:spPr/>
      <dgm:t>
        <a:bodyPr/>
        <a:lstStyle/>
        <a:p>
          <a:endParaRPr lang="en-US"/>
        </a:p>
      </dgm:t>
    </dgm:pt>
    <dgm:pt modelId="{4283419D-C745-F048-9533-6B5711EBA06B}" type="pres">
      <dgm:prSet presAssocID="{0978CFCC-9232-D249-ADDA-F9392D921FFD}" presName="childShape" presStyleCnt="0"/>
      <dgm:spPr/>
      <dgm:t>
        <a:bodyPr/>
        <a:lstStyle/>
        <a:p>
          <a:endParaRPr lang="en-US"/>
        </a:p>
      </dgm:t>
    </dgm:pt>
    <dgm:pt modelId="{46190AC6-6A97-5449-96EC-6D09C69F19B2}" type="pres">
      <dgm:prSet presAssocID="{ED1B250D-061F-FC43-8E31-BDD5129D5C69}" presName="Name13" presStyleLbl="parChTrans1D2" presStyleIdx="4" presStyleCnt="15"/>
      <dgm:spPr/>
      <dgm:t>
        <a:bodyPr/>
        <a:lstStyle/>
        <a:p>
          <a:endParaRPr lang="en-US"/>
        </a:p>
      </dgm:t>
    </dgm:pt>
    <dgm:pt modelId="{2A93E929-D43C-C84D-8B55-9285C2E31226}" type="pres">
      <dgm:prSet presAssocID="{98591D4D-75CB-6C44-ADBA-E7AD3B4A9C70}" presName="childText" presStyleLbl="bgAcc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39FCA-8442-B443-B839-AD16D927DCD2}" type="pres">
      <dgm:prSet presAssocID="{2C662A3C-0D7B-B049-8EEA-AB27DC4BB20E}" presName="Name13" presStyleLbl="parChTrans1D2" presStyleIdx="5" presStyleCnt="15"/>
      <dgm:spPr/>
      <dgm:t>
        <a:bodyPr/>
        <a:lstStyle/>
        <a:p>
          <a:endParaRPr lang="en-US"/>
        </a:p>
      </dgm:t>
    </dgm:pt>
    <dgm:pt modelId="{D849AA6A-EEB2-EA4C-AA9E-52375E65E6FB}" type="pres">
      <dgm:prSet presAssocID="{CEF26233-C178-E142-A37D-D46D539DD989}" presName="childText" presStyleLbl="bgAcc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E9B43-613C-E04E-9E61-55CF439743CE}" type="pres">
      <dgm:prSet presAssocID="{265FBF34-2501-5744-A1F6-B7168FDD8DCD}" presName="Name13" presStyleLbl="parChTrans1D2" presStyleIdx="6" presStyleCnt="15"/>
      <dgm:spPr/>
      <dgm:t>
        <a:bodyPr/>
        <a:lstStyle/>
        <a:p>
          <a:endParaRPr lang="en-US"/>
        </a:p>
      </dgm:t>
    </dgm:pt>
    <dgm:pt modelId="{8986906E-B878-454C-9478-CA5DF788031A}" type="pres">
      <dgm:prSet presAssocID="{EE0D98DD-85ED-034C-9E50-E20EE0B78A16}" presName="childText" presStyleLbl="bgAcc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7D741-7CAF-C749-AC1F-8B6277E541B5}" type="pres">
      <dgm:prSet presAssocID="{C0BFC434-3ECB-0040-B08F-926AFD0CAE59}" presName="Name13" presStyleLbl="parChTrans1D2" presStyleIdx="7" presStyleCnt="15"/>
      <dgm:spPr/>
      <dgm:t>
        <a:bodyPr/>
        <a:lstStyle/>
        <a:p>
          <a:endParaRPr lang="en-US"/>
        </a:p>
      </dgm:t>
    </dgm:pt>
    <dgm:pt modelId="{F234BB37-81A4-CA41-A81F-299690402FB3}" type="pres">
      <dgm:prSet presAssocID="{98935C1D-E1A3-A947-A42D-EB57812B5B28}" presName="childText" presStyleLbl="bgAcc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639CA-7CFA-C642-A6A4-38972F46A713}" type="pres">
      <dgm:prSet presAssocID="{BED5A8F1-8EB1-B140-A04F-B811121EE95F}" presName="Name13" presStyleLbl="parChTrans1D2" presStyleIdx="8" presStyleCnt="15"/>
      <dgm:spPr/>
      <dgm:t>
        <a:bodyPr/>
        <a:lstStyle/>
        <a:p>
          <a:endParaRPr lang="en-US"/>
        </a:p>
      </dgm:t>
    </dgm:pt>
    <dgm:pt modelId="{E6042119-ED92-534C-A1C5-493CDA89EBC5}" type="pres">
      <dgm:prSet presAssocID="{82E9D5D2-21FB-5E40-95A6-98E74EFA1101}" presName="childText" presStyleLbl="bgAcc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D25FC-EE8A-3D4B-BB88-D01246F3D278}" type="pres">
      <dgm:prSet presAssocID="{CC1FD5E6-0733-6346-8740-4D9F9A9AFDBD}" presName="root" presStyleCnt="0"/>
      <dgm:spPr/>
      <dgm:t>
        <a:bodyPr/>
        <a:lstStyle/>
        <a:p>
          <a:endParaRPr lang="en-US"/>
        </a:p>
      </dgm:t>
    </dgm:pt>
    <dgm:pt modelId="{C9CEDD11-E767-4843-9DE5-30A8AAE058DE}" type="pres">
      <dgm:prSet presAssocID="{CC1FD5E6-0733-6346-8740-4D9F9A9AFDBD}" presName="rootComposite" presStyleCnt="0"/>
      <dgm:spPr/>
      <dgm:t>
        <a:bodyPr/>
        <a:lstStyle/>
        <a:p>
          <a:endParaRPr lang="en-US"/>
        </a:p>
      </dgm:t>
    </dgm:pt>
    <dgm:pt modelId="{F3977A29-23F8-464C-8A89-56D34422F7AA}" type="pres">
      <dgm:prSet presAssocID="{CC1FD5E6-0733-6346-8740-4D9F9A9AFDBD}" presName="rootText" presStyleLbl="node1" presStyleIdx="2" presStyleCnt="4"/>
      <dgm:spPr/>
      <dgm:t>
        <a:bodyPr/>
        <a:lstStyle/>
        <a:p>
          <a:endParaRPr lang="en-US"/>
        </a:p>
      </dgm:t>
    </dgm:pt>
    <dgm:pt modelId="{9BB90CBA-D531-6E4E-B4C2-D72160281949}" type="pres">
      <dgm:prSet presAssocID="{CC1FD5E6-0733-6346-8740-4D9F9A9AFDBD}" presName="rootConnector" presStyleLbl="node1" presStyleIdx="2" presStyleCnt="4"/>
      <dgm:spPr/>
      <dgm:t>
        <a:bodyPr/>
        <a:lstStyle/>
        <a:p>
          <a:endParaRPr lang="en-US"/>
        </a:p>
      </dgm:t>
    </dgm:pt>
    <dgm:pt modelId="{4FF4EA1B-CACE-6147-9D50-4B245E33A38E}" type="pres">
      <dgm:prSet presAssocID="{CC1FD5E6-0733-6346-8740-4D9F9A9AFDBD}" presName="childShape" presStyleCnt="0"/>
      <dgm:spPr/>
      <dgm:t>
        <a:bodyPr/>
        <a:lstStyle/>
        <a:p>
          <a:endParaRPr lang="en-US"/>
        </a:p>
      </dgm:t>
    </dgm:pt>
    <dgm:pt modelId="{2FD50A66-5059-F242-9C08-4BB7C702D655}" type="pres">
      <dgm:prSet presAssocID="{2EA0B743-5577-1146-910F-AC570ED171B3}" presName="Name13" presStyleLbl="parChTrans1D2" presStyleIdx="9" presStyleCnt="15"/>
      <dgm:spPr/>
      <dgm:t>
        <a:bodyPr/>
        <a:lstStyle/>
        <a:p>
          <a:endParaRPr lang="en-US"/>
        </a:p>
      </dgm:t>
    </dgm:pt>
    <dgm:pt modelId="{D33BD62B-F1F1-C44A-974E-B2E233BA3285}" type="pres">
      <dgm:prSet presAssocID="{FC33AE37-A034-FD4F-A23D-4740DEBABB1C}" presName="childText" presStyleLbl="bgAcc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0273B-BBAE-3844-98CB-61C6A752BE06}" type="pres">
      <dgm:prSet presAssocID="{90B60135-BC3E-C943-9D8F-5A9CAE9F8F44}" presName="Name13" presStyleLbl="parChTrans1D2" presStyleIdx="10" presStyleCnt="15"/>
      <dgm:spPr/>
      <dgm:t>
        <a:bodyPr/>
        <a:lstStyle/>
        <a:p>
          <a:endParaRPr lang="en-US"/>
        </a:p>
      </dgm:t>
    </dgm:pt>
    <dgm:pt modelId="{9E6CE7FA-531F-304A-B7B7-B905E442D3CD}" type="pres">
      <dgm:prSet presAssocID="{D5EA256C-8A75-AD48-948B-0B7F158E2FCD}" presName="childText" presStyleLbl="bgAcc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5C653-B5FB-F846-A608-65E136D9891D}" type="pres">
      <dgm:prSet presAssocID="{A24AA164-36BA-2641-A9A9-0714A2EAA662}" presName="root" presStyleCnt="0"/>
      <dgm:spPr/>
      <dgm:t>
        <a:bodyPr/>
        <a:lstStyle/>
        <a:p>
          <a:endParaRPr lang="en-US"/>
        </a:p>
      </dgm:t>
    </dgm:pt>
    <dgm:pt modelId="{B4B4A20D-601A-EF49-965F-553F0E160DF0}" type="pres">
      <dgm:prSet presAssocID="{A24AA164-36BA-2641-A9A9-0714A2EAA662}" presName="rootComposite" presStyleCnt="0"/>
      <dgm:spPr/>
      <dgm:t>
        <a:bodyPr/>
        <a:lstStyle/>
        <a:p>
          <a:endParaRPr lang="en-US"/>
        </a:p>
      </dgm:t>
    </dgm:pt>
    <dgm:pt modelId="{74354449-73EE-EE4C-A9F4-0A81DCB96FEE}" type="pres">
      <dgm:prSet presAssocID="{A24AA164-36BA-2641-A9A9-0714A2EAA662}" presName="rootText" presStyleLbl="node1" presStyleIdx="3" presStyleCnt="4"/>
      <dgm:spPr/>
      <dgm:t>
        <a:bodyPr/>
        <a:lstStyle/>
        <a:p>
          <a:endParaRPr lang="en-US"/>
        </a:p>
      </dgm:t>
    </dgm:pt>
    <dgm:pt modelId="{FDBB06DC-4594-7747-A5D8-CD202DA8B0C2}" type="pres">
      <dgm:prSet presAssocID="{A24AA164-36BA-2641-A9A9-0714A2EAA662}" presName="rootConnector" presStyleLbl="node1" presStyleIdx="3" presStyleCnt="4"/>
      <dgm:spPr/>
      <dgm:t>
        <a:bodyPr/>
        <a:lstStyle/>
        <a:p>
          <a:endParaRPr lang="en-US"/>
        </a:p>
      </dgm:t>
    </dgm:pt>
    <dgm:pt modelId="{0CE3B203-F858-2D40-B074-81054171FB27}" type="pres">
      <dgm:prSet presAssocID="{A24AA164-36BA-2641-A9A9-0714A2EAA662}" presName="childShape" presStyleCnt="0"/>
      <dgm:spPr/>
      <dgm:t>
        <a:bodyPr/>
        <a:lstStyle/>
        <a:p>
          <a:endParaRPr lang="en-US"/>
        </a:p>
      </dgm:t>
    </dgm:pt>
    <dgm:pt modelId="{777BA61F-0A2A-7443-BEE5-AB892BD59B1C}" type="pres">
      <dgm:prSet presAssocID="{C4F83A6E-ED65-4F48-9E3A-FAF28D64AB5C}" presName="Name13" presStyleLbl="parChTrans1D2" presStyleIdx="11" presStyleCnt="15"/>
      <dgm:spPr/>
      <dgm:t>
        <a:bodyPr/>
        <a:lstStyle/>
        <a:p>
          <a:endParaRPr lang="en-US"/>
        </a:p>
      </dgm:t>
    </dgm:pt>
    <dgm:pt modelId="{0FDB3CCD-9C80-504C-84AB-F553467C0EB8}" type="pres">
      <dgm:prSet presAssocID="{DCF18E2D-EDF8-2A40-A810-949B1EAEB4B1}" presName="childText" presStyleLbl="bgAcc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00DBF-FD38-6345-8C5D-57AE2BD21373}" type="pres">
      <dgm:prSet presAssocID="{87FE1040-99B0-EF4D-B681-F6BE9B2B1FEA}" presName="Name13" presStyleLbl="parChTrans1D2" presStyleIdx="12" presStyleCnt="15"/>
      <dgm:spPr/>
      <dgm:t>
        <a:bodyPr/>
        <a:lstStyle/>
        <a:p>
          <a:endParaRPr lang="en-US"/>
        </a:p>
      </dgm:t>
    </dgm:pt>
    <dgm:pt modelId="{BA9521E9-B9C6-0140-AAB3-20B528AAE59B}" type="pres">
      <dgm:prSet presAssocID="{84C169D5-A758-A94A-92BF-D735AD704BEF}" presName="childText" presStyleLbl="bgAcc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57E4-C50A-A243-863A-973B277EC600}" type="pres">
      <dgm:prSet presAssocID="{3FD77736-266D-8642-8D45-97888A9E2E7D}" presName="Name13" presStyleLbl="parChTrans1D2" presStyleIdx="13" presStyleCnt="15"/>
      <dgm:spPr/>
      <dgm:t>
        <a:bodyPr/>
        <a:lstStyle/>
        <a:p>
          <a:endParaRPr lang="en-US"/>
        </a:p>
      </dgm:t>
    </dgm:pt>
    <dgm:pt modelId="{2FADDA7F-B2D9-5F4E-916D-7506A809B9EA}" type="pres">
      <dgm:prSet presAssocID="{0B290BD6-8C82-224F-AD29-EB7D4EAA5948}" presName="childText" presStyleLbl="bgAcc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118C8-29AA-F346-8930-088C76B3B5FE}" type="pres">
      <dgm:prSet presAssocID="{2EA5DC5C-ED88-3444-8271-F94274244BCD}" presName="Name13" presStyleLbl="parChTrans1D2" presStyleIdx="14" presStyleCnt="15"/>
      <dgm:spPr/>
      <dgm:t>
        <a:bodyPr/>
        <a:lstStyle/>
        <a:p>
          <a:endParaRPr lang="en-US"/>
        </a:p>
      </dgm:t>
    </dgm:pt>
    <dgm:pt modelId="{99E14107-0B45-384C-B46C-4C7B831C14F3}" type="pres">
      <dgm:prSet presAssocID="{0F3B8888-33CD-FF45-BD0D-8E9B40C340E2}" presName="childText" presStyleLbl="bgAcc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D8F586-95B6-984A-A89A-D1082DD44FFF}" srcId="{CC1FD5E6-0733-6346-8740-4D9F9A9AFDBD}" destId="{FC33AE37-A034-FD4F-A23D-4740DEBABB1C}" srcOrd="0" destOrd="0" parTransId="{2EA0B743-5577-1146-910F-AC570ED171B3}" sibTransId="{B03B30E6-679B-084C-9618-5D7DCA5384BD}"/>
    <dgm:cxn modelId="{AEA998BE-9446-9947-8DD4-0B5CBC30E723}" type="presOf" srcId="{FC75A7B9-CD21-FC41-9F68-A17F23D17667}" destId="{56E7A1AB-2C07-FA46-A1A0-28DB39F4224A}" srcOrd="0" destOrd="0" presId="urn:microsoft.com/office/officeart/2005/8/layout/hierarchy3"/>
    <dgm:cxn modelId="{D4808947-EBEC-CD40-9B4F-F3E8184355B1}" srcId="{A24AA164-36BA-2641-A9A9-0714A2EAA662}" destId="{DCF18E2D-EDF8-2A40-A810-949B1EAEB4B1}" srcOrd="0" destOrd="0" parTransId="{C4F83A6E-ED65-4F48-9E3A-FAF28D64AB5C}" sibTransId="{28352A43-2ABF-1740-ACA5-BD02EE2D5F1E}"/>
    <dgm:cxn modelId="{670F9E2F-9463-294A-9900-430F3A62F454}" type="presOf" srcId="{265FBF34-2501-5744-A1F6-B7168FDD8DCD}" destId="{6ADE9B43-613C-E04E-9E61-55CF439743CE}" srcOrd="0" destOrd="0" presId="urn:microsoft.com/office/officeart/2005/8/layout/hierarchy3"/>
    <dgm:cxn modelId="{7544FF86-9AA7-EC41-AE1C-B22D926D5A0B}" srcId="{19FBEC66-2EFA-BC48-984E-C1AA967F6F80}" destId="{9C9A27FA-00C7-A844-9D61-900FA9EFBD1A}" srcOrd="1" destOrd="0" parTransId="{FC75A7B9-CD21-FC41-9F68-A17F23D17667}" sibTransId="{B29172AA-F851-AA41-AA41-14D65A5EE18A}"/>
    <dgm:cxn modelId="{5B2A7BB2-E033-5A40-8CD4-0380FA5445A4}" type="presOf" srcId="{1C0F14F9-510F-C646-86F6-A608B2506240}" destId="{2CDA0F1A-9796-FA41-9F68-C648219F701E}" srcOrd="0" destOrd="0" presId="urn:microsoft.com/office/officeart/2005/8/layout/hierarchy3"/>
    <dgm:cxn modelId="{9245CE31-032C-234E-B264-403E9F90A351}" type="presOf" srcId="{98935C1D-E1A3-A947-A42D-EB57812B5B28}" destId="{F234BB37-81A4-CA41-A81F-299690402FB3}" srcOrd="0" destOrd="0" presId="urn:microsoft.com/office/officeart/2005/8/layout/hierarchy3"/>
    <dgm:cxn modelId="{8B0432CC-2EF7-4C47-BC43-1F5E664E0702}" type="presOf" srcId="{82E9D5D2-21FB-5E40-95A6-98E74EFA1101}" destId="{E6042119-ED92-534C-A1C5-493CDA89EBC5}" srcOrd="0" destOrd="0" presId="urn:microsoft.com/office/officeart/2005/8/layout/hierarchy3"/>
    <dgm:cxn modelId="{C16D1EB7-7697-FB4C-A4E4-EB8126FD3537}" srcId="{8BAA6F03-1452-EF4A-A5DC-E614A98CCAD0}" destId="{0978CFCC-9232-D249-ADDA-F9392D921FFD}" srcOrd="1" destOrd="0" parTransId="{330992DE-DF00-1E49-A361-7783E63A50A8}" sibTransId="{77A7AA6A-F884-E841-A080-2CB7BCE8095E}"/>
    <dgm:cxn modelId="{6F2B636C-01A3-F449-82B2-69F6F1981C91}" type="presOf" srcId="{84C169D5-A758-A94A-92BF-D735AD704BEF}" destId="{BA9521E9-B9C6-0140-AAB3-20B528AAE59B}" srcOrd="0" destOrd="0" presId="urn:microsoft.com/office/officeart/2005/8/layout/hierarchy3"/>
    <dgm:cxn modelId="{1C8207E4-3BF4-B445-ADA5-B37F4B1D17D9}" type="presOf" srcId="{BED5A8F1-8EB1-B140-A04F-B811121EE95F}" destId="{752639CA-7CFA-C642-A6A4-38972F46A713}" srcOrd="0" destOrd="0" presId="urn:microsoft.com/office/officeart/2005/8/layout/hierarchy3"/>
    <dgm:cxn modelId="{BBF4CA9E-D266-C142-AD90-B9E96B8C106C}" srcId="{19FBEC66-2EFA-BC48-984E-C1AA967F6F80}" destId="{21743CE6-4903-9A4A-B591-FC79BC88438B}" srcOrd="3" destOrd="0" parTransId="{1C0F14F9-510F-C646-86F6-A608B2506240}" sibTransId="{4F6EC292-206F-454B-AB04-AA740FDE0704}"/>
    <dgm:cxn modelId="{78B7F699-79B5-9C4E-869A-487E807B0EB8}" type="presOf" srcId="{2EA0B743-5577-1146-910F-AC570ED171B3}" destId="{2FD50A66-5059-F242-9C08-4BB7C702D655}" srcOrd="0" destOrd="0" presId="urn:microsoft.com/office/officeart/2005/8/layout/hierarchy3"/>
    <dgm:cxn modelId="{5B4D5F0C-C274-9549-97E2-BBB500545A70}" srcId="{8BAA6F03-1452-EF4A-A5DC-E614A98CCAD0}" destId="{CC1FD5E6-0733-6346-8740-4D9F9A9AFDBD}" srcOrd="2" destOrd="0" parTransId="{E119C4C3-26D9-2448-BEC3-CBB0AD7D1B8F}" sibTransId="{E0E187A0-946A-0D46-8637-295A43F717A2}"/>
    <dgm:cxn modelId="{EBE8CD24-57F5-B64D-96BB-08C3CB6AFC52}" type="presOf" srcId="{DCF18E2D-EDF8-2A40-A810-949B1EAEB4B1}" destId="{0FDB3CCD-9C80-504C-84AB-F553467C0EB8}" srcOrd="0" destOrd="0" presId="urn:microsoft.com/office/officeart/2005/8/layout/hierarchy3"/>
    <dgm:cxn modelId="{5FF7C23A-8705-014B-A116-448350FA83E9}" srcId="{0978CFCC-9232-D249-ADDA-F9392D921FFD}" destId="{98935C1D-E1A3-A947-A42D-EB57812B5B28}" srcOrd="3" destOrd="0" parTransId="{C0BFC434-3ECB-0040-B08F-926AFD0CAE59}" sibTransId="{9942C3B8-2AF1-0245-ABD7-93827112524F}"/>
    <dgm:cxn modelId="{1799CCC8-7C2E-6947-89F9-77E7E564DB7B}" type="presOf" srcId="{46664F2B-FC90-D846-9844-1515A10EEC50}" destId="{6EC35FE0-6824-6A4F-9220-61396CA258F3}" srcOrd="0" destOrd="0" presId="urn:microsoft.com/office/officeart/2005/8/layout/hierarchy3"/>
    <dgm:cxn modelId="{320743D7-5F6E-A24D-9FCE-A8FD33353A56}" srcId="{0978CFCC-9232-D249-ADDA-F9392D921FFD}" destId="{82E9D5D2-21FB-5E40-95A6-98E74EFA1101}" srcOrd="4" destOrd="0" parTransId="{BED5A8F1-8EB1-B140-A04F-B811121EE95F}" sibTransId="{132443FB-EAB2-7247-8DB4-7A314D1354AC}"/>
    <dgm:cxn modelId="{1A817B8B-1B9D-7C49-9B2C-99B3222AC705}" type="presOf" srcId="{21743CE6-4903-9A4A-B591-FC79BC88438B}" destId="{43044643-C9C8-C54B-A98C-4BB9DF77A958}" srcOrd="0" destOrd="0" presId="urn:microsoft.com/office/officeart/2005/8/layout/hierarchy3"/>
    <dgm:cxn modelId="{7AEBFABF-F925-DC43-9FA1-A2C50840BC59}" type="presOf" srcId="{ED1B250D-061F-FC43-8E31-BDD5129D5C69}" destId="{46190AC6-6A97-5449-96EC-6D09C69F19B2}" srcOrd="0" destOrd="0" presId="urn:microsoft.com/office/officeart/2005/8/layout/hierarchy3"/>
    <dgm:cxn modelId="{012010F5-7F2B-EE4C-91EA-190DC56F7140}" srcId="{0978CFCC-9232-D249-ADDA-F9392D921FFD}" destId="{98591D4D-75CB-6C44-ADBA-E7AD3B4A9C70}" srcOrd="0" destOrd="0" parTransId="{ED1B250D-061F-FC43-8E31-BDD5129D5C69}" sibTransId="{D11FADDC-AB65-9F4A-9AA2-CE97CA78B710}"/>
    <dgm:cxn modelId="{F31308BE-5696-9A41-AEDB-DD6142DA4E59}" type="presOf" srcId="{3FD77736-266D-8642-8D45-97888A9E2E7D}" destId="{5BDB57E4-C50A-A243-863A-973B277EC600}" srcOrd="0" destOrd="0" presId="urn:microsoft.com/office/officeart/2005/8/layout/hierarchy3"/>
    <dgm:cxn modelId="{021AF22B-2241-F643-A45B-FAFA7A22726C}" type="presOf" srcId="{98591D4D-75CB-6C44-ADBA-E7AD3B4A9C70}" destId="{2A93E929-D43C-C84D-8B55-9285C2E31226}" srcOrd="0" destOrd="0" presId="urn:microsoft.com/office/officeart/2005/8/layout/hierarchy3"/>
    <dgm:cxn modelId="{9A7A4E75-F0C1-6E4C-9074-16E70D937964}" type="presOf" srcId="{3F39FF8A-4D03-D244-8AFD-EE7673F3D355}" destId="{02CE7BB8-EDFE-1E45-BF91-BFA2A10A57A2}" srcOrd="0" destOrd="0" presId="urn:microsoft.com/office/officeart/2005/8/layout/hierarchy3"/>
    <dgm:cxn modelId="{F7546909-6A3D-8548-B8A4-CD1269474492}" type="presOf" srcId="{19FBEC66-2EFA-BC48-984E-C1AA967F6F80}" destId="{BD99EBFA-2B06-D740-9E67-37BE4AB14D07}" srcOrd="1" destOrd="0" presId="urn:microsoft.com/office/officeart/2005/8/layout/hierarchy3"/>
    <dgm:cxn modelId="{8D5083CD-42DD-1144-88B0-5CD7565B475C}" type="presOf" srcId="{87FE1040-99B0-EF4D-B681-F6BE9B2B1FEA}" destId="{70100DBF-FD38-6345-8C5D-57AE2BD21373}" srcOrd="0" destOrd="0" presId="urn:microsoft.com/office/officeart/2005/8/layout/hierarchy3"/>
    <dgm:cxn modelId="{B9E01847-64E3-7F45-9C34-CCB6C7DAED4F}" type="presOf" srcId="{2EA5DC5C-ED88-3444-8271-F94274244BCD}" destId="{095118C8-29AA-F346-8930-088C76B3B5FE}" srcOrd="0" destOrd="0" presId="urn:microsoft.com/office/officeart/2005/8/layout/hierarchy3"/>
    <dgm:cxn modelId="{DB67918B-DDAC-5E41-94B7-667B8C899B99}" type="presOf" srcId="{CC1FD5E6-0733-6346-8740-4D9F9A9AFDBD}" destId="{F3977A29-23F8-464C-8A89-56D34422F7AA}" srcOrd="0" destOrd="0" presId="urn:microsoft.com/office/officeart/2005/8/layout/hierarchy3"/>
    <dgm:cxn modelId="{11336C71-9678-3443-8085-61ADC2449D00}" srcId="{8BAA6F03-1452-EF4A-A5DC-E614A98CCAD0}" destId="{19FBEC66-2EFA-BC48-984E-C1AA967F6F80}" srcOrd="0" destOrd="0" parTransId="{CF4A037D-2619-144F-9691-130B56C5F2A9}" sibTransId="{96568930-05C6-424A-A0EC-BFDDA365BFC4}"/>
    <dgm:cxn modelId="{54025C5B-FA46-BA48-AD8F-E7C3A5BF9B4E}" srcId="{A24AA164-36BA-2641-A9A9-0714A2EAA662}" destId="{0B290BD6-8C82-224F-AD29-EB7D4EAA5948}" srcOrd="2" destOrd="0" parTransId="{3FD77736-266D-8642-8D45-97888A9E2E7D}" sibTransId="{0E19917E-F2EE-8541-BB6C-4224969FB79F}"/>
    <dgm:cxn modelId="{2B784AF7-E9F6-B749-ADEA-2DF8CE168FB7}" type="presOf" srcId="{CEF26233-C178-E142-A37D-D46D539DD989}" destId="{D849AA6A-EEB2-EA4C-AA9E-52375E65E6FB}" srcOrd="0" destOrd="0" presId="urn:microsoft.com/office/officeart/2005/8/layout/hierarchy3"/>
    <dgm:cxn modelId="{43276519-E6B2-714D-A776-FA95EDE80F22}" type="presOf" srcId="{19FBEC66-2EFA-BC48-984E-C1AA967F6F80}" destId="{180F1809-AC46-CA44-9A2A-45F08A271BBB}" srcOrd="0" destOrd="0" presId="urn:microsoft.com/office/officeart/2005/8/layout/hierarchy3"/>
    <dgm:cxn modelId="{87ADF2F6-5DA2-304A-9E3C-7D64B7C37F4B}" type="presOf" srcId="{90B60135-BC3E-C943-9D8F-5A9CAE9F8F44}" destId="{A1D0273B-BBAE-3844-98CB-61C6A752BE06}" srcOrd="0" destOrd="0" presId="urn:microsoft.com/office/officeart/2005/8/layout/hierarchy3"/>
    <dgm:cxn modelId="{CA80F71E-8340-C145-995F-C7D3C4A92D36}" srcId="{19FBEC66-2EFA-BC48-984E-C1AA967F6F80}" destId="{3F39FF8A-4D03-D244-8AFD-EE7673F3D355}" srcOrd="0" destOrd="0" parTransId="{64B069A6-F581-AF48-B6AC-1731903F03E5}" sibTransId="{DB2B6FF4-AC03-A045-A216-91B37BB2F9F3}"/>
    <dgm:cxn modelId="{F432D80F-D162-2941-8429-19F714D468A0}" srcId="{8BAA6F03-1452-EF4A-A5DC-E614A98CCAD0}" destId="{A24AA164-36BA-2641-A9A9-0714A2EAA662}" srcOrd="3" destOrd="0" parTransId="{966AE032-8459-5140-9FB0-B97AFF2BAA2A}" sibTransId="{8BDFCE3A-7CE5-754D-BEB7-17C3738B4A66}"/>
    <dgm:cxn modelId="{8D6F8CE8-6B3A-C84B-B1EB-5C01954EAD1C}" srcId="{19FBEC66-2EFA-BC48-984E-C1AA967F6F80}" destId="{46664F2B-FC90-D846-9844-1515A10EEC50}" srcOrd="2" destOrd="0" parTransId="{A4117BA6-92CC-FA4E-AA4F-CFC9B9E0E8BF}" sibTransId="{B84FD52E-C092-0B4A-9C36-32E29DD92B59}"/>
    <dgm:cxn modelId="{EE8B2CAA-6CB1-4C46-BCB9-73AA63E49FB8}" type="presOf" srcId="{FC33AE37-A034-FD4F-A23D-4740DEBABB1C}" destId="{D33BD62B-F1F1-C44A-974E-B2E233BA3285}" srcOrd="0" destOrd="0" presId="urn:microsoft.com/office/officeart/2005/8/layout/hierarchy3"/>
    <dgm:cxn modelId="{BE36DFA3-7081-2847-A833-B66DCEBD1800}" type="presOf" srcId="{0978CFCC-9232-D249-ADDA-F9392D921FFD}" destId="{CDC39EAA-A329-4D46-84EC-A034D3BDA60D}" srcOrd="0" destOrd="0" presId="urn:microsoft.com/office/officeart/2005/8/layout/hierarchy3"/>
    <dgm:cxn modelId="{0C0A973C-4B2E-374A-8364-65C6E273AE23}" type="presOf" srcId="{EE0D98DD-85ED-034C-9E50-E20EE0B78A16}" destId="{8986906E-B878-454C-9478-CA5DF788031A}" srcOrd="0" destOrd="0" presId="urn:microsoft.com/office/officeart/2005/8/layout/hierarchy3"/>
    <dgm:cxn modelId="{55ED3263-91D3-384B-8178-82CA8C86E9A5}" type="presOf" srcId="{0B290BD6-8C82-224F-AD29-EB7D4EAA5948}" destId="{2FADDA7F-B2D9-5F4E-916D-7506A809B9EA}" srcOrd="0" destOrd="0" presId="urn:microsoft.com/office/officeart/2005/8/layout/hierarchy3"/>
    <dgm:cxn modelId="{8FC17E04-9DE9-8245-9968-1F57CEDF1965}" type="presOf" srcId="{D5EA256C-8A75-AD48-948B-0B7F158E2FCD}" destId="{9E6CE7FA-531F-304A-B7B7-B905E442D3CD}" srcOrd="0" destOrd="0" presId="urn:microsoft.com/office/officeart/2005/8/layout/hierarchy3"/>
    <dgm:cxn modelId="{6093BC68-3C69-D643-96B3-253439810821}" type="presOf" srcId="{A4117BA6-92CC-FA4E-AA4F-CFC9B9E0E8BF}" destId="{FDF1C432-21AC-6F43-BC0E-F3C025606EFD}" srcOrd="0" destOrd="0" presId="urn:microsoft.com/office/officeart/2005/8/layout/hierarchy3"/>
    <dgm:cxn modelId="{7A8A965A-332D-274B-9ECB-2E91A31F4735}" type="presOf" srcId="{64B069A6-F581-AF48-B6AC-1731903F03E5}" destId="{75BEDCF7-B78A-2042-B012-E8F849260275}" srcOrd="0" destOrd="0" presId="urn:microsoft.com/office/officeart/2005/8/layout/hierarchy3"/>
    <dgm:cxn modelId="{C7D10605-CCBC-D448-A0F0-1BA18E0A2131}" type="presOf" srcId="{CC1FD5E6-0733-6346-8740-4D9F9A9AFDBD}" destId="{9BB90CBA-D531-6E4E-B4C2-D72160281949}" srcOrd="1" destOrd="0" presId="urn:microsoft.com/office/officeart/2005/8/layout/hierarchy3"/>
    <dgm:cxn modelId="{E68AAD29-EB1A-3246-8919-C46A17764D62}" type="presOf" srcId="{2C662A3C-0D7B-B049-8EEA-AB27DC4BB20E}" destId="{37039FCA-8442-B443-B839-AD16D927DCD2}" srcOrd="0" destOrd="0" presId="urn:microsoft.com/office/officeart/2005/8/layout/hierarchy3"/>
    <dgm:cxn modelId="{6B66AE6F-7EFC-9342-B221-DB36C0E1C1EA}" type="presOf" srcId="{C0BFC434-3ECB-0040-B08F-926AFD0CAE59}" destId="{1EE7D741-7CAF-C749-AC1F-8B6277E541B5}" srcOrd="0" destOrd="0" presId="urn:microsoft.com/office/officeart/2005/8/layout/hierarchy3"/>
    <dgm:cxn modelId="{1CC02651-DC9B-6446-A1FD-D21FD03259B7}" srcId="{0978CFCC-9232-D249-ADDA-F9392D921FFD}" destId="{CEF26233-C178-E142-A37D-D46D539DD989}" srcOrd="1" destOrd="0" parTransId="{2C662A3C-0D7B-B049-8EEA-AB27DC4BB20E}" sibTransId="{FB6E4127-58E3-8B4B-BD70-B16781A521E9}"/>
    <dgm:cxn modelId="{EFA33266-EBA7-7649-BAF3-94FEAAE68D8B}" srcId="{A24AA164-36BA-2641-A9A9-0714A2EAA662}" destId="{84C169D5-A758-A94A-92BF-D735AD704BEF}" srcOrd="1" destOrd="0" parTransId="{87FE1040-99B0-EF4D-B681-F6BE9B2B1FEA}" sibTransId="{E9E555EF-FB20-A94D-ACD7-5CFEFD69BE0A}"/>
    <dgm:cxn modelId="{B65EA17C-6A77-AF47-888F-70A7DD173533}" type="presOf" srcId="{0978CFCC-9232-D249-ADDA-F9392D921FFD}" destId="{1C15BD76-07EB-D944-8AEC-153077636C37}" srcOrd="1" destOrd="0" presId="urn:microsoft.com/office/officeart/2005/8/layout/hierarchy3"/>
    <dgm:cxn modelId="{04E1F171-1293-BA47-87E6-D521856BEF2D}" type="presOf" srcId="{A24AA164-36BA-2641-A9A9-0714A2EAA662}" destId="{FDBB06DC-4594-7747-A5D8-CD202DA8B0C2}" srcOrd="1" destOrd="0" presId="urn:microsoft.com/office/officeart/2005/8/layout/hierarchy3"/>
    <dgm:cxn modelId="{CE593A9D-2DFE-744C-B57C-9DD9966ACDAB}" type="presOf" srcId="{A24AA164-36BA-2641-A9A9-0714A2EAA662}" destId="{74354449-73EE-EE4C-A9F4-0A81DCB96FEE}" srcOrd="0" destOrd="0" presId="urn:microsoft.com/office/officeart/2005/8/layout/hierarchy3"/>
    <dgm:cxn modelId="{0B69A555-EDD0-9042-8B36-EC9652B902FE}" type="presOf" srcId="{8BAA6F03-1452-EF4A-A5DC-E614A98CCAD0}" destId="{D762F8BE-41A2-294A-9DE2-668A5495768E}" srcOrd="0" destOrd="0" presId="urn:microsoft.com/office/officeart/2005/8/layout/hierarchy3"/>
    <dgm:cxn modelId="{DB7B8453-1FDC-A049-9B34-74A41A968AE7}" srcId="{CC1FD5E6-0733-6346-8740-4D9F9A9AFDBD}" destId="{D5EA256C-8A75-AD48-948B-0B7F158E2FCD}" srcOrd="1" destOrd="0" parTransId="{90B60135-BC3E-C943-9D8F-5A9CAE9F8F44}" sibTransId="{E8249DF1-542C-374B-95F0-775A7B859E02}"/>
    <dgm:cxn modelId="{23C6ECE3-2677-5542-8004-FAC2170D7931}" srcId="{0978CFCC-9232-D249-ADDA-F9392D921FFD}" destId="{EE0D98DD-85ED-034C-9E50-E20EE0B78A16}" srcOrd="2" destOrd="0" parTransId="{265FBF34-2501-5744-A1F6-B7168FDD8DCD}" sibTransId="{904F16B3-38AA-0B42-8A2C-8CDC5BE563FA}"/>
    <dgm:cxn modelId="{3599A3B7-3831-124A-9168-8CCDA1B4EFD1}" type="presOf" srcId="{C4F83A6E-ED65-4F48-9E3A-FAF28D64AB5C}" destId="{777BA61F-0A2A-7443-BEE5-AB892BD59B1C}" srcOrd="0" destOrd="0" presId="urn:microsoft.com/office/officeart/2005/8/layout/hierarchy3"/>
    <dgm:cxn modelId="{440548FC-485D-A243-BE24-3C015C87E9A6}" type="presOf" srcId="{0F3B8888-33CD-FF45-BD0D-8E9B40C340E2}" destId="{99E14107-0B45-384C-B46C-4C7B831C14F3}" srcOrd="0" destOrd="0" presId="urn:microsoft.com/office/officeart/2005/8/layout/hierarchy3"/>
    <dgm:cxn modelId="{9251C7E8-EBA8-784C-A3A6-E822C23B2EA4}" type="presOf" srcId="{9C9A27FA-00C7-A844-9D61-900FA9EFBD1A}" destId="{CD66F3DE-D445-494B-B43A-91829379FE3C}" srcOrd="0" destOrd="0" presId="urn:microsoft.com/office/officeart/2005/8/layout/hierarchy3"/>
    <dgm:cxn modelId="{9EC6F2CC-5603-9C4B-894E-94ACBEF44315}" srcId="{A24AA164-36BA-2641-A9A9-0714A2EAA662}" destId="{0F3B8888-33CD-FF45-BD0D-8E9B40C340E2}" srcOrd="3" destOrd="0" parTransId="{2EA5DC5C-ED88-3444-8271-F94274244BCD}" sibTransId="{611E1CCA-3BE1-6F42-B4A0-FFD5B3B0B7BD}"/>
    <dgm:cxn modelId="{FFA39125-FD4E-C648-BEE8-BDB3BB332FA0}" type="presParOf" srcId="{D762F8BE-41A2-294A-9DE2-668A5495768E}" destId="{01CB5B10-E840-1D45-8A49-6F7EE826998D}" srcOrd="0" destOrd="0" presId="urn:microsoft.com/office/officeart/2005/8/layout/hierarchy3"/>
    <dgm:cxn modelId="{943BC65F-14A7-B142-8A7B-EC54B5B0ACEC}" type="presParOf" srcId="{01CB5B10-E840-1D45-8A49-6F7EE826998D}" destId="{F2B11A3E-51D8-D84C-9433-EA72730FAA5B}" srcOrd="0" destOrd="0" presId="urn:microsoft.com/office/officeart/2005/8/layout/hierarchy3"/>
    <dgm:cxn modelId="{4F10555A-BB7E-0441-9732-D2689F7EA5CF}" type="presParOf" srcId="{F2B11A3E-51D8-D84C-9433-EA72730FAA5B}" destId="{180F1809-AC46-CA44-9A2A-45F08A271BBB}" srcOrd="0" destOrd="0" presId="urn:microsoft.com/office/officeart/2005/8/layout/hierarchy3"/>
    <dgm:cxn modelId="{86154658-D98B-1F4C-AC64-4ED105180D90}" type="presParOf" srcId="{F2B11A3E-51D8-D84C-9433-EA72730FAA5B}" destId="{BD99EBFA-2B06-D740-9E67-37BE4AB14D07}" srcOrd="1" destOrd="0" presId="urn:microsoft.com/office/officeart/2005/8/layout/hierarchy3"/>
    <dgm:cxn modelId="{FECE7572-447F-2246-95F7-FF66598F541F}" type="presParOf" srcId="{01CB5B10-E840-1D45-8A49-6F7EE826998D}" destId="{B5858A17-0ADB-9B4F-ACCE-B01DDF3D4175}" srcOrd="1" destOrd="0" presId="urn:microsoft.com/office/officeart/2005/8/layout/hierarchy3"/>
    <dgm:cxn modelId="{F694BDCF-A0DA-BD4C-8FC7-19513BD76647}" type="presParOf" srcId="{B5858A17-0ADB-9B4F-ACCE-B01DDF3D4175}" destId="{75BEDCF7-B78A-2042-B012-E8F849260275}" srcOrd="0" destOrd="0" presId="urn:microsoft.com/office/officeart/2005/8/layout/hierarchy3"/>
    <dgm:cxn modelId="{8A4CC22D-D196-614E-B4DE-C8513E496657}" type="presParOf" srcId="{B5858A17-0ADB-9B4F-ACCE-B01DDF3D4175}" destId="{02CE7BB8-EDFE-1E45-BF91-BFA2A10A57A2}" srcOrd="1" destOrd="0" presId="urn:microsoft.com/office/officeart/2005/8/layout/hierarchy3"/>
    <dgm:cxn modelId="{DD36F88B-4E94-8640-806E-FF391BF59785}" type="presParOf" srcId="{B5858A17-0ADB-9B4F-ACCE-B01DDF3D4175}" destId="{56E7A1AB-2C07-FA46-A1A0-28DB39F4224A}" srcOrd="2" destOrd="0" presId="urn:microsoft.com/office/officeart/2005/8/layout/hierarchy3"/>
    <dgm:cxn modelId="{4E2027BC-0B03-4243-A8EA-A748481BFE1C}" type="presParOf" srcId="{B5858A17-0ADB-9B4F-ACCE-B01DDF3D4175}" destId="{CD66F3DE-D445-494B-B43A-91829379FE3C}" srcOrd="3" destOrd="0" presId="urn:microsoft.com/office/officeart/2005/8/layout/hierarchy3"/>
    <dgm:cxn modelId="{D3DC83C4-86FB-BD49-8E60-C4F8F1B3F433}" type="presParOf" srcId="{B5858A17-0ADB-9B4F-ACCE-B01DDF3D4175}" destId="{FDF1C432-21AC-6F43-BC0E-F3C025606EFD}" srcOrd="4" destOrd="0" presId="urn:microsoft.com/office/officeart/2005/8/layout/hierarchy3"/>
    <dgm:cxn modelId="{61ABC52D-6A84-264F-823A-41CEBDBA3155}" type="presParOf" srcId="{B5858A17-0ADB-9B4F-ACCE-B01DDF3D4175}" destId="{6EC35FE0-6824-6A4F-9220-61396CA258F3}" srcOrd="5" destOrd="0" presId="urn:microsoft.com/office/officeart/2005/8/layout/hierarchy3"/>
    <dgm:cxn modelId="{AF293846-EB85-F14C-AF9E-B61BE08E7537}" type="presParOf" srcId="{B5858A17-0ADB-9B4F-ACCE-B01DDF3D4175}" destId="{2CDA0F1A-9796-FA41-9F68-C648219F701E}" srcOrd="6" destOrd="0" presId="urn:microsoft.com/office/officeart/2005/8/layout/hierarchy3"/>
    <dgm:cxn modelId="{DDA56009-ADED-B24D-A7FD-56B9D9D65860}" type="presParOf" srcId="{B5858A17-0ADB-9B4F-ACCE-B01DDF3D4175}" destId="{43044643-C9C8-C54B-A98C-4BB9DF77A958}" srcOrd="7" destOrd="0" presId="urn:microsoft.com/office/officeart/2005/8/layout/hierarchy3"/>
    <dgm:cxn modelId="{2DFCBA4B-E95A-534B-A9B2-42E823DE6326}" type="presParOf" srcId="{D762F8BE-41A2-294A-9DE2-668A5495768E}" destId="{884A66A5-995E-244B-8EE0-CC729C45DDC7}" srcOrd="1" destOrd="0" presId="urn:microsoft.com/office/officeart/2005/8/layout/hierarchy3"/>
    <dgm:cxn modelId="{02D96286-B4BF-4348-BF79-65DA290D0D72}" type="presParOf" srcId="{884A66A5-995E-244B-8EE0-CC729C45DDC7}" destId="{F3EE52FB-707E-854E-ABA8-7A3F9B151114}" srcOrd="0" destOrd="0" presId="urn:microsoft.com/office/officeart/2005/8/layout/hierarchy3"/>
    <dgm:cxn modelId="{3B369250-3583-7C4B-8719-4DDD95E7F7EF}" type="presParOf" srcId="{F3EE52FB-707E-854E-ABA8-7A3F9B151114}" destId="{CDC39EAA-A329-4D46-84EC-A034D3BDA60D}" srcOrd="0" destOrd="0" presId="urn:microsoft.com/office/officeart/2005/8/layout/hierarchy3"/>
    <dgm:cxn modelId="{458483AA-606E-DB46-AFCC-80C0EF34D928}" type="presParOf" srcId="{F3EE52FB-707E-854E-ABA8-7A3F9B151114}" destId="{1C15BD76-07EB-D944-8AEC-153077636C37}" srcOrd="1" destOrd="0" presId="urn:microsoft.com/office/officeart/2005/8/layout/hierarchy3"/>
    <dgm:cxn modelId="{73354350-C7D5-8645-A1A8-B20B49FE87F9}" type="presParOf" srcId="{884A66A5-995E-244B-8EE0-CC729C45DDC7}" destId="{4283419D-C745-F048-9533-6B5711EBA06B}" srcOrd="1" destOrd="0" presId="urn:microsoft.com/office/officeart/2005/8/layout/hierarchy3"/>
    <dgm:cxn modelId="{18FE6C12-B915-8046-A91D-EC3A791463D1}" type="presParOf" srcId="{4283419D-C745-F048-9533-6B5711EBA06B}" destId="{46190AC6-6A97-5449-96EC-6D09C69F19B2}" srcOrd="0" destOrd="0" presId="urn:microsoft.com/office/officeart/2005/8/layout/hierarchy3"/>
    <dgm:cxn modelId="{48122631-A7D8-3C4E-BE2E-A78B19A45566}" type="presParOf" srcId="{4283419D-C745-F048-9533-6B5711EBA06B}" destId="{2A93E929-D43C-C84D-8B55-9285C2E31226}" srcOrd="1" destOrd="0" presId="urn:microsoft.com/office/officeart/2005/8/layout/hierarchy3"/>
    <dgm:cxn modelId="{419C38FD-901F-7441-8F38-9BCBEE20BA4C}" type="presParOf" srcId="{4283419D-C745-F048-9533-6B5711EBA06B}" destId="{37039FCA-8442-B443-B839-AD16D927DCD2}" srcOrd="2" destOrd="0" presId="urn:microsoft.com/office/officeart/2005/8/layout/hierarchy3"/>
    <dgm:cxn modelId="{1E7B5C38-7547-9249-9E99-52FF265B4818}" type="presParOf" srcId="{4283419D-C745-F048-9533-6B5711EBA06B}" destId="{D849AA6A-EEB2-EA4C-AA9E-52375E65E6FB}" srcOrd="3" destOrd="0" presId="urn:microsoft.com/office/officeart/2005/8/layout/hierarchy3"/>
    <dgm:cxn modelId="{E8B48D39-65F3-9747-9F65-C3B13377EFC9}" type="presParOf" srcId="{4283419D-C745-F048-9533-6B5711EBA06B}" destId="{6ADE9B43-613C-E04E-9E61-55CF439743CE}" srcOrd="4" destOrd="0" presId="urn:microsoft.com/office/officeart/2005/8/layout/hierarchy3"/>
    <dgm:cxn modelId="{5162AA6F-EB95-5548-B9B0-B4FA996B2C46}" type="presParOf" srcId="{4283419D-C745-F048-9533-6B5711EBA06B}" destId="{8986906E-B878-454C-9478-CA5DF788031A}" srcOrd="5" destOrd="0" presId="urn:microsoft.com/office/officeart/2005/8/layout/hierarchy3"/>
    <dgm:cxn modelId="{C7C4B67F-CBA6-714B-A652-D20E6E8BBA49}" type="presParOf" srcId="{4283419D-C745-F048-9533-6B5711EBA06B}" destId="{1EE7D741-7CAF-C749-AC1F-8B6277E541B5}" srcOrd="6" destOrd="0" presId="urn:microsoft.com/office/officeart/2005/8/layout/hierarchy3"/>
    <dgm:cxn modelId="{0C8E4B6A-F582-BF4C-951B-E4562127767C}" type="presParOf" srcId="{4283419D-C745-F048-9533-6B5711EBA06B}" destId="{F234BB37-81A4-CA41-A81F-299690402FB3}" srcOrd="7" destOrd="0" presId="urn:microsoft.com/office/officeart/2005/8/layout/hierarchy3"/>
    <dgm:cxn modelId="{F2217AC4-DC93-9F4D-BFB7-50C5AFFFD622}" type="presParOf" srcId="{4283419D-C745-F048-9533-6B5711EBA06B}" destId="{752639CA-7CFA-C642-A6A4-38972F46A713}" srcOrd="8" destOrd="0" presId="urn:microsoft.com/office/officeart/2005/8/layout/hierarchy3"/>
    <dgm:cxn modelId="{76C2FC7E-4625-614F-9495-27BAE2E53FE8}" type="presParOf" srcId="{4283419D-C745-F048-9533-6B5711EBA06B}" destId="{E6042119-ED92-534C-A1C5-493CDA89EBC5}" srcOrd="9" destOrd="0" presId="urn:microsoft.com/office/officeart/2005/8/layout/hierarchy3"/>
    <dgm:cxn modelId="{F5C17D1F-E8B4-3F4D-ABDA-191D228B4860}" type="presParOf" srcId="{D762F8BE-41A2-294A-9DE2-668A5495768E}" destId="{060D25FC-EE8A-3D4B-BB88-D01246F3D278}" srcOrd="2" destOrd="0" presId="urn:microsoft.com/office/officeart/2005/8/layout/hierarchy3"/>
    <dgm:cxn modelId="{50644463-58EF-044F-BCF5-D97661FA8630}" type="presParOf" srcId="{060D25FC-EE8A-3D4B-BB88-D01246F3D278}" destId="{C9CEDD11-E767-4843-9DE5-30A8AAE058DE}" srcOrd="0" destOrd="0" presId="urn:microsoft.com/office/officeart/2005/8/layout/hierarchy3"/>
    <dgm:cxn modelId="{50E43AF5-C073-AF4E-8777-D9F1AB532D95}" type="presParOf" srcId="{C9CEDD11-E767-4843-9DE5-30A8AAE058DE}" destId="{F3977A29-23F8-464C-8A89-56D34422F7AA}" srcOrd="0" destOrd="0" presId="urn:microsoft.com/office/officeart/2005/8/layout/hierarchy3"/>
    <dgm:cxn modelId="{700A930F-D2CC-AE46-ACFD-29BC8CCC5AA2}" type="presParOf" srcId="{C9CEDD11-E767-4843-9DE5-30A8AAE058DE}" destId="{9BB90CBA-D531-6E4E-B4C2-D72160281949}" srcOrd="1" destOrd="0" presId="urn:microsoft.com/office/officeart/2005/8/layout/hierarchy3"/>
    <dgm:cxn modelId="{BA239171-DFF3-B640-A43C-0E2B2689A0D8}" type="presParOf" srcId="{060D25FC-EE8A-3D4B-BB88-D01246F3D278}" destId="{4FF4EA1B-CACE-6147-9D50-4B245E33A38E}" srcOrd="1" destOrd="0" presId="urn:microsoft.com/office/officeart/2005/8/layout/hierarchy3"/>
    <dgm:cxn modelId="{EAE72007-B10E-6E44-9FD8-2ABBB11A24F7}" type="presParOf" srcId="{4FF4EA1B-CACE-6147-9D50-4B245E33A38E}" destId="{2FD50A66-5059-F242-9C08-4BB7C702D655}" srcOrd="0" destOrd="0" presId="urn:microsoft.com/office/officeart/2005/8/layout/hierarchy3"/>
    <dgm:cxn modelId="{013951D9-95D7-0B43-B52A-893B7DBDF051}" type="presParOf" srcId="{4FF4EA1B-CACE-6147-9D50-4B245E33A38E}" destId="{D33BD62B-F1F1-C44A-974E-B2E233BA3285}" srcOrd="1" destOrd="0" presId="urn:microsoft.com/office/officeart/2005/8/layout/hierarchy3"/>
    <dgm:cxn modelId="{AFAE866A-DA3D-CF40-A73A-8479EE87D782}" type="presParOf" srcId="{4FF4EA1B-CACE-6147-9D50-4B245E33A38E}" destId="{A1D0273B-BBAE-3844-98CB-61C6A752BE06}" srcOrd="2" destOrd="0" presId="urn:microsoft.com/office/officeart/2005/8/layout/hierarchy3"/>
    <dgm:cxn modelId="{49BC5CC0-FDC4-9047-B8FC-BDD36BEDA1A9}" type="presParOf" srcId="{4FF4EA1B-CACE-6147-9D50-4B245E33A38E}" destId="{9E6CE7FA-531F-304A-B7B7-B905E442D3CD}" srcOrd="3" destOrd="0" presId="urn:microsoft.com/office/officeart/2005/8/layout/hierarchy3"/>
    <dgm:cxn modelId="{76B7D0E2-D412-AE46-A437-4FA8BCB68C94}" type="presParOf" srcId="{D762F8BE-41A2-294A-9DE2-668A5495768E}" destId="{CB35C653-B5FB-F846-A608-65E136D9891D}" srcOrd="3" destOrd="0" presId="urn:microsoft.com/office/officeart/2005/8/layout/hierarchy3"/>
    <dgm:cxn modelId="{F7C07F75-7377-774B-AA51-153C6E9E4B3D}" type="presParOf" srcId="{CB35C653-B5FB-F846-A608-65E136D9891D}" destId="{B4B4A20D-601A-EF49-965F-553F0E160DF0}" srcOrd="0" destOrd="0" presId="urn:microsoft.com/office/officeart/2005/8/layout/hierarchy3"/>
    <dgm:cxn modelId="{8E0490AE-605F-B846-8E68-CFA5EDA92CD2}" type="presParOf" srcId="{B4B4A20D-601A-EF49-965F-553F0E160DF0}" destId="{74354449-73EE-EE4C-A9F4-0A81DCB96FEE}" srcOrd="0" destOrd="0" presId="urn:microsoft.com/office/officeart/2005/8/layout/hierarchy3"/>
    <dgm:cxn modelId="{6EE2A8CE-9B2E-8740-9C33-B12DDE3C4693}" type="presParOf" srcId="{B4B4A20D-601A-EF49-965F-553F0E160DF0}" destId="{FDBB06DC-4594-7747-A5D8-CD202DA8B0C2}" srcOrd="1" destOrd="0" presId="urn:microsoft.com/office/officeart/2005/8/layout/hierarchy3"/>
    <dgm:cxn modelId="{DE89AC1B-0914-9549-B1C5-E3BAA9B1E182}" type="presParOf" srcId="{CB35C653-B5FB-F846-A608-65E136D9891D}" destId="{0CE3B203-F858-2D40-B074-81054171FB27}" srcOrd="1" destOrd="0" presId="urn:microsoft.com/office/officeart/2005/8/layout/hierarchy3"/>
    <dgm:cxn modelId="{FBC096FE-88F0-E544-A06D-438E28E01BCE}" type="presParOf" srcId="{0CE3B203-F858-2D40-B074-81054171FB27}" destId="{777BA61F-0A2A-7443-BEE5-AB892BD59B1C}" srcOrd="0" destOrd="0" presId="urn:microsoft.com/office/officeart/2005/8/layout/hierarchy3"/>
    <dgm:cxn modelId="{17CE84AE-68E5-FD43-A0EF-5C5EB038614A}" type="presParOf" srcId="{0CE3B203-F858-2D40-B074-81054171FB27}" destId="{0FDB3CCD-9C80-504C-84AB-F553467C0EB8}" srcOrd="1" destOrd="0" presId="urn:microsoft.com/office/officeart/2005/8/layout/hierarchy3"/>
    <dgm:cxn modelId="{38FDBC10-E4DC-A546-8830-797A7E9F10B9}" type="presParOf" srcId="{0CE3B203-F858-2D40-B074-81054171FB27}" destId="{70100DBF-FD38-6345-8C5D-57AE2BD21373}" srcOrd="2" destOrd="0" presId="urn:microsoft.com/office/officeart/2005/8/layout/hierarchy3"/>
    <dgm:cxn modelId="{38849690-720F-AC43-A21A-2E6B926A0CFE}" type="presParOf" srcId="{0CE3B203-F858-2D40-B074-81054171FB27}" destId="{BA9521E9-B9C6-0140-AAB3-20B528AAE59B}" srcOrd="3" destOrd="0" presId="urn:microsoft.com/office/officeart/2005/8/layout/hierarchy3"/>
    <dgm:cxn modelId="{C5FBAB03-6EAD-924B-9118-BB36025D3BA7}" type="presParOf" srcId="{0CE3B203-F858-2D40-B074-81054171FB27}" destId="{5BDB57E4-C50A-A243-863A-973B277EC600}" srcOrd="4" destOrd="0" presId="urn:microsoft.com/office/officeart/2005/8/layout/hierarchy3"/>
    <dgm:cxn modelId="{6DA562EC-BDF1-094E-A842-227B6B2F5674}" type="presParOf" srcId="{0CE3B203-F858-2D40-B074-81054171FB27}" destId="{2FADDA7F-B2D9-5F4E-916D-7506A809B9EA}" srcOrd="5" destOrd="0" presId="urn:microsoft.com/office/officeart/2005/8/layout/hierarchy3"/>
    <dgm:cxn modelId="{CFA0A466-91D6-4145-804D-CFD0DB0F70FC}" type="presParOf" srcId="{0CE3B203-F858-2D40-B074-81054171FB27}" destId="{095118C8-29AA-F346-8930-088C76B3B5FE}" srcOrd="6" destOrd="0" presId="urn:microsoft.com/office/officeart/2005/8/layout/hierarchy3"/>
    <dgm:cxn modelId="{97753072-2913-B943-97F5-1A335B3786A3}" type="presParOf" srcId="{0CE3B203-F858-2D40-B074-81054171FB27}" destId="{99E14107-0B45-384C-B46C-4C7B831C14F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AA6F03-1452-EF4A-A5DC-E614A98CCAD0}" type="doc">
      <dgm:prSet loTypeId="urn:microsoft.com/office/officeart/2005/8/layout/hierarchy3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FBEC66-2EFA-BC48-984E-C1AA967F6F80}">
      <dgm:prSet/>
      <dgm:spPr/>
      <dgm:t>
        <a:bodyPr/>
        <a:lstStyle/>
        <a:p>
          <a:pPr rtl="0"/>
          <a:r>
            <a:rPr lang="en-GB" noProof="0" dirty="0" smtClean="0"/>
            <a:t>Core Platform</a:t>
          </a:r>
          <a:endParaRPr lang="en-GB" noProof="0" dirty="0"/>
        </a:p>
      </dgm:t>
    </dgm:pt>
    <dgm:pt modelId="{CF4A037D-2619-144F-9691-130B56C5F2A9}" type="parTrans" cxnId="{11336C71-9678-3443-8085-61ADC2449D00}">
      <dgm:prSet/>
      <dgm:spPr/>
      <dgm:t>
        <a:bodyPr/>
        <a:lstStyle/>
        <a:p>
          <a:endParaRPr lang="en-US"/>
        </a:p>
      </dgm:t>
    </dgm:pt>
    <dgm:pt modelId="{96568930-05C6-424A-A0EC-BFDDA365BFC4}" type="sibTrans" cxnId="{11336C71-9678-3443-8085-61ADC2449D00}">
      <dgm:prSet/>
      <dgm:spPr/>
      <dgm:t>
        <a:bodyPr/>
        <a:lstStyle/>
        <a:p>
          <a:endParaRPr lang="en-US"/>
        </a:p>
      </dgm:t>
    </dgm:pt>
    <dgm:pt modelId="{0978CFCC-9232-D249-ADDA-F9392D921FFD}">
      <dgm:prSet/>
      <dgm:spPr/>
      <dgm:t>
        <a:bodyPr/>
        <a:lstStyle/>
        <a:p>
          <a:pPr rtl="0"/>
          <a:r>
            <a:rPr lang="en-GB" noProof="0" dirty="0" smtClean="0"/>
            <a:t>HTC Platform</a:t>
          </a:r>
          <a:endParaRPr lang="en-GB" noProof="0" dirty="0"/>
        </a:p>
      </dgm:t>
    </dgm:pt>
    <dgm:pt modelId="{330992DE-DF00-1E49-A361-7783E63A50A8}" type="parTrans" cxnId="{C16D1EB7-7697-FB4C-A4E4-EB8126FD3537}">
      <dgm:prSet/>
      <dgm:spPr/>
      <dgm:t>
        <a:bodyPr/>
        <a:lstStyle/>
        <a:p>
          <a:endParaRPr lang="en-US"/>
        </a:p>
      </dgm:t>
    </dgm:pt>
    <dgm:pt modelId="{77A7AA6A-F884-E841-A080-2CB7BCE8095E}" type="sibTrans" cxnId="{C16D1EB7-7697-FB4C-A4E4-EB8126FD3537}">
      <dgm:prSet/>
      <dgm:spPr/>
      <dgm:t>
        <a:bodyPr/>
        <a:lstStyle/>
        <a:p>
          <a:endParaRPr lang="en-US"/>
        </a:p>
      </dgm:t>
    </dgm:pt>
    <dgm:pt modelId="{CC1FD5E6-0733-6346-8740-4D9F9A9AFDBD}">
      <dgm:prSet/>
      <dgm:spPr/>
      <dgm:t>
        <a:bodyPr/>
        <a:lstStyle/>
        <a:p>
          <a:pPr rtl="0"/>
          <a:r>
            <a:rPr lang="en-GB" noProof="0" dirty="0" smtClean="0"/>
            <a:t>Cloud Platform</a:t>
          </a:r>
          <a:endParaRPr lang="en-GB" noProof="0" dirty="0"/>
        </a:p>
      </dgm:t>
    </dgm:pt>
    <dgm:pt modelId="{E119C4C3-26D9-2448-BEC3-CBB0AD7D1B8F}" type="parTrans" cxnId="{5B4D5F0C-C274-9549-97E2-BBB500545A70}">
      <dgm:prSet/>
      <dgm:spPr/>
      <dgm:t>
        <a:bodyPr/>
        <a:lstStyle/>
        <a:p>
          <a:endParaRPr lang="en-US"/>
        </a:p>
      </dgm:t>
    </dgm:pt>
    <dgm:pt modelId="{E0E187A0-946A-0D46-8637-295A43F717A2}" type="sibTrans" cxnId="{5B4D5F0C-C274-9549-97E2-BBB500545A70}">
      <dgm:prSet/>
      <dgm:spPr/>
      <dgm:t>
        <a:bodyPr/>
        <a:lstStyle/>
        <a:p>
          <a:endParaRPr lang="en-US"/>
        </a:p>
      </dgm:t>
    </dgm:pt>
    <dgm:pt modelId="{3F39FF8A-4D03-D244-8AFD-EE7673F3D355}">
      <dgm:prSet/>
      <dgm:spPr/>
      <dgm:t>
        <a:bodyPr/>
        <a:lstStyle/>
        <a:p>
          <a:pPr rtl="0"/>
          <a:r>
            <a:rPr lang="en-GB" noProof="0" dirty="0" smtClean="0"/>
            <a:t>Information Service</a:t>
          </a:r>
          <a:endParaRPr lang="en-GB" noProof="0" dirty="0"/>
        </a:p>
      </dgm:t>
    </dgm:pt>
    <dgm:pt modelId="{64B069A6-F581-AF48-B6AC-1731903F03E5}" type="parTrans" cxnId="{CA80F71E-8340-C145-995F-C7D3C4A92D36}">
      <dgm:prSet/>
      <dgm:spPr/>
      <dgm:t>
        <a:bodyPr/>
        <a:lstStyle/>
        <a:p>
          <a:endParaRPr lang="en-US"/>
        </a:p>
      </dgm:t>
    </dgm:pt>
    <dgm:pt modelId="{DB2B6FF4-AC03-A045-A216-91B37BB2F9F3}" type="sibTrans" cxnId="{CA80F71E-8340-C145-995F-C7D3C4A92D36}">
      <dgm:prSet/>
      <dgm:spPr/>
      <dgm:t>
        <a:bodyPr/>
        <a:lstStyle/>
        <a:p>
          <a:endParaRPr lang="en-US"/>
        </a:p>
      </dgm:t>
    </dgm:pt>
    <dgm:pt modelId="{98591D4D-75CB-6C44-ADBA-E7AD3B4A9C70}">
      <dgm:prSet/>
      <dgm:spPr/>
      <dgm:t>
        <a:bodyPr/>
        <a:lstStyle/>
        <a:p>
          <a:pPr rtl="0"/>
          <a:r>
            <a:rPr lang="en-GB" noProof="0" dirty="0" smtClean="0"/>
            <a:t>Grid Compute</a:t>
          </a:r>
          <a:endParaRPr lang="en-GB" noProof="0" dirty="0"/>
        </a:p>
      </dgm:t>
    </dgm:pt>
    <dgm:pt modelId="{ED1B250D-061F-FC43-8E31-BDD5129D5C69}" type="parTrans" cxnId="{012010F5-7F2B-EE4C-91EA-190DC56F7140}">
      <dgm:prSet/>
      <dgm:spPr/>
      <dgm:t>
        <a:bodyPr/>
        <a:lstStyle/>
        <a:p>
          <a:endParaRPr lang="en-US"/>
        </a:p>
      </dgm:t>
    </dgm:pt>
    <dgm:pt modelId="{D11FADDC-AB65-9F4A-9AA2-CE97CA78B710}" type="sibTrans" cxnId="{012010F5-7F2B-EE4C-91EA-190DC56F7140}">
      <dgm:prSet/>
      <dgm:spPr/>
      <dgm:t>
        <a:bodyPr/>
        <a:lstStyle/>
        <a:p>
          <a:endParaRPr lang="en-US"/>
        </a:p>
      </dgm:t>
    </dgm:pt>
    <dgm:pt modelId="{FC33AE37-A034-FD4F-A23D-4740DEBABB1C}">
      <dgm:prSet/>
      <dgm:spPr/>
      <dgm:t>
        <a:bodyPr/>
        <a:lstStyle/>
        <a:p>
          <a:pPr rtl="0"/>
          <a:r>
            <a:rPr lang="en-GB" noProof="0" dirty="0" smtClean="0"/>
            <a:t>Cloud Compute</a:t>
          </a:r>
          <a:endParaRPr lang="en-GB" noProof="0" dirty="0"/>
        </a:p>
      </dgm:t>
    </dgm:pt>
    <dgm:pt modelId="{2EA0B743-5577-1146-910F-AC570ED171B3}" type="parTrans" cxnId="{62D8F586-95B6-984A-A89A-D1082DD44FFF}">
      <dgm:prSet/>
      <dgm:spPr/>
      <dgm:t>
        <a:bodyPr/>
        <a:lstStyle/>
        <a:p>
          <a:endParaRPr lang="en-US"/>
        </a:p>
      </dgm:t>
    </dgm:pt>
    <dgm:pt modelId="{B03B30E6-679B-084C-9618-5D7DCA5384BD}" type="sibTrans" cxnId="{62D8F586-95B6-984A-A89A-D1082DD44FFF}">
      <dgm:prSet/>
      <dgm:spPr/>
      <dgm:t>
        <a:bodyPr/>
        <a:lstStyle/>
        <a:p>
          <a:endParaRPr lang="en-US"/>
        </a:p>
      </dgm:t>
    </dgm:pt>
    <dgm:pt modelId="{0EC3CF1A-40E4-FF43-8A3D-1AE2331B45BE}">
      <dgm:prSet/>
      <dgm:spPr/>
      <dgm:t>
        <a:bodyPr/>
        <a:lstStyle/>
        <a:p>
          <a:pPr rtl="0"/>
          <a:r>
            <a:rPr lang="en-GB" noProof="0" dirty="0" smtClean="0"/>
            <a:t>VO Membership Management</a:t>
          </a:r>
          <a:endParaRPr lang="en-GB" noProof="0" dirty="0"/>
        </a:p>
      </dgm:t>
    </dgm:pt>
    <dgm:pt modelId="{BCBF7684-192C-4646-87D6-B20FEE49213B}" type="parTrans" cxnId="{AAD74E61-0EC6-C740-B8E4-B8BD7571B524}">
      <dgm:prSet/>
      <dgm:spPr/>
      <dgm:t>
        <a:bodyPr/>
        <a:lstStyle/>
        <a:p>
          <a:endParaRPr lang="en-US"/>
        </a:p>
      </dgm:t>
    </dgm:pt>
    <dgm:pt modelId="{D2A02516-9989-8241-A03A-CD2FC3C9C404}" type="sibTrans" cxnId="{AAD74E61-0EC6-C740-B8E4-B8BD7571B524}">
      <dgm:prSet/>
      <dgm:spPr/>
      <dgm:t>
        <a:bodyPr/>
        <a:lstStyle/>
        <a:p>
          <a:endParaRPr lang="en-US"/>
        </a:p>
      </dgm:t>
    </dgm:pt>
    <dgm:pt modelId="{31DF26C5-C7B9-C048-8939-A90CF4E78F6C}">
      <dgm:prSet/>
      <dgm:spPr/>
      <dgm:t>
        <a:bodyPr/>
        <a:lstStyle/>
        <a:p>
          <a:pPr rtl="0"/>
          <a:r>
            <a:rPr lang="en-GB" noProof="0" dirty="0" smtClean="0"/>
            <a:t>Grid Storage</a:t>
          </a:r>
          <a:endParaRPr lang="en-GB" noProof="0" dirty="0"/>
        </a:p>
      </dgm:t>
    </dgm:pt>
    <dgm:pt modelId="{39CDE71C-C360-AA4B-94DD-2285E378E641}" type="parTrans" cxnId="{34859454-C7F9-F349-AEAC-E7D38A68F245}">
      <dgm:prSet/>
      <dgm:spPr/>
      <dgm:t>
        <a:bodyPr/>
        <a:lstStyle/>
        <a:p>
          <a:endParaRPr lang="en-US"/>
        </a:p>
      </dgm:t>
    </dgm:pt>
    <dgm:pt modelId="{B0A00D2D-3E13-2A4A-98FE-F251AF4A3F81}" type="sibTrans" cxnId="{34859454-C7F9-F349-AEAC-E7D38A68F245}">
      <dgm:prSet/>
      <dgm:spPr/>
      <dgm:t>
        <a:bodyPr/>
        <a:lstStyle/>
        <a:p>
          <a:endParaRPr lang="en-US"/>
        </a:p>
      </dgm:t>
    </dgm:pt>
    <dgm:pt modelId="{ECCC2BA0-4AFF-0B4B-BF34-98F6B12D470D}">
      <dgm:prSet/>
      <dgm:spPr/>
      <dgm:t>
        <a:bodyPr/>
        <a:lstStyle/>
        <a:p>
          <a:pPr rtl="0"/>
          <a:r>
            <a:rPr lang="en-GB" noProof="0" dirty="0" smtClean="0"/>
            <a:t>Data Management</a:t>
          </a:r>
          <a:endParaRPr lang="en-GB" noProof="0" dirty="0"/>
        </a:p>
      </dgm:t>
    </dgm:pt>
    <dgm:pt modelId="{B180340D-4ACA-1C4A-B069-0021D898457B}" type="parTrans" cxnId="{6EFC0730-ACFC-1E4A-AA6D-66B06B7915A0}">
      <dgm:prSet/>
      <dgm:spPr/>
      <dgm:t>
        <a:bodyPr/>
        <a:lstStyle/>
        <a:p>
          <a:endParaRPr lang="en-US"/>
        </a:p>
      </dgm:t>
    </dgm:pt>
    <dgm:pt modelId="{4BCDD04D-A1CE-BA47-AF3B-6324D6BEE663}" type="sibTrans" cxnId="{6EFC0730-ACFC-1E4A-AA6D-66B06B7915A0}">
      <dgm:prSet/>
      <dgm:spPr/>
      <dgm:t>
        <a:bodyPr/>
        <a:lstStyle/>
        <a:p>
          <a:endParaRPr lang="en-US"/>
        </a:p>
      </dgm:t>
    </dgm:pt>
    <dgm:pt modelId="{1FE2464E-40DD-984E-B7B0-02083836715E}">
      <dgm:prSet/>
      <dgm:spPr/>
      <dgm:t>
        <a:bodyPr/>
        <a:lstStyle/>
        <a:p>
          <a:pPr rtl="0"/>
          <a:r>
            <a:rPr lang="en-GB" noProof="0" dirty="0" smtClean="0"/>
            <a:t>Cloud Storage</a:t>
          </a:r>
          <a:endParaRPr lang="en-GB" noProof="0" dirty="0"/>
        </a:p>
      </dgm:t>
    </dgm:pt>
    <dgm:pt modelId="{164829C5-794D-6C43-B8A7-1C565DB56D53}" type="parTrans" cxnId="{B1F4300D-A5A9-AC4D-A99A-0ABD2FC70A55}">
      <dgm:prSet/>
      <dgm:spPr/>
      <dgm:t>
        <a:bodyPr/>
        <a:lstStyle/>
        <a:p>
          <a:endParaRPr lang="en-US"/>
        </a:p>
      </dgm:t>
    </dgm:pt>
    <dgm:pt modelId="{3352A42F-3264-5740-BEC4-85A93EBF48AD}" type="sibTrans" cxnId="{B1F4300D-A5A9-AC4D-A99A-0ABD2FC70A55}">
      <dgm:prSet/>
      <dgm:spPr/>
      <dgm:t>
        <a:bodyPr/>
        <a:lstStyle/>
        <a:p>
          <a:endParaRPr lang="en-US"/>
        </a:p>
      </dgm:t>
    </dgm:pt>
    <dgm:pt modelId="{DCEFA458-762E-C44B-A883-ADD01D2E15A8}">
      <dgm:prSet/>
      <dgm:spPr/>
      <dgm:t>
        <a:bodyPr/>
        <a:lstStyle/>
        <a:p>
          <a:pPr rtl="0"/>
          <a:r>
            <a:rPr lang="en-GB" noProof="0" dirty="0" smtClean="0"/>
            <a:t>Workflow Manager</a:t>
          </a:r>
          <a:endParaRPr lang="en-GB" noProof="0" dirty="0"/>
        </a:p>
      </dgm:t>
    </dgm:pt>
    <dgm:pt modelId="{FA5E5C2B-6F8A-C14C-AA6E-C38D174AE436}" type="parTrans" cxnId="{23228C1C-5EC7-D443-B264-A547889175B5}">
      <dgm:prSet/>
      <dgm:spPr/>
      <dgm:t>
        <a:bodyPr/>
        <a:lstStyle/>
        <a:p>
          <a:endParaRPr lang="en-US"/>
        </a:p>
      </dgm:t>
    </dgm:pt>
    <dgm:pt modelId="{1FD13B56-809A-8E48-AB65-988B2649850A}" type="sibTrans" cxnId="{23228C1C-5EC7-D443-B264-A547889175B5}">
      <dgm:prSet/>
      <dgm:spPr/>
      <dgm:t>
        <a:bodyPr/>
        <a:lstStyle/>
        <a:p>
          <a:endParaRPr lang="en-US"/>
        </a:p>
      </dgm:t>
    </dgm:pt>
    <dgm:pt modelId="{11731682-050F-3949-8FA3-D8015258AE6C}">
      <dgm:prSet/>
      <dgm:spPr/>
      <dgm:t>
        <a:bodyPr/>
        <a:lstStyle/>
        <a:p>
          <a:pPr rtl="0"/>
          <a:r>
            <a:rPr lang="en-GB" noProof="0" dirty="0" smtClean="0"/>
            <a:t>Service Hosting</a:t>
          </a:r>
          <a:endParaRPr lang="en-GB" noProof="0" dirty="0"/>
        </a:p>
      </dgm:t>
    </dgm:pt>
    <dgm:pt modelId="{5E671BE2-F6B4-6248-A168-F9C0152EEB39}" type="parTrans" cxnId="{05849F66-0917-0044-8164-C4A8501905EF}">
      <dgm:prSet/>
      <dgm:spPr/>
      <dgm:t>
        <a:bodyPr/>
        <a:lstStyle/>
        <a:p>
          <a:endParaRPr lang="en-US"/>
        </a:p>
      </dgm:t>
    </dgm:pt>
    <dgm:pt modelId="{53CEAD0B-E71E-7240-B1CC-04640D71CAE6}" type="sibTrans" cxnId="{05849F66-0917-0044-8164-C4A8501905EF}">
      <dgm:prSet/>
      <dgm:spPr/>
      <dgm:t>
        <a:bodyPr/>
        <a:lstStyle/>
        <a:p>
          <a:endParaRPr lang="en-US"/>
        </a:p>
      </dgm:t>
    </dgm:pt>
    <dgm:pt modelId="{795CA2E6-B7C7-C148-BB6B-F5287791BACB}" type="pres">
      <dgm:prSet presAssocID="{8BAA6F03-1452-EF4A-A5DC-E614A98CCA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F421C7-40E9-F34F-A3B9-00E510E213E8}" type="pres">
      <dgm:prSet presAssocID="{19FBEC66-2EFA-BC48-984E-C1AA967F6F80}" presName="root" presStyleCnt="0"/>
      <dgm:spPr/>
      <dgm:t>
        <a:bodyPr/>
        <a:lstStyle/>
        <a:p>
          <a:endParaRPr lang="en-US"/>
        </a:p>
      </dgm:t>
    </dgm:pt>
    <dgm:pt modelId="{49DA82D1-6789-D44F-9DEB-AADD3392FBC6}" type="pres">
      <dgm:prSet presAssocID="{19FBEC66-2EFA-BC48-984E-C1AA967F6F80}" presName="rootComposite" presStyleCnt="0"/>
      <dgm:spPr/>
      <dgm:t>
        <a:bodyPr/>
        <a:lstStyle/>
        <a:p>
          <a:endParaRPr lang="en-US"/>
        </a:p>
      </dgm:t>
    </dgm:pt>
    <dgm:pt modelId="{548D44C5-EE97-0D4F-B0A9-6EC6E7ADA53C}" type="pres">
      <dgm:prSet presAssocID="{19FBEC66-2EFA-BC48-984E-C1AA967F6F80}" presName="rootText" presStyleLbl="node1" presStyleIdx="0" presStyleCnt="3"/>
      <dgm:spPr/>
      <dgm:t>
        <a:bodyPr/>
        <a:lstStyle/>
        <a:p>
          <a:endParaRPr lang="en-US"/>
        </a:p>
      </dgm:t>
    </dgm:pt>
    <dgm:pt modelId="{C836908F-2250-4441-BAF4-4FEB75F89374}" type="pres">
      <dgm:prSet presAssocID="{19FBEC66-2EFA-BC48-984E-C1AA967F6F80}" presName="rootConnector" presStyleLbl="node1" presStyleIdx="0" presStyleCnt="3"/>
      <dgm:spPr/>
      <dgm:t>
        <a:bodyPr/>
        <a:lstStyle/>
        <a:p>
          <a:endParaRPr lang="en-US"/>
        </a:p>
      </dgm:t>
    </dgm:pt>
    <dgm:pt modelId="{BFB1AD84-527F-8A4F-B065-D0CAA34839CD}" type="pres">
      <dgm:prSet presAssocID="{19FBEC66-2EFA-BC48-984E-C1AA967F6F80}" presName="childShape" presStyleCnt="0"/>
      <dgm:spPr/>
      <dgm:t>
        <a:bodyPr/>
        <a:lstStyle/>
        <a:p>
          <a:endParaRPr lang="en-US"/>
        </a:p>
      </dgm:t>
    </dgm:pt>
    <dgm:pt modelId="{CF4D46AB-D20F-FE4C-A16A-4D0BA00702B2}" type="pres">
      <dgm:prSet presAssocID="{64B069A6-F581-AF48-B6AC-1731903F03E5}" presName="Name13" presStyleLbl="parChTrans1D2" presStyleIdx="0" presStyleCnt="9"/>
      <dgm:spPr/>
      <dgm:t>
        <a:bodyPr/>
        <a:lstStyle/>
        <a:p>
          <a:endParaRPr lang="en-US"/>
        </a:p>
      </dgm:t>
    </dgm:pt>
    <dgm:pt modelId="{CDF72729-A344-E74E-BABE-6E74B1E8FB84}" type="pres">
      <dgm:prSet presAssocID="{3F39FF8A-4D03-D244-8AFD-EE7673F3D355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5538-E3A4-5141-B58E-DE8354088576}" type="pres">
      <dgm:prSet presAssocID="{BCBF7684-192C-4646-87D6-B20FEE49213B}" presName="Name13" presStyleLbl="parChTrans1D2" presStyleIdx="1" presStyleCnt="9"/>
      <dgm:spPr/>
      <dgm:t>
        <a:bodyPr/>
        <a:lstStyle/>
        <a:p>
          <a:endParaRPr lang="en-US"/>
        </a:p>
      </dgm:t>
    </dgm:pt>
    <dgm:pt modelId="{C49A943B-7ECA-1940-A8D8-847E8D54CBE3}" type="pres">
      <dgm:prSet presAssocID="{0EC3CF1A-40E4-FF43-8A3D-1AE2331B45BE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5E7BE-DC45-5449-9B20-387DF1D354F2}" type="pres">
      <dgm:prSet presAssocID="{5E671BE2-F6B4-6248-A168-F9C0152EEB39}" presName="Name13" presStyleLbl="parChTrans1D2" presStyleIdx="2" presStyleCnt="9"/>
      <dgm:spPr/>
      <dgm:t>
        <a:bodyPr/>
        <a:lstStyle/>
        <a:p>
          <a:endParaRPr lang="en-US"/>
        </a:p>
      </dgm:t>
    </dgm:pt>
    <dgm:pt modelId="{9EE905A3-BC7B-EF48-998C-1E9C7349B93C}" type="pres">
      <dgm:prSet presAssocID="{11731682-050F-3949-8FA3-D8015258AE6C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7048A-A5DF-D94B-B887-3F7BACAB5C15}" type="pres">
      <dgm:prSet presAssocID="{0978CFCC-9232-D249-ADDA-F9392D921FFD}" presName="root" presStyleCnt="0"/>
      <dgm:spPr/>
      <dgm:t>
        <a:bodyPr/>
        <a:lstStyle/>
        <a:p>
          <a:endParaRPr lang="en-US"/>
        </a:p>
      </dgm:t>
    </dgm:pt>
    <dgm:pt modelId="{4B043A55-6827-1548-8602-DC6792D794A8}" type="pres">
      <dgm:prSet presAssocID="{0978CFCC-9232-D249-ADDA-F9392D921FFD}" presName="rootComposite" presStyleCnt="0"/>
      <dgm:spPr/>
      <dgm:t>
        <a:bodyPr/>
        <a:lstStyle/>
        <a:p>
          <a:endParaRPr lang="en-US"/>
        </a:p>
      </dgm:t>
    </dgm:pt>
    <dgm:pt modelId="{F39C079D-84D5-824B-A502-90977AFE3A55}" type="pres">
      <dgm:prSet presAssocID="{0978CFCC-9232-D249-ADDA-F9392D921FFD}" presName="rootText" presStyleLbl="node1" presStyleIdx="1" presStyleCnt="3"/>
      <dgm:spPr/>
      <dgm:t>
        <a:bodyPr/>
        <a:lstStyle/>
        <a:p>
          <a:endParaRPr lang="en-US"/>
        </a:p>
      </dgm:t>
    </dgm:pt>
    <dgm:pt modelId="{F05F1058-3D39-8645-92E4-18D3C175F77F}" type="pres">
      <dgm:prSet presAssocID="{0978CFCC-9232-D249-ADDA-F9392D921FFD}" presName="rootConnector" presStyleLbl="node1" presStyleIdx="1" presStyleCnt="3"/>
      <dgm:spPr/>
      <dgm:t>
        <a:bodyPr/>
        <a:lstStyle/>
        <a:p>
          <a:endParaRPr lang="en-US"/>
        </a:p>
      </dgm:t>
    </dgm:pt>
    <dgm:pt modelId="{89E92107-88C7-F04D-9F4E-85D188DFB579}" type="pres">
      <dgm:prSet presAssocID="{0978CFCC-9232-D249-ADDA-F9392D921FFD}" presName="childShape" presStyleCnt="0"/>
      <dgm:spPr/>
      <dgm:t>
        <a:bodyPr/>
        <a:lstStyle/>
        <a:p>
          <a:endParaRPr lang="en-US"/>
        </a:p>
      </dgm:t>
    </dgm:pt>
    <dgm:pt modelId="{B68E89B5-EF08-F84D-9325-660119852F30}" type="pres">
      <dgm:prSet presAssocID="{ED1B250D-061F-FC43-8E31-BDD5129D5C69}" presName="Name13" presStyleLbl="parChTrans1D2" presStyleIdx="3" presStyleCnt="9"/>
      <dgm:spPr/>
      <dgm:t>
        <a:bodyPr/>
        <a:lstStyle/>
        <a:p>
          <a:endParaRPr lang="en-US"/>
        </a:p>
      </dgm:t>
    </dgm:pt>
    <dgm:pt modelId="{FD89C5F9-1F83-CD42-8836-6508EA63320D}" type="pres">
      <dgm:prSet presAssocID="{98591D4D-75CB-6C44-ADBA-E7AD3B4A9C70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6C95D-A1B1-4D4A-8BE8-2B10C8CE130D}" type="pres">
      <dgm:prSet presAssocID="{39CDE71C-C360-AA4B-94DD-2285E378E641}" presName="Name13" presStyleLbl="parChTrans1D2" presStyleIdx="4" presStyleCnt="9"/>
      <dgm:spPr/>
      <dgm:t>
        <a:bodyPr/>
        <a:lstStyle/>
        <a:p>
          <a:endParaRPr lang="en-US"/>
        </a:p>
      </dgm:t>
    </dgm:pt>
    <dgm:pt modelId="{D255BB16-5556-504A-AAE6-F96711689435}" type="pres">
      <dgm:prSet presAssocID="{31DF26C5-C7B9-C048-8939-A90CF4E78F6C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EC5B-FC08-7F40-8F95-D027AB46E45F}" type="pres">
      <dgm:prSet presAssocID="{B180340D-4ACA-1C4A-B069-0021D898457B}" presName="Name13" presStyleLbl="parChTrans1D2" presStyleIdx="5" presStyleCnt="9"/>
      <dgm:spPr/>
      <dgm:t>
        <a:bodyPr/>
        <a:lstStyle/>
        <a:p>
          <a:endParaRPr lang="en-US"/>
        </a:p>
      </dgm:t>
    </dgm:pt>
    <dgm:pt modelId="{69EAEDB6-B9BF-724D-9756-743C57A8864B}" type="pres">
      <dgm:prSet presAssocID="{ECCC2BA0-4AFF-0B4B-BF34-98F6B12D470D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1BB1C-42D7-C648-B4F1-88621EB61BC0}" type="pres">
      <dgm:prSet presAssocID="{FA5E5C2B-6F8A-C14C-AA6E-C38D174AE436}" presName="Name13" presStyleLbl="parChTrans1D2" presStyleIdx="6" presStyleCnt="9"/>
      <dgm:spPr/>
      <dgm:t>
        <a:bodyPr/>
        <a:lstStyle/>
        <a:p>
          <a:endParaRPr lang="en-US"/>
        </a:p>
      </dgm:t>
    </dgm:pt>
    <dgm:pt modelId="{A991CF38-8871-C040-93EC-095D58CDD090}" type="pres">
      <dgm:prSet presAssocID="{DCEFA458-762E-C44B-A883-ADD01D2E15A8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76963-F6DA-774C-B16B-4E625C86222D}" type="pres">
      <dgm:prSet presAssocID="{CC1FD5E6-0733-6346-8740-4D9F9A9AFDBD}" presName="root" presStyleCnt="0"/>
      <dgm:spPr/>
      <dgm:t>
        <a:bodyPr/>
        <a:lstStyle/>
        <a:p>
          <a:endParaRPr lang="en-US"/>
        </a:p>
      </dgm:t>
    </dgm:pt>
    <dgm:pt modelId="{1C257CA5-488E-F44B-B130-FBAA4EE14580}" type="pres">
      <dgm:prSet presAssocID="{CC1FD5E6-0733-6346-8740-4D9F9A9AFDBD}" presName="rootComposite" presStyleCnt="0"/>
      <dgm:spPr/>
      <dgm:t>
        <a:bodyPr/>
        <a:lstStyle/>
        <a:p>
          <a:endParaRPr lang="en-US"/>
        </a:p>
      </dgm:t>
    </dgm:pt>
    <dgm:pt modelId="{8CE220D2-3346-3841-BB43-CC4A6FA6EB24}" type="pres">
      <dgm:prSet presAssocID="{CC1FD5E6-0733-6346-8740-4D9F9A9AFDBD}" presName="rootText" presStyleLbl="node1" presStyleIdx="2" presStyleCnt="3"/>
      <dgm:spPr/>
      <dgm:t>
        <a:bodyPr/>
        <a:lstStyle/>
        <a:p>
          <a:endParaRPr lang="en-US"/>
        </a:p>
      </dgm:t>
    </dgm:pt>
    <dgm:pt modelId="{BBE2A8BF-D7F4-4F40-B45B-E019B309E7A4}" type="pres">
      <dgm:prSet presAssocID="{CC1FD5E6-0733-6346-8740-4D9F9A9AFDBD}" presName="rootConnector" presStyleLbl="node1" presStyleIdx="2" presStyleCnt="3"/>
      <dgm:spPr/>
      <dgm:t>
        <a:bodyPr/>
        <a:lstStyle/>
        <a:p>
          <a:endParaRPr lang="en-US"/>
        </a:p>
      </dgm:t>
    </dgm:pt>
    <dgm:pt modelId="{27BEDF36-689F-984A-A4FA-555B9CBACF17}" type="pres">
      <dgm:prSet presAssocID="{CC1FD5E6-0733-6346-8740-4D9F9A9AFDBD}" presName="childShape" presStyleCnt="0"/>
      <dgm:spPr/>
      <dgm:t>
        <a:bodyPr/>
        <a:lstStyle/>
        <a:p>
          <a:endParaRPr lang="en-US"/>
        </a:p>
      </dgm:t>
    </dgm:pt>
    <dgm:pt modelId="{B6DBBA46-0F7D-A04D-BDED-5A85FD92B111}" type="pres">
      <dgm:prSet presAssocID="{2EA0B743-5577-1146-910F-AC570ED171B3}" presName="Name13" presStyleLbl="parChTrans1D2" presStyleIdx="7" presStyleCnt="9"/>
      <dgm:spPr/>
      <dgm:t>
        <a:bodyPr/>
        <a:lstStyle/>
        <a:p>
          <a:endParaRPr lang="en-US"/>
        </a:p>
      </dgm:t>
    </dgm:pt>
    <dgm:pt modelId="{219DC3D3-E82B-C54E-AAF5-BD39928E5D7B}" type="pres">
      <dgm:prSet presAssocID="{FC33AE37-A034-FD4F-A23D-4740DEBABB1C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86E27-5BEB-E144-BB1A-CA3B26463E25}" type="pres">
      <dgm:prSet presAssocID="{164829C5-794D-6C43-B8A7-1C565DB56D53}" presName="Name13" presStyleLbl="parChTrans1D2" presStyleIdx="8" presStyleCnt="9"/>
      <dgm:spPr/>
      <dgm:t>
        <a:bodyPr/>
        <a:lstStyle/>
        <a:p>
          <a:endParaRPr lang="en-US"/>
        </a:p>
      </dgm:t>
    </dgm:pt>
    <dgm:pt modelId="{0CA53B03-FFCC-DC4C-ADF8-2CDEE4DFFDE3}" type="pres">
      <dgm:prSet presAssocID="{1FE2464E-40DD-984E-B7B0-02083836715E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9F626-20D3-FF45-A1CE-A9BBA9F3EC4E}" type="presOf" srcId="{0EC3CF1A-40E4-FF43-8A3D-1AE2331B45BE}" destId="{C49A943B-7ECA-1940-A8D8-847E8D54CBE3}" srcOrd="0" destOrd="0" presId="urn:microsoft.com/office/officeart/2005/8/layout/hierarchy3"/>
    <dgm:cxn modelId="{ECB05509-6B82-9048-9EAA-871DB694D8FF}" type="presOf" srcId="{B180340D-4ACA-1C4A-B069-0021D898457B}" destId="{B27EEC5B-FC08-7F40-8F95-D027AB46E45F}" srcOrd="0" destOrd="0" presId="urn:microsoft.com/office/officeart/2005/8/layout/hierarchy3"/>
    <dgm:cxn modelId="{BAA574C4-53A0-B946-BFE9-1836B6F05794}" type="presOf" srcId="{ECCC2BA0-4AFF-0B4B-BF34-98F6B12D470D}" destId="{69EAEDB6-B9BF-724D-9756-743C57A8864B}" srcOrd="0" destOrd="0" presId="urn:microsoft.com/office/officeart/2005/8/layout/hierarchy3"/>
    <dgm:cxn modelId="{5196A362-C62F-9841-8571-71902E5894F9}" type="presOf" srcId="{31DF26C5-C7B9-C048-8939-A90CF4E78F6C}" destId="{D255BB16-5556-504A-AAE6-F96711689435}" srcOrd="0" destOrd="0" presId="urn:microsoft.com/office/officeart/2005/8/layout/hierarchy3"/>
    <dgm:cxn modelId="{552CADC7-9DB6-664D-A86B-A57E7892BA5C}" type="presOf" srcId="{3F39FF8A-4D03-D244-8AFD-EE7673F3D355}" destId="{CDF72729-A344-E74E-BABE-6E74B1E8FB84}" srcOrd="0" destOrd="0" presId="urn:microsoft.com/office/officeart/2005/8/layout/hierarchy3"/>
    <dgm:cxn modelId="{A344BC84-D395-084B-86C6-09E66E58539C}" type="presOf" srcId="{0978CFCC-9232-D249-ADDA-F9392D921FFD}" destId="{F39C079D-84D5-824B-A502-90977AFE3A55}" srcOrd="0" destOrd="0" presId="urn:microsoft.com/office/officeart/2005/8/layout/hierarchy3"/>
    <dgm:cxn modelId="{23228C1C-5EC7-D443-B264-A547889175B5}" srcId="{0978CFCC-9232-D249-ADDA-F9392D921FFD}" destId="{DCEFA458-762E-C44B-A883-ADD01D2E15A8}" srcOrd="3" destOrd="0" parTransId="{FA5E5C2B-6F8A-C14C-AA6E-C38D174AE436}" sibTransId="{1FD13B56-809A-8E48-AB65-988B2649850A}"/>
    <dgm:cxn modelId="{C2E36316-2C24-5243-818A-2F11D30E193E}" type="presOf" srcId="{19FBEC66-2EFA-BC48-984E-C1AA967F6F80}" destId="{C836908F-2250-4441-BAF4-4FEB75F89374}" srcOrd="1" destOrd="0" presId="urn:microsoft.com/office/officeart/2005/8/layout/hierarchy3"/>
    <dgm:cxn modelId="{82A0F694-F877-EC41-BBB8-665F5E209FB7}" type="presOf" srcId="{1FE2464E-40DD-984E-B7B0-02083836715E}" destId="{0CA53B03-FFCC-DC4C-ADF8-2CDEE4DFFDE3}" srcOrd="0" destOrd="0" presId="urn:microsoft.com/office/officeart/2005/8/layout/hierarchy3"/>
    <dgm:cxn modelId="{734EF3A9-ABDE-9B4F-8D50-4C630A6EE57F}" type="presOf" srcId="{CC1FD5E6-0733-6346-8740-4D9F9A9AFDBD}" destId="{8CE220D2-3346-3841-BB43-CC4A6FA6EB24}" srcOrd="0" destOrd="0" presId="urn:microsoft.com/office/officeart/2005/8/layout/hierarchy3"/>
    <dgm:cxn modelId="{11336C71-9678-3443-8085-61ADC2449D00}" srcId="{8BAA6F03-1452-EF4A-A5DC-E614A98CCAD0}" destId="{19FBEC66-2EFA-BC48-984E-C1AA967F6F80}" srcOrd="0" destOrd="0" parTransId="{CF4A037D-2619-144F-9691-130B56C5F2A9}" sibTransId="{96568930-05C6-424A-A0EC-BFDDA365BFC4}"/>
    <dgm:cxn modelId="{EE999C52-C0A7-B64E-B6E7-B8B5EEBE9647}" type="presOf" srcId="{0978CFCC-9232-D249-ADDA-F9392D921FFD}" destId="{F05F1058-3D39-8645-92E4-18D3C175F77F}" srcOrd="1" destOrd="0" presId="urn:microsoft.com/office/officeart/2005/8/layout/hierarchy3"/>
    <dgm:cxn modelId="{5B4D5F0C-C274-9549-97E2-BBB500545A70}" srcId="{8BAA6F03-1452-EF4A-A5DC-E614A98CCAD0}" destId="{CC1FD5E6-0733-6346-8740-4D9F9A9AFDBD}" srcOrd="2" destOrd="0" parTransId="{E119C4C3-26D9-2448-BEC3-CBB0AD7D1B8F}" sibTransId="{E0E187A0-946A-0D46-8637-295A43F717A2}"/>
    <dgm:cxn modelId="{0D07F2A3-0AFD-8641-BF0A-DF4803D30CE9}" type="presOf" srcId="{64B069A6-F581-AF48-B6AC-1731903F03E5}" destId="{CF4D46AB-D20F-FE4C-A16A-4D0BA00702B2}" srcOrd="0" destOrd="0" presId="urn:microsoft.com/office/officeart/2005/8/layout/hierarchy3"/>
    <dgm:cxn modelId="{2D0F11C5-1CBC-C143-B682-5A3B6C928148}" type="presOf" srcId="{FA5E5C2B-6F8A-C14C-AA6E-C38D174AE436}" destId="{4751BB1C-42D7-C648-B4F1-88621EB61BC0}" srcOrd="0" destOrd="0" presId="urn:microsoft.com/office/officeart/2005/8/layout/hierarchy3"/>
    <dgm:cxn modelId="{B1F4300D-A5A9-AC4D-A99A-0ABD2FC70A55}" srcId="{CC1FD5E6-0733-6346-8740-4D9F9A9AFDBD}" destId="{1FE2464E-40DD-984E-B7B0-02083836715E}" srcOrd="1" destOrd="0" parTransId="{164829C5-794D-6C43-B8A7-1C565DB56D53}" sibTransId="{3352A42F-3264-5740-BEC4-85A93EBF48AD}"/>
    <dgm:cxn modelId="{A91B6073-CDC5-DA4A-A583-A8BDE73A6BFA}" type="presOf" srcId="{5E671BE2-F6B4-6248-A168-F9C0152EEB39}" destId="{D355E7BE-DC45-5449-9B20-387DF1D354F2}" srcOrd="0" destOrd="0" presId="urn:microsoft.com/office/officeart/2005/8/layout/hierarchy3"/>
    <dgm:cxn modelId="{059D5836-A6E2-7344-B143-30B46FE65FF4}" type="presOf" srcId="{FC33AE37-A034-FD4F-A23D-4740DEBABB1C}" destId="{219DC3D3-E82B-C54E-AAF5-BD39928E5D7B}" srcOrd="0" destOrd="0" presId="urn:microsoft.com/office/officeart/2005/8/layout/hierarchy3"/>
    <dgm:cxn modelId="{7640A78E-17E2-AB40-8B57-5E0C3FD87124}" type="presOf" srcId="{DCEFA458-762E-C44B-A883-ADD01D2E15A8}" destId="{A991CF38-8871-C040-93EC-095D58CDD090}" srcOrd="0" destOrd="0" presId="urn:microsoft.com/office/officeart/2005/8/layout/hierarchy3"/>
    <dgm:cxn modelId="{CA80F71E-8340-C145-995F-C7D3C4A92D36}" srcId="{19FBEC66-2EFA-BC48-984E-C1AA967F6F80}" destId="{3F39FF8A-4D03-D244-8AFD-EE7673F3D355}" srcOrd="0" destOrd="0" parTransId="{64B069A6-F581-AF48-B6AC-1731903F03E5}" sibTransId="{DB2B6FF4-AC03-A045-A216-91B37BB2F9F3}"/>
    <dgm:cxn modelId="{012010F5-7F2B-EE4C-91EA-190DC56F7140}" srcId="{0978CFCC-9232-D249-ADDA-F9392D921FFD}" destId="{98591D4D-75CB-6C44-ADBA-E7AD3B4A9C70}" srcOrd="0" destOrd="0" parTransId="{ED1B250D-061F-FC43-8E31-BDD5129D5C69}" sibTransId="{D11FADDC-AB65-9F4A-9AA2-CE97CA78B710}"/>
    <dgm:cxn modelId="{6AB00DF8-B47C-ED48-B15E-660BD1C023C0}" type="presOf" srcId="{2EA0B743-5577-1146-910F-AC570ED171B3}" destId="{B6DBBA46-0F7D-A04D-BDED-5A85FD92B111}" srcOrd="0" destOrd="0" presId="urn:microsoft.com/office/officeart/2005/8/layout/hierarchy3"/>
    <dgm:cxn modelId="{39EE4E59-56FB-F64F-85C6-6B6FAD2551F9}" type="presOf" srcId="{19FBEC66-2EFA-BC48-984E-C1AA967F6F80}" destId="{548D44C5-EE97-0D4F-B0A9-6EC6E7ADA53C}" srcOrd="0" destOrd="0" presId="urn:microsoft.com/office/officeart/2005/8/layout/hierarchy3"/>
    <dgm:cxn modelId="{05849F66-0917-0044-8164-C4A8501905EF}" srcId="{19FBEC66-2EFA-BC48-984E-C1AA967F6F80}" destId="{11731682-050F-3949-8FA3-D8015258AE6C}" srcOrd="2" destOrd="0" parTransId="{5E671BE2-F6B4-6248-A168-F9C0152EEB39}" sibTransId="{53CEAD0B-E71E-7240-B1CC-04640D71CAE6}"/>
    <dgm:cxn modelId="{ECA83509-5F3B-1C48-B907-18B7039F1F4D}" type="presOf" srcId="{ED1B250D-061F-FC43-8E31-BDD5129D5C69}" destId="{B68E89B5-EF08-F84D-9325-660119852F30}" srcOrd="0" destOrd="0" presId="urn:microsoft.com/office/officeart/2005/8/layout/hierarchy3"/>
    <dgm:cxn modelId="{62D8F586-95B6-984A-A89A-D1082DD44FFF}" srcId="{CC1FD5E6-0733-6346-8740-4D9F9A9AFDBD}" destId="{FC33AE37-A034-FD4F-A23D-4740DEBABB1C}" srcOrd="0" destOrd="0" parTransId="{2EA0B743-5577-1146-910F-AC570ED171B3}" sibTransId="{B03B30E6-679B-084C-9618-5D7DCA5384BD}"/>
    <dgm:cxn modelId="{FDBEFEAE-E17F-CF43-B4D4-800DF446C7D5}" type="presOf" srcId="{8BAA6F03-1452-EF4A-A5DC-E614A98CCAD0}" destId="{795CA2E6-B7C7-C148-BB6B-F5287791BACB}" srcOrd="0" destOrd="0" presId="urn:microsoft.com/office/officeart/2005/8/layout/hierarchy3"/>
    <dgm:cxn modelId="{04A6248D-DEC8-3349-ADA4-046B61E45E39}" type="presOf" srcId="{39CDE71C-C360-AA4B-94DD-2285E378E641}" destId="{4236C95D-A1B1-4D4A-8BE8-2B10C8CE130D}" srcOrd="0" destOrd="0" presId="urn:microsoft.com/office/officeart/2005/8/layout/hierarchy3"/>
    <dgm:cxn modelId="{C16D1EB7-7697-FB4C-A4E4-EB8126FD3537}" srcId="{8BAA6F03-1452-EF4A-A5DC-E614A98CCAD0}" destId="{0978CFCC-9232-D249-ADDA-F9392D921FFD}" srcOrd="1" destOrd="0" parTransId="{330992DE-DF00-1E49-A361-7783E63A50A8}" sibTransId="{77A7AA6A-F884-E841-A080-2CB7BCE8095E}"/>
    <dgm:cxn modelId="{014DFFCF-FDE8-FA4B-9AB2-54C43ED6AA9F}" type="presOf" srcId="{98591D4D-75CB-6C44-ADBA-E7AD3B4A9C70}" destId="{FD89C5F9-1F83-CD42-8836-6508EA63320D}" srcOrd="0" destOrd="0" presId="urn:microsoft.com/office/officeart/2005/8/layout/hierarchy3"/>
    <dgm:cxn modelId="{AD15B16F-DB86-F747-86B1-F2A94C2A912A}" type="presOf" srcId="{11731682-050F-3949-8FA3-D8015258AE6C}" destId="{9EE905A3-BC7B-EF48-998C-1E9C7349B93C}" srcOrd="0" destOrd="0" presId="urn:microsoft.com/office/officeart/2005/8/layout/hierarchy3"/>
    <dgm:cxn modelId="{F9CE618C-710B-E449-B80B-397C3E393CBA}" type="presOf" srcId="{CC1FD5E6-0733-6346-8740-4D9F9A9AFDBD}" destId="{BBE2A8BF-D7F4-4F40-B45B-E019B309E7A4}" srcOrd="1" destOrd="0" presId="urn:microsoft.com/office/officeart/2005/8/layout/hierarchy3"/>
    <dgm:cxn modelId="{6EFC0730-ACFC-1E4A-AA6D-66B06B7915A0}" srcId="{0978CFCC-9232-D249-ADDA-F9392D921FFD}" destId="{ECCC2BA0-4AFF-0B4B-BF34-98F6B12D470D}" srcOrd="2" destOrd="0" parTransId="{B180340D-4ACA-1C4A-B069-0021D898457B}" sibTransId="{4BCDD04D-A1CE-BA47-AF3B-6324D6BEE663}"/>
    <dgm:cxn modelId="{34859454-C7F9-F349-AEAC-E7D38A68F245}" srcId="{0978CFCC-9232-D249-ADDA-F9392D921FFD}" destId="{31DF26C5-C7B9-C048-8939-A90CF4E78F6C}" srcOrd="1" destOrd="0" parTransId="{39CDE71C-C360-AA4B-94DD-2285E378E641}" sibTransId="{B0A00D2D-3E13-2A4A-98FE-F251AF4A3F81}"/>
    <dgm:cxn modelId="{0FCB217A-DA3C-024A-AC6B-3C614F459672}" type="presOf" srcId="{BCBF7684-192C-4646-87D6-B20FEE49213B}" destId="{1D7A5538-E3A4-5141-B58E-DE8354088576}" srcOrd="0" destOrd="0" presId="urn:microsoft.com/office/officeart/2005/8/layout/hierarchy3"/>
    <dgm:cxn modelId="{AAD74E61-0EC6-C740-B8E4-B8BD7571B524}" srcId="{19FBEC66-2EFA-BC48-984E-C1AA967F6F80}" destId="{0EC3CF1A-40E4-FF43-8A3D-1AE2331B45BE}" srcOrd="1" destOrd="0" parTransId="{BCBF7684-192C-4646-87D6-B20FEE49213B}" sibTransId="{D2A02516-9989-8241-A03A-CD2FC3C9C404}"/>
    <dgm:cxn modelId="{F44BA52C-FAA7-6549-8E32-0E916BDAEF84}" type="presOf" srcId="{164829C5-794D-6C43-B8A7-1C565DB56D53}" destId="{EDF86E27-5BEB-E144-BB1A-CA3B26463E25}" srcOrd="0" destOrd="0" presId="urn:microsoft.com/office/officeart/2005/8/layout/hierarchy3"/>
    <dgm:cxn modelId="{634B181F-12C6-2A41-A73F-25A4CD62880F}" type="presParOf" srcId="{795CA2E6-B7C7-C148-BB6B-F5287791BACB}" destId="{E1F421C7-40E9-F34F-A3B9-00E510E213E8}" srcOrd="0" destOrd="0" presId="urn:microsoft.com/office/officeart/2005/8/layout/hierarchy3"/>
    <dgm:cxn modelId="{2A353528-059C-EF4A-A6F0-720A7D84DFD5}" type="presParOf" srcId="{E1F421C7-40E9-F34F-A3B9-00E510E213E8}" destId="{49DA82D1-6789-D44F-9DEB-AADD3392FBC6}" srcOrd="0" destOrd="0" presId="urn:microsoft.com/office/officeart/2005/8/layout/hierarchy3"/>
    <dgm:cxn modelId="{775280B9-20D5-6145-BB31-3235E3B3ED03}" type="presParOf" srcId="{49DA82D1-6789-D44F-9DEB-AADD3392FBC6}" destId="{548D44C5-EE97-0D4F-B0A9-6EC6E7ADA53C}" srcOrd="0" destOrd="0" presId="urn:microsoft.com/office/officeart/2005/8/layout/hierarchy3"/>
    <dgm:cxn modelId="{3C3106D2-21B2-F04F-ADFF-E6E9E020E37F}" type="presParOf" srcId="{49DA82D1-6789-D44F-9DEB-AADD3392FBC6}" destId="{C836908F-2250-4441-BAF4-4FEB75F89374}" srcOrd="1" destOrd="0" presId="urn:microsoft.com/office/officeart/2005/8/layout/hierarchy3"/>
    <dgm:cxn modelId="{4FF4A016-7B15-FC42-97AC-D83B8C0A5816}" type="presParOf" srcId="{E1F421C7-40E9-F34F-A3B9-00E510E213E8}" destId="{BFB1AD84-527F-8A4F-B065-D0CAA34839CD}" srcOrd="1" destOrd="0" presId="urn:microsoft.com/office/officeart/2005/8/layout/hierarchy3"/>
    <dgm:cxn modelId="{82736F40-ED37-C044-ADD6-6910F2B8CC6E}" type="presParOf" srcId="{BFB1AD84-527F-8A4F-B065-D0CAA34839CD}" destId="{CF4D46AB-D20F-FE4C-A16A-4D0BA00702B2}" srcOrd="0" destOrd="0" presId="urn:microsoft.com/office/officeart/2005/8/layout/hierarchy3"/>
    <dgm:cxn modelId="{6DB5FC95-767B-3C4E-9274-C3EBA41E88DB}" type="presParOf" srcId="{BFB1AD84-527F-8A4F-B065-D0CAA34839CD}" destId="{CDF72729-A344-E74E-BABE-6E74B1E8FB84}" srcOrd="1" destOrd="0" presId="urn:microsoft.com/office/officeart/2005/8/layout/hierarchy3"/>
    <dgm:cxn modelId="{E8CAA599-30FB-9049-9BB6-7DE560B5741E}" type="presParOf" srcId="{BFB1AD84-527F-8A4F-B065-D0CAA34839CD}" destId="{1D7A5538-E3A4-5141-B58E-DE8354088576}" srcOrd="2" destOrd="0" presId="urn:microsoft.com/office/officeart/2005/8/layout/hierarchy3"/>
    <dgm:cxn modelId="{54112493-4BFF-C344-A03C-BAB06288CF8B}" type="presParOf" srcId="{BFB1AD84-527F-8A4F-B065-D0CAA34839CD}" destId="{C49A943B-7ECA-1940-A8D8-847E8D54CBE3}" srcOrd="3" destOrd="0" presId="urn:microsoft.com/office/officeart/2005/8/layout/hierarchy3"/>
    <dgm:cxn modelId="{D06C3872-5642-5643-97F1-D07722F68A93}" type="presParOf" srcId="{BFB1AD84-527F-8A4F-B065-D0CAA34839CD}" destId="{D355E7BE-DC45-5449-9B20-387DF1D354F2}" srcOrd="4" destOrd="0" presId="urn:microsoft.com/office/officeart/2005/8/layout/hierarchy3"/>
    <dgm:cxn modelId="{76098592-568E-E54F-9943-201D6050723E}" type="presParOf" srcId="{BFB1AD84-527F-8A4F-B065-D0CAA34839CD}" destId="{9EE905A3-BC7B-EF48-998C-1E9C7349B93C}" srcOrd="5" destOrd="0" presId="urn:microsoft.com/office/officeart/2005/8/layout/hierarchy3"/>
    <dgm:cxn modelId="{87B73265-7418-5246-9E80-D5BC8D16E072}" type="presParOf" srcId="{795CA2E6-B7C7-C148-BB6B-F5287791BACB}" destId="{7CF7048A-A5DF-D94B-B887-3F7BACAB5C15}" srcOrd="1" destOrd="0" presId="urn:microsoft.com/office/officeart/2005/8/layout/hierarchy3"/>
    <dgm:cxn modelId="{4B734FA9-697B-374A-BBA7-9B61205F1A91}" type="presParOf" srcId="{7CF7048A-A5DF-D94B-B887-3F7BACAB5C15}" destId="{4B043A55-6827-1548-8602-DC6792D794A8}" srcOrd="0" destOrd="0" presId="urn:microsoft.com/office/officeart/2005/8/layout/hierarchy3"/>
    <dgm:cxn modelId="{4596C7B8-B298-9845-9CA3-843DE2DBB903}" type="presParOf" srcId="{4B043A55-6827-1548-8602-DC6792D794A8}" destId="{F39C079D-84D5-824B-A502-90977AFE3A55}" srcOrd="0" destOrd="0" presId="urn:microsoft.com/office/officeart/2005/8/layout/hierarchy3"/>
    <dgm:cxn modelId="{AC268A73-6902-C14D-BF31-4CE35472E5E9}" type="presParOf" srcId="{4B043A55-6827-1548-8602-DC6792D794A8}" destId="{F05F1058-3D39-8645-92E4-18D3C175F77F}" srcOrd="1" destOrd="0" presId="urn:microsoft.com/office/officeart/2005/8/layout/hierarchy3"/>
    <dgm:cxn modelId="{88A6B7DD-6179-DC45-95FC-BF0851EF5533}" type="presParOf" srcId="{7CF7048A-A5DF-D94B-B887-3F7BACAB5C15}" destId="{89E92107-88C7-F04D-9F4E-85D188DFB579}" srcOrd="1" destOrd="0" presId="urn:microsoft.com/office/officeart/2005/8/layout/hierarchy3"/>
    <dgm:cxn modelId="{EFB06C7F-CF94-FF41-AFAB-C20DB67619C6}" type="presParOf" srcId="{89E92107-88C7-F04D-9F4E-85D188DFB579}" destId="{B68E89B5-EF08-F84D-9325-660119852F30}" srcOrd="0" destOrd="0" presId="urn:microsoft.com/office/officeart/2005/8/layout/hierarchy3"/>
    <dgm:cxn modelId="{7B257C5C-154D-1F41-B911-A7B89DFA8FE9}" type="presParOf" srcId="{89E92107-88C7-F04D-9F4E-85D188DFB579}" destId="{FD89C5F9-1F83-CD42-8836-6508EA63320D}" srcOrd="1" destOrd="0" presId="urn:microsoft.com/office/officeart/2005/8/layout/hierarchy3"/>
    <dgm:cxn modelId="{657B4089-E46D-FD49-9D6E-46FF9AC92189}" type="presParOf" srcId="{89E92107-88C7-F04D-9F4E-85D188DFB579}" destId="{4236C95D-A1B1-4D4A-8BE8-2B10C8CE130D}" srcOrd="2" destOrd="0" presId="urn:microsoft.com/office/officeart/2005/8/layout/hierarchy3"/>
    <dgm:cxn modelId="{983D1A4A-3C1B-474C-A895-505DCE56105F}" type="presParOf" srcId="{89E92107-88C7-F04D-9F4E-85D188DFB579}" destId="{D255BB16-5556-504A-AAE6-F96711689435}" srcOrd="3" destOrd="0" presId="urn:microsoft.com/office/officeart/2005/8/layout/hierarchy3"/>
    <dgm:cxn modelId="{D0ADCBFC-9FB0-BD43-9932-A9D0151C5171}" type="presParOf" srcId="{89E92107-88C7-F04D-9F4E-85D188DFB579}" destId="{B27EEC5B-FC08-7F40-8F95-D027AB46E45F}" srcOrd="4" destOrd="0" presId="urn:microsoft.com/office/officeart/2005/8/layout/hierarchy3"/>
    <dgm:cxn modelId="{03294004-62EA-9A49-86AA-74B04D9E8219}" type="presParOf" srcId="{89E92107-88C7-F04D-9F4E-85D188DFB579}" destId="{69EAEDB6-B9BF-724D-9756-743C57A8864B}" srcOrd="5" destOrd="0" presId="urn:microsoft.com/office/officeart/2005/8/layout/hierarchy3"/>
    <dgm:cxn modelId="{A8A22BD5-FFF0-284F-B70D-0AFB8CC7055C}" type="presParOf" srcId="{89E92107-88C7-F04D-9F4E-85D188DFB579}" destId="{4751BB1C-42D7-C648-B4F1-88621EB61BC0}" srcOrd="6" destOrd="0" presId="urn:microsoft.com/office/officeart/2005/8/layout/hierarchy3"/>
    <dgm:cxn modelId="{06C79616-1604-7B46-827C-C5F108B474CA}" type="presParOf" srcId="{89E92107-88C7-F04D-9F4E-85D188DFB579}" destId="{A991CF38-8871-C040-93EC-095D58CDD090}" srcOrd="7" destOrd="0" presId="urn:microsoft.com/office/officeart/2005/8/layout/hierarchy3"/>
    <dgm:cxn modelId="{C65C440B-03B8-EC4D-8956-8AE5471DFCB2}" type="presParOf" srcId="{795CA2E6-B7C7-C148-BB6B-F5287791BACB}" destId="{60D76963-F6DA-774C-B16B-4E625C86222D}" srcOrd="2" destOrd="0" presId="urn:microsoft.com/office/officeart/2005/8/layout/hierarchy3"/>
    <dgm:cxn modelId="{38B34E52-FF04-494F-9090-F01B4084427F}" type="presParOf" srcId="{60D76963-F6DA-774C-B16B-4E625C86222D}" destId="{1C257CA5-488E-F44B-B130-FBAA4EE14580}" srcOrd="0" destOrd="0" presId="urn:microsoft.com/office/officeart/2005/8/layout/hierarchy3"/>
    <dgm:cxn modelId="{7AA44EE1-72F1-684F-B4CA-3EC58EC9A121}" type="presParOf" srcId="{1C257CA5-488E-F44B-B130-FBAA4EE14580}" destId="{8CE220D2-3346-3841-BB43-CC4A6FA6EB24}" srcOrd="0" destOrd="0" presId="urn:microsoft.com/office/officeart/2005/8/layout/hierarchy3"/>
    <dgm:cxn modelId="{CAEEFEF7-374F-B54E-87A1-C131ED5156BD}" type="presParOf" srcId="{1C257CA5-488E-F44B-B130-FBAA4EE14580}" destId="{BBE2A8BF-D7F4-4F40-B45B-E019B309E7A4}" srcOrd="1" destOrd="0" presId="urn:microsoft.com/office/officeart/2005/8/layout/hierarchy3"/>
    <dgm:cxn modelId="{46EDE3EC-4094-4B4D-8555-B210242BBE86}" type="presParOf" srcId="{60D76963-F6DA-774C-B16B-4E625C86222D}" destId="{27BEDF36-689F-984A-A4FA-555B9CBACF17}" srcOrd="1" destOrd="0" presId="urn:microsoft.com/office/officeart/2005/8/layout/hierarchy3"/>
    <dgm:cxn modelId="{3B6FC9C4-84BD-0C4C-B119-1385119E7797}" type="presParOf" srcId="{27BEDF36-689F-984A-A4FA-555B9CBACF17}" destId="{B6DBBA46-0F7D-A04D-BDED-5A85FD92B111}" srcOrd="0" destOrd="0" presId="urn:microsoft.com/office/officeart/2005/8/layout/hierarchy3"/>
    <dgm:cxn modelId="{EF404D2A-4E7F-7C45-B914-7D5372517053}" type="presParOf" srcId="{27BEDF36-689F-984A-A4FA-555B9CBACF17}" destId="{219DC3D3-E82B-C54E-AAF5-BD39928E5D7B}" srcOrd="1" destOrd="0" presId="urn:microsoft.com/office/officeart/2005/8/layout/hierarchy3"/>
    <dgm:cxn modelId="{6CF7EA54-CD92-0A4A-8763-E997BB51475C}" type="presParOf" srcId="{27BEDF36-689F-984A-A4FA-555B9CBACF17}" destId="{EDF86E27-5BEB-E144-BB1A-CA3B26463E25}" srcOrd="2" destOrd="0" presId="urn:microsoft.com/office/officeart/2005/8/layout/hierarchy3"/>
    <dgm:cxn modelId="{FD32E955-D2DD-A443-82A5-E27E1ECC1DD1}" type="presParOf" srcId="{27BEDF36-689F-984A-A4FA-555B9CBACF17}" destId="{0CA53B03-FFCC-DC4C-ADF8-2CDEE4DFFD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01C29F-4D81-E34F-B039-E1C927C9E46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D1933BC7-0C2D-E349-AEF4-352D297A3130}">
      <dgm:prSet phldrT="[Text]"/>
      <dgm:spPr/>
      <dgm:t>
        <a:bodyPr/>
        <a:lstStyle/>
        <a:p>
          <a:r>
            <a:rPr lang="en-GB" dirty="0" smtClean="0"/>
            <a:t>2001 – 2004</a:t>
          </a:r>
        </a:p>
        <a:p>
          <a:r>
            <a:rPr lang="en-GB" dirty="0" smtClean="0"/>
            <a:t>EDG</a:t>
          </a:r>
        </a:p>
        <a:p>
          <a:endParaRPr lang="en-GB" dirty="0" smtClean="0"/>
        </a:p>
        <a:p>
          <a:endParaRPr lang="en-GB" dirty="0" smtClean="0"/>
        </a:p>
      </dgm:t>
    </dgm:pt>
    <dgm:pt modelId="{6DF9EB9B-0C02-394B-8CA4-7547726D875B}" type="parTrans" cxnId="{BA1CF2AF-B1D0-024C-B659-AA6114681725}">
      <dgm:prSet/>
      <dgm:spPr/>
      <dgm:t>
        <a:bodyPr/>
        <a:lstStyle/>
        <a:p>
          <a:endParaRPr lang="en-GB"/>
        </a:p>
      </dgm:t>
    </dgm:pt>
    <dgm:pt modelId="{A6121487-D0D7-F347-83F9-F699EC97FE6F}" type="sibTrans" cxnId="{BA1CF2AF-B1D0-024C-B659-AA6114681725}">
      <dgm:prSet/>
      <dgm:spPr/>
      <dgm:t>
        <a:bodyPr/>
        <a:lstStyle/>
        <a:p>
          <a:endParaRPr lang="en-GB"/>
        </a:p>
      </dgm:t>
    </dgm:pt>
    <dgm:pt modelId="{277F35A4-10FA-034A-B6B4-863910DFF7FF}">
      <dgm:prSet phldrT="[Text]"/>
      <dgm:spPr/>
      <dgm:t>
        <a:bodyPr/>
        <a:lstStyle/>
        <a:p>
          <a:r>
            <a:rPr lang="en-GB" dirty="0" smtClean="0"/>
            <a:t>2004 – 2010</a:t>
          </a:r>
          <a:br>
            <a:rPr lang="en-GB" dirty="0" smtClean="0"/>
          </a:br>
          <a:r>
            <a:rPr lang="en-GB" dirty="0" smtClean="0"/>
            <a:t>EGEE I – III</a:t>
          </a:r>
          <a:endParaRPr lang="en-GB" dirty="0"/>
        </a:p>
      </dgm:t>
    </dgm:pt>
    <dgm:pt modelId="{A3886ECF-8D52-F44A-9902-4D18BC67C75C}" type="parTrans" cxnId="{8916D4EB-1134-EB4A-A142-8BEB3DB431AC}">
      <dgm:prSet/>
      <dgm:spPr/>
      <dgm:t>
        <a:bodyPr/>
        <a:lstStyle/>
        <a:p>
          <a:endParaRPr lang="en-GB"/>
        </a:p>
      </dgm:t>
    </dgm:pt>
    <dgm:pt modelId="{58D6458A-4A23-6E41-93AF-A2DD0DCA341E}" type="sibTrans" cxnId="{8916D4EB-1134-EB4A-A142-8BEB3DB431AC}">
      <dgm:prSet/>
      <dgm:spPr/>
      <dgm:t>
        <a:bodyPr/>
        <a:lstStyle/>
        <a:p>
          <a:endParaRPr lang="en-GB"/>
        </a:p>
      </dgm:t>
    </dgm:pt>
    <dgm:pt modelId="{01F7B1F4-91F5-D64E-B36B-214A75071F74}">
      <dgm:prSet phldrT="[Text]"/>
      <dgm:spPr/>
      <dgm:t>
        <a:bodyPr/>
        <a:lstStyle/>
        <a:p>
          <a:r>
            <a:rPr lang="en-GB" dirty="0" smtClean="0"/>
            <a:t>From 2010 </a:t>
          </a:r>
          <a:br>
            <a:rPr lang="en-GB" dirty="0" smtClean="0"/>
          </a:br>
          <a:r>
            <a:rPr lang="en-GB" dirty="0" smtClean="0"/>
            <a:t>EGI</a:t>
          </a:r>
        </a:p>
        <a:p>
          <a:endParaRPr lang="en-GB" dirty="0" smtClean="0"/>
        </a:p>
        <a:p>
          <a:endParaRPr lang="en-GB" dirty="0"/>
        </a:p>
      </dgm:t>
    </dgm:pt>
    <dgm:pt modelId="{080366E0-BE4A-A146-895B-B6C6D4A08BE4}" type="parTrans" cxnId="{646301EC-B6E7-2547-B2C4-CFCFBD063971}">
      <dgm:prSet/>
      <dgm:spPr/>
      <dgm:t>
        <a:bodyPr/>
        <a:lstStyle/>
        <a:p>
          <a:endParaRPr lang="en-GB"/>
        </a:p>
      </dgm:t>
    </dgm:pt>
    <dgm:pt modelId="{F77B0EFF-F332-B046-8999-901FA9B48867}" type="sibTrans" cxnId="{646301EC-B6E7-2547-B2C4-CFCFBD063971}">
      <dgm:prSet/>
      <dgm:spPr/>
      <dgm:t>
        <a:bodyPr/>
        <a:lstStyle/>
        <a:p>
          <a:endParaRPr lang="en-GB"/>
        </a:p>
      </dgm:t>
    </dgm:pt>
    <dgm:pt modelId="{797D2C5D-5CB7-104B-8259-5E474580C323}" type="pres">
      <dgm:prSet presAssocID="{3D01C29F-4D81-E34F-B039-E1C927C9E46E}" presName="Name0" presStyleCnt="0">
        <dgm:presLayoutVars>
          <dgm:dir/>
          <dgm:resizeHandles val="exact"/>
        </dgm:presLayoutVars>
      </dgm:prSet>
      <dgm:spPr/>
    </dgm:pt>
    <dgm:pt modelId="{88C95926-1715-9C49-AF61-173CF2A7C4D1}" type="pres">
      <dgm:prSet presAssocID="{3D01C29F-4D81-E34F-B039-E1C927C9E46E}" presName="arrow" presStyleLbl="bgShp" presStyleIdx="0" presStyleCnt="1"/>
      <dgm:spPr/>
    </dgm:pt>
    <dgm:pt modelId="{A515E11B-C496-9D4B-94D5-2A2DC7AE97B0}" type="pres">
      <dgm:prSet presAssocID="{3D01C29F-4D81-E34F-B039-E1C927C9E46E}" presName="points" presStyleCnt="0"/>
      <dgm:spPr/>
    </dgm:pt>
    <dgm:pt modelId="{E173E762-E883-1F4B-B0D3-A90AA898BB92}" type="pres">
      <dgm:prSet presAssocID="{D1933BC7-0C2D-E349-AEF4-352D297A3130}" presName="compositeA" presStyleCnt="0"/>
      <dgm:spPr/>
    </dgm:pt>
    <dgm:pt modelId="{0E4DE14A-B0BA-6146-9293-23D604849063}" type="pres">
      <dgm:prSet presAssocID="{D1933BC7-0C2D-E349-AEF4-352D297A313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D9FC2A-CB75-144A-826E-9810F73789B8}" type="pres">
      <dgm:prSet presAssocID="{D1933BC7-0C2D-E349-AEF4-352D297A3130}" presName="circleA" presStyleLbl="node1" presStyleIdx="0" presStyleCnt="3"/>
      <dgm:spPr/>
    </dgm:pt>
    <dgm:pt modelId="{E93DD4A0-79CD-ED49-923B-8F1F80C93D15}" type="pres">
      <dgm:prSet presAssocID="{D1933BC7-0C2D-E349-AEF4-352D297A3130}" presName="spaceA" presStyleCnt="0"/>
      <dgm:spPr/>
    </dgm:pt>
    <dgm:pt modelId="{91533FE3-F516-BA46-89D8-992FA76C0E5D}" type="pres">
      <dgm:prSet presAssocID="{A6121487-D0D7-F347-83F9-F699EC97FE6F}" presName="space" presStyleCnt="0"/>
      <dgm:spPr/>
    </dgm:pt>
    <dgm:pt modelId="{C3F94EA4-2A18-8849-8598-4483A469E1B3}" type="pres">
      <dgm:prSet presAssocID="{277F35A4-10FA-034A-B6B4-863910DFF7FF}" presName="compositeB" presStyleCnt="0"/>
      <dgm:spPr/>
    </dgm:pt>
    <dgm:pt modelId="{AD501E7A-C2D5-FB47-B96E-50AD6BD4CE37}" type="pres">
      <dgm:prSet presAssocID="{277F35A4-10FA-034A-B6B4-863910DFF7FF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684D31-C860-2E4B-BD02-2E092059FF43}" type="pres">
      <dgm:prSet presAssocID="{277F35A4-10FA-034A-B6B4-863910DFF7FF}" presName="circleB" presStyleLbl="node1" presStyleIdx="1" presStyleCnt="3"/>
      <dgm:spPr/>
    </dgm:pt>
    <dgm:pt modelId="{604475B4-D4FD-FF41-84AD-FD470AC96A99}" type="pres">
      <dgm:prSet presAssocID="{277F35A4-10FA-034A-B6B4-863910DFF7FF}" presName="spaceB" presStyleCnt="0"/>
      <dgm:spPr/>
    </dgm:pt>
    <dgm:pt modelId="{E6EE60B2-43DA-1B4C-9FB4-0C09DB02E9AF}" type="pres">
      <dgm:prSet presAssocID="{58D6458A-4A23-6E41-93AF-A2DD0DCA341E}" presName="space" presStyleCnt="0"/>
      <dgm:spPr/>
    </dgm:pt>
    <dgm:pt modelId="{A31C729E-D12C-7948-8087-96714E37FD3B}" type="pres">
      <dgm:prSet presAssocID="{01F7B1F4-91F5-D64E-B36B-214A75071F74}" presName="compositeA" presStyleCnt="0"/>
      <dgm:spPr/>
    </dgm:pt>
    <dgm:pt modelId="{A1758724-60D7-854E-95F4-DE1BA1775094}" type="pres">
      <dgm:prSet presAssocID="{01F7B1F4-91F5-D64E-B36B-214A75071F74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200959-9BE3-0745-8303-40E1B856FB09}" type="pres">
      <dgm:prSet presAssocID="{01F7B1F4-91F5-D64E-B36B-214A75071F74}" presName="circleA" presStyleLbl="node1" presStyleIdx="2" presStyleCnt="3"/>
      <dgm:spPr/>
    </dgm:pt>
    <dgm:pt modelId="{03E227B6-6976-AD4D-B46B-ED0E40AE9051}" type="pres">
      <dgm:prSet presAssocID="{01F7B1F4-91F5-D64E-B36B-214A75071F74}" presName="spaceA" presStyleCnt="0"/>
      <dgm:spPr/>
    </dgm:pt>
  </dgm:ptLst>
  <dgm:cxnLst>
    <dgm:cxn modelId="{646301EC-B6E7-2547-B2C4-CFCFBD063971}" srcId="{3D01C29F-4D81-E34F-B039-E1C927C9E46E}" destId="{01F7B1F4-91F5-D64E-B36B-214A75071F74}" srcOrd="2" destOrd="0" parTransId="{080366E0-BE4A-A146-895B-B6C6D4A08BE4}" sibTransId="{F77B0EFF-F332-B046-8999-901FA9B48867}"/>
    <dgm:cxn modelId="{8916D4EB-1134-EB4A-A142-8BEB3DB431AC}" srcId="{3D01C29F-4D81-E34F-B039-E1C927C9E46E}" destId="{277F35A4-10FA-034A-B6B4-863910DFF7FF}" srcOrd="1" destOrd="0" parTransId="{A3886ECF-8D52-F44A-9902-4D18BC67C75C}" sibTransId="{58D6458A-4A23-6E41-93AF-A2DD0DCA341E}"/>
    <dgm:cxn modelId="{497A6D9E-973F-8E4A-B780-CEACDC54CC6F}" type="presOf" srcId="{277F35A4-10FA-034A-B6B4-863910DFF7FF}" destId="{AD501E7A-C2D5-FB47-B96E-50AD6BD4CE37}" srcOrd="0" destOrd="0" presId="urn:microsoft.com/office/officeart/2005/8/layout/hProcess11"/>
    <dgm:cxn modelId="{660910E7-9447-C54F-8DDC-5FF64176FA03}" type="presOf" srcId="{01F7B1F4-91F5-D64E-B36B-214A75071F74}" destId="{A1758724-60D7-854E-95F4-DE1BA1775094}" srcOrd="0" destOrd="0" presId="urn:microsoft.com/office/officeart/2005/8/layout/hProcess11"/>
    <dgm:cxn modelId="{BA1CF2AF-B1D0-024C-B659-AA6114681725}" srcId="{3D01C29F-4D81-E34F-B039-E1C927C9E46E}" destId="{D1933BC7-0C2D-E349-AEF4-352D297A3130}" srcOrd="0" destOrd="0" parTransId="{6DF9EB9B-0C02-394B-8CA4-7547726D875B}" sibTransId="{A6121487-D0D7-F347-83F9-F699EC97FE6F}"/>
    <dgm:cxn modelId="{7BC5D40E-2220-F642-975B-8232E7B32843}" type="presOf" srcId="{3D01C29F-4D81-E34F-B039-E1C927C9E46E}" destId="{797D2C5D-5CB7-104B-8259-5E474580C323}" srcOrd="0" destOrd="0" presId="urn:microsoft.com/office/officeart/2005/8/layout/hProcess11"/>
    <dgm:cxn modelId="{0DBE77B5-70BD-DC47-9837-CEABEA02203D}" type="presOf" srcId="{D1933BC7-0C2D-E349-AEF4-352D297A3130}" destId="{0E4DE14A-B0BA-6146-9293-23D604849063}" srcOrd="0" destOrd="0" presId="urn:microsoft.com/office/officeart/2005/8/layout/hProcess11"/>
    <dgm:cxn modelId="{3086D9E1-60CC-9548-B298-028CB2C1D5A2}" type="presParOf" srcId="{797D2C5D-5CB7-104B-8259-5E474580C323}" destId="{88C95926-1715-9C49-AF61-173CF2A7C4D1}" srcOrd="0" destOrd="0" presId="urn:microsoft.com/office/officeart/2005/8/layout/hProcess11"/>
    <dgm:cxn modelId="{8F41A505-040D-D64C-BE49-9FB2FFFF4EE9}" type="presParOf" srcId="{797D2C5D-5CB7-104B-8259-5E474580C323}" destId="{A515E11B-C496-9D4B-94D5-2A2DC7AE97B0}" srcOrd="1" destOrd="0" presId="urn:microsoft.com/office/officeart/2005/8/layout/hProcess11"/>
    <dgm:cxn modelId="{AAB6894F-6A0B-3147-8A85-580DB7C39BEF}" type="presParOf" srcId="{A515E11B-C496-9D4B-94D5-2A2DC7AE97B0}" destId="{E173E762-E883-1F4B-B0D3-A90AA898BB92}" srcOrd="0" destOrd="0" presId="urn:microsoft.com/office/officeart/2005/8/layout/hProcess11"/>
    <dgm:cxn modelId="{6CE8AD91-4602-784E-A0A1-00793DBB948F}" type="presParOf" srcId="{E173E762-E883-1F4B-B0D3-A90AA898BB92}" destId="{0E4DE14A-B0BA-6146-9293-23D604849063}" srcOrd="0" destOrd="0" presId="urn:microsoft.com/office/officeart/2005/8/layout/hProcess11"/>
    <dgm:cxn modelId="{B2C2A667-C9E4-824A-B5DC-C17B13082BFC}" type="presParOf" srcId="{E173E762-E883-1F4B-B0D3-A90AA898BB92}" destId="{90D9FC2A-CB75-144A-826E-9810F73789B8}" srcOrd="1" destOrd="0" presId="urn:microsoft.com/office/officeart/2005/8/layout/hProcess11"/>
    <dgm:cxn modelId="{7F494B18-938B-8F48-A1F6-338BF2E24EF4}" type="presParOf" srcId="{E173E762-E883-1F4B-B0D3-A90AA898BB92}" destId="{E93DD4A0-79CD-ED49-923B-8F1F80C93D15}" srcOrd="2" destOrd="0" presId="urn:microsoft.com/office/officeart/2005/8/layout/hProcess11"/>
    <dgm:cxn modelId="{D91C0618-60A6-734B-B955-01CD7BB0E5C0}" type="presParOf" srcId="{A515E11B-C496-9D4B-94D5-2A2DC7AE97B0}" destId="{91533FE3-F516-BA46-89D8-992FA76C0E5D}" srcOrd="1" destOrd="0" presId="urn:microsoft.com/office/officeart/2005/8/layout/hProcess11"/>
    <dgm:cxn modelId="{40D6A4FE-CE2C-DD40-9E6E-E89F8EC7E34E}" type="presParOf" srcId="{A515E11B-C496-9D4B-94D5-2A2DC7AE97B0}" destId="{C3F94EA4-2A18-8849-8598-4483A469E1B3}" srcOrd="2" destOrd="0" presId="urn:microsoft.com/office/officeart/2005/8/layout/hProcess11"/>
    <dgm:cxn modelId="{5589DD08-5E44-2741-8E23-31A7C513214E}" type="presParOf" srcId="{C3F94EA4-2A18-8849-8598-4483A469E1B3}" destId="{AD501E7A-C2D5-FB47-B96E-50AD6BD4CE37}" srcOrd="0" destOrd="0" presId="urn:microsoft.com/office/officeart/2005/8/layout/hProcess11"/>
    <dgm:cxn modelId="{01A04A7F-DE8E-BD4E-ACB8-0AADE346869E}" type="presParOf" srcId="{C3F94EA4-2A18-8849-8598-4483A469E1B3}" destId="{1C684D31-C860-2E4B-BD02-2E092059FF43}" srcOrd="1" destOrd="0" presId="urn:microsoft.com/office/officeart/2005/8/layout/hProcess11"/>
    <dgm:cxn modelId="{08FFD800-3624-8F44-A5AE-3D6B682434F9}" type="presParOf" srcId="{C3F94EA4-2A18-8849-8598-4483A469E1B3}" destId="{604475B4-D4FD-FF41-84AD-FD470AC96A99}" srcOrd="2" destOrd="0" presId="urn:microsoft.com/office/officeart/2005/8/layout/hProcess11"/>
    <dgm:cxn modelId="{D1707F4F-6C73-1B4D-8808-F2AA5BEDD4A9}" type="presParOf" srcId="{A515E11B-C496-9D4B-94D5-2A2DC7AE97B0}" destId="{E6EE60B2-43DA-1B4C-9FB4-0C09DB02E9AF}" srcOrd="3" destOrd="0" presId="urn:microsoft.com/office/officeart/2005/8/layout/hProcess11"/>
    <dgm:cxn modelId="{672D67D7-1274-3D4F-AAA8-203B2C998C71}" type="presParOf" srcId="{A515E11B-C496-9D4B-94D5-2A2DC7AE97B0}" destId="{A31C729E-D12C-7948-8087-96714E37FD3B}" srcOrd="4" destOrd="0" presId="urn:microsoft.com/office/officeart/2005/8/layout/hProcess11"/>
    <dgm:cxn modelId="{0003E4B1-115C-944F-B5EC-FF6D87B40926}" type="presParOf" srcId="{A31C729E-D12C-7948-8087-96714E37FD3B}" destId="{A1758724-60D7-854E-95F4-DE1BA1775094}" srcOrd="0" destOrd="0" presId="urn:microsoft.com/office/officeart/2005/8/layout/hProcess11"/>
    <dgm:cxn modelId="{A71A9C40-46EC-A249-B459-60D3D1ED0D21}" type="presParOf" srcId="{A31C729E-D12C-7948-8087-96714E37FD3B}" destId="{F1200959-9BE3-0745-8303-40E1B856FB09}" srcOrd="1" destOrd="0" presId="urn:microsoft.com/office/officeart/2005/8/layout/hProcess11"/>
    <dgm:cxn modelId="{E9B47883-DDBB-1347-AF60-591369214A58}" type="presParOf" srcId="{A31C729E-D12C-7948-8087-96714E37FD3B}" destId="{03E227B6-6976-AD4D-B46B-ED0E40AE905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194573" y="338754"/>
          <a:ext cx="4596990" cy="4596990"/>
        </a:xfrm>
        <a:prstGeom prst="pie">
          <a:avLst>
            <a:gd name="adj1" fmla="val 16200000"/>
            <a:gd name="adj2" fmla="val 2052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Federated Infrastructure Operations</a:t>
          </a:r>
          <a:endParaRPr lang="en-US" sz="1700" kern="1200" dirty="0"/>
        </a:p>
      </dsp:txBody>
      <dsp:txXfrm>
        <a:off x="4592670" y="1111486"/>
        <a:ext cx="1477604" cy="985069"/>
      </dsp:txXfrm>
    </dsp:sp>
    <dsp:sp modelId="{591A4803-9161-404F-80F0-6635C9FB251F}">
      <dsp:nvSpPr>
        <dsp:cNvPr id="0" name=""/>
        <dsp:cNvSpPr/>
      </dsp:nvSpPr>
      <dsp:spPr>
        <a:xfrm>
          <a:off x="2233976" y="461340"/>
          <a:ext cx="4596990" cy="4596990"/>
        </a:xfrm>
        <a:prstGeom prst="pie">
          <a:avLst>
            <a:gd name="adj1" fmla="val 20520000"/>
            <a:gd name="adj2" fmla="val 324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Federated High-Throughput Data Analysis</a:t>
          </a:r>
          <a:endParaRPr lang="en-US" sz="1700" kern="1200" dirty="0"/>
        </a:p>
      </dsp:txBody>
      <dsp:txXfrm>
        <a:off x="5194657" y="2561727"/>
        <a:ext cx="1368152" cy="1094521"/>
      </dsp:txXfrm>
    </dsp:sp>
    <dsp:sp modelId="{68A78B6C-BAED-9543-ABF9-EF748C194928}">
      <dsp:nvSpPr>
        <dsp:cNvPr id="0" name=""/>
        <dsp:cNvSpPr/>
      </dsp:nvSpPr>
      <dsp:spPr>
        <a:xfrm>
          <a:off x="2129996" y="536862"/>
          <a:ext cx="4596990" cy="4596990"/>
        </a:xfrm>
        <a:prstGeom prst="pie">
          <a:avLst>
            <a:gd name="adj1" fmla="val 3240000"/>
            <a:gd name="adj2" fmla="val 756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Federated Infrastructure as a Service Cloud</a:t>
          </a:r>
          <a:endParaRPr lang="en-US" sz="1700" kern="1200" dirty="0"/>
        </a:p>
      </dsp:txBody>
      <dsp:txXfrm>
        <a:off x="3771779" y="3765701"/>
        <a:ext cx="1313425" cy="1203973"/>
      </dsp:txXfrm>
    </dsp:sp>
    <dsp:sp modelId="{A4602A33-3B6E-4E40-B21C-2C38CB352119}">
      <dsp:nvSpPr>
        <dsp:cNvPr id="0" name=""/>
        <dsp:cNvSpPr/>
      </dsp:nvSpPr>
      <dsp:spPr>
        <a:xfrm>
          <a:off x="2026017" y="461340"/>
          <a:ext cx="4596990" cy="4596990"/>
        </a:xfrm>
        <a:prstGeom prst="pie">
          <a:avLst>
            <a:gd name="adj1" fmla="val 7560000"/>
            <a:gd name="adj2" fmla="val 1188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Community Networks and Support </a:t>
          </a:r>
          <a:endParaRPr lang="en-US" sz="1700" kern="1200" dirty="0"/>
        </a:p>
      </dsp:txBody>
      <dsp:txXfrm>
        <a:off x="2294174" y="2561727"/>
        <a:ext cx="1368152" cy="1094521"/>
      </dsp:txXfrm>
    </dsp:sp>
    <dsp:sp modelId="{6914F067-4CA5-9B4A-8F64-95946F4A745E}">
      <dsp:nvSpPr>
        <dsp:cNvPr id="0" name=""/>
        <dsp:cNvSpPr/>
      </dsp:nvSpPr>
      <dsp:spPr>
        <a:xfrm>
          <a:off x="2065419" y="338754"/>
          <a:ext cx="4596990" cy="4596990"/>
        </a:xfrm>
        <a:prstGeom prst="pie">
          <a:avLst>
            <a:gd name="adj1" fmla="val 1188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Community Driven Innovations</a:t>
          </a:r>
          <a:endParaRPr lang="en-US" sz="1700" kern="1200" dirty="0"/>
        </a:p>
      </dsp:txBody>
      <dsp:txXfrm>
        <a:off x="2786709" y="1111486"/>
        <a:ext cx="1477604" cy="985069"/>
      </dsp:txXfrm>
    </dsp:sp>
    <dsp:sp modelId="{84B64146-944F-2448-9D92-EEBDFABF2D56}">
      <dsp:nvSpPr>
        <dsp:cNvPr id="0" name=""/>
        <dsp:cNvSpPr/>
      </dsp:nvSpPr>
      <dsp:spPr>
        <a:xfrm>
          <a:off x="1909781" y="54178"/>
          <a:ext cx="5166141" cy="516614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E253C7-A864-954E-B43B-8D023C0E2E4F}">
      <dsp:nvSpPr>
        <dsp:cNvPr id="0" name=""/>
        <dsp:cNvSpPr/>
      </dsp:nvSpPr>
      <dsp:spPr>
        <a:xfrm>
          <a:off x="1949718" y="176724"/>
          <a:ext cx="5166141" cy="516614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62D5AB-2509-5E4A-8257-7A61B1C81739}">
      <dsp:nvSpPr>
        <dsp:cNvPr id="0" name=""/>
        <dsp:cNvSpPr/>
      </dsp:nvSpPr>
      <dsp:spPr>
        <a:xfrm>
          <a:off x="1845421" y="252477"/>
          <a:ext cx="5166141" cy="516614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C32EF0-4A59-F746-A475-D2F53F358813}">
      <dsp:nvSpPr>
        <dsp:cNvPr id="0" name=""/>
        <dsp:cNvSpPr/>
      </dsp:nvSpPr>
      <dsp:spPr>
        <a:xfrm>
          <a:off x="1741123" y="176724"/>
          <a:ext cx="5166141" cy="516614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91610D-C1B0-714A-8843-361BAE850933}">
      <dsp:nvSpPr>
        <dsp:cNvPr id="0" name=""/>
        <dsp:cNvSpPr/>
      </dsp:nvSpPr>
      <dsp:spPr>
        <a:xfrm>
          <a:off x="1781060" y="54178"/>
          <a:ext cx="5166141" cy="516614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F1809-AC46-CA44-9A2A-45F08A271BBB}">
      <dsp:nvSpPr>
        <dsp:cNvPr id="0" name=""/>
        <dsp:cNvSpPr/>
      </dsp:nvSpPr>
      <dsp:spPr>
        <a:xfrm>
          <a:off x="824665" y="321"/>
          <a:ext cx="1370457" cy="6852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Coordination</a:t>
          </a:r>
          <a:endParaRPr lang="en-GB" sz="1700" kern="1200" noProof="0" dirty="0"/>
        </a:p>
      </dsp:txBody>
      <dsp:txXfrm>
        <a:off x="844735" y="20391"/>
        <a:ext cx="1330317" cy="645088"/>
      </dsp:txXfrm>
    </dsp:sp>
    <dsp:sp modelId="{75BEDCF7-B78A-2042-B012-E8F849260275}">
      <dsp:nvSpPr>
        <dsp:cNvPr id="0" name=""/>
        <dsp:cNvSpPr/>
      </dsp:nvSpPr>
      <dsp:spPr>
        <a:xfrm>
          <a:off x="961710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E7BB8-EDFE-1E45-BF91-BFA2A10A57A2}">
      <dsp:nvSpPr>
        <dsp:cNvPr id="0" name=""/>
        <dsp:cNvSpPr/>
      </dsp:nvSpPr>
      <dsp:spPr>
        <a:xfrm>
          <a:off x="1098756" y="856857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Project and Programme Management</a:t>
          </a:r>
          <a:endParaRPr lang="en-GB" sz="1300" b="0" kern="1200" noProof="0" dirty="0"/>
        </a:p>
      </dsp:txBody>
      <dsp:txXfrm>
        <a:off x="1118826" y="876927"/>
        <a:ext cx="1056226" cy="645088"/>
      </dsp:txXfrm>
    </dsp:sp>
    <dsp:sp modelId="{56E7A1AB-2C07-FA46-A1A0-28DB39F4224A}">
      <dsp:nvSpPr>
        <dsp:cNvPr id="0" name=""/>
        <dsp:cNvSpPr/>
      </dsp:nvSpPr>
      <dsp:spPr>
        <a:xfrm>
          <a:off x="961710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6F3DE-D445-494B-B43A-91829379FE3C}">
      <dsp:nvSpPr>
        <dsp:cNvPr id="0" name=""/>
        <dsp:cNvSpPr/>
      </dsp:nvSpPr>
      <dsp:spPr>
        <a:xfrm>
          <a:off x="1098756" y="1713393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Operations Coordination</a:t>
          </a:r>
          <a:endParaRPr lang="en-GB" sz="1300" b="0" kern="1200" noProof="0" dirty="0"/>
        </a:p>
      </dsp:txBody>
      <dsp:txXfrm>
        <a:off x="1118826" y="1733463"/>
        <a:ext cx="1056226" cy="645088"/>
      </dsp:txXfrm>
    </dsp:sp>
    <dsp:sp modelId="{FDF1C432-21AC-6F43-BC0E-F3C025606EFD}">
      <dsp:nvSpPr>
        <dsp:cNvPr id="0" name=""/>
        <dsp:cNvSpPr/>
      </dsp:nvSpPr>
      <dsp:spPr>
        <a:xfrm>
          <a:off x="961710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35FE0-6824-6A4F-9220-61396CA258F3}">
      <dsp:nvSpPr>
        <dsp:cNvPr id="0" name=""/>
        <dsp:cNvSpPr/>
      </dsp:nvSpPr>
      <dsp:spPr>
        <a:xfrm>
          <a:off x="1098756" y="2569929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Technology Coordination</a:t>
          </a:r>
          <a:endParaRPr lang="en-GB" sz="1300" b="0" kern="1200" noProof="0" dirty="0"/>
        </a:p>
      </dsp:txBody>
      <dsp:txXfrm>
        <a:off x="1118826" y="2589999"/>
        <a:ext cx="1056226" cy="645088"/>
      </dsp:txXfrm>
    </dsp:sp>
    <dsp:sp modelId="{2CDA0F1A-9796-FA41-9F68-C648219F701E}">
      <dsp:nvSpPr>
        <dsp:cNvPr id="0" name=""/>
        <dsp:cNvSpPr/>
      </dsp:nvSpPr>
      <dsp:spPr>
        <a:xfrm>
          <a:off x="961710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44643-C9C8-C54B-A98C-4BB9DF77A958}">
      <dsp:nvSpPr>
        <dsp:cNvPr id="0" name=""/>
        <dsp:cNvSpPr/>
      </dsp:nvSpPr>
      <dsp:spPr>
        <a:xfrm>
          <a:off x="1098756" y="3426465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Security Coordination</a:t>
          </a:r>
          <a:endParaRPr lang="en-GB" sz="1300" b="0" kern="1200" noProof="0" dirty="0"/>
        </a:p>
      </dsp:txBody>
      <dsp:txXfrm>
        <a:off x="1118826" y="3446535"/>
        <a:ext cx="1056226" cy="645088"/>
      </dsp:txXfrm>
    </dsp:sp>
    <dsp:sp modelId="{CDC39EAA-A329-4D46-84EC-A034D3BDA60D}">
      <dsp:nvSpPr>
        <dsp:cNvPr id="0" name=""/>
        <dsp:cNvSpPr/>
      </dsp:nvSpPr>
      <dsp:spPr>
        <a:xfrm>
          <a:off x="2537737" y="321"/>
          <a:ext cx="1370457" cy="6852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Consulting and Support</a:t>
          </a:r>
          <a:endParaRPr lang="en-GB" sz="1700" kern="1200" noProof="0" dirty="0"/>
        </a:p>
      </dsp:txBody>
      <dsp:txXfrm>
        <a:off x="2557807" y="20391"/>
        <a:ext cx="1330317" cy="645088"/>
      </dsp:txXfrm>
    </dsp:sp>
    <dsp:sp modelId="{46190AC6-6A97-5449-96EC-6D09C69F19B2}">
      <dsp:nvSpPr>
        <dsp:cNvPr id="0" name=""/>
        <dsp:cNvSpPr/>
      </dsp:nvSpPr>
      <dsp:spPr>
        <a:xfrm>
          <a:off x="2674783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3E929-D43C-C84D-8B55-9285C2E31226}">
      <dsp:nvSpPr>
        <dsp:cNvPr id="0" name=""/>
        <dsp:cNvSpPr/>
      </dsp:nvSpPr>
      <dsp:spPr>
        <a:xfrm>
          <a:off x="2811828" y="856857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Specialised Consultancy </a:t>
          </a:r>
          <a:endParaRPr lang="en-GB" sz="1300" b="0" kern="1200" noProof="0" dirty="0"/>
        </a:p>
      </dsp:txBody>
      <dsp:txXfrm>
        <a:off x="2831898" y="876927"/>
        <a:ext cx="1056226" cy="645088"/>
      </dsp:txXfrm>
    </dsp:sp>
    <dsp:sp modelId="{37039FCA-8442-B443-B839-AD16D927DCD2}">
      <dsp:nvSpPr>
        <dsp:cNvPr id="0" name=""/>
        <dsp:cNvSpPr/>
      </dsp:nvSpPr>
      <dsp:spPr>
        <a:xfrm>
          <a:off x="2674783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9AA6A-EEB2-EA4C-AA9E-52375E65E6FB}">
      <dsp:nvSpPr>
        <dsp:cNvPr id="0" name=""/>
        <dsp:cNvSpPr/>
      </dsp:nvSpPr>
      <dsp:spPr>
        <a:xfrm>
          <a:off x="2811828" y="1713393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Strategy and Policy Decision Support</a:t>
          </a:r>
          <a:endParaRPr lang="en-GB" sz="1300" b="0" kern="1200" noProof="0" dirty="0"/>
        </a:p>
      </dsp:txBody>
      <dsp:txXfrm>
        <a:off x="2831898" y="1733463"/>
        <a:ext cx="1056226" cy="645088"/>
      </dsp:txXfrm>
    </dsp:sp>
    <dsp:sp modelId="{6ADE9B43-613C-E04E-9E61-55CF439743CE}">
      <dsp:nvSpPr>
        <dsp:cNvPr id="0" name=""/>
        <dsp:cNvSpPr/>
      </dsp:nvSpPr>
      <dsp:spPr>
        <a:xfrm>
          <a:off x="2674783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6906E-B878-454C-9478-CA5DF788031A}">
      <dsp:nvSpPr>
        <dsp:cNvPr id="0" name=""/>
        <dsp:cNvSpPr/>
      </dsp:nvSpPr>
      <dsp:spPr>
        <a:xfrm>
          <a:off x="2811828" y="2569929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Policy Development</a:t>
          </a:r>
          <a:endParaRPr lang="en-GB" sz="1300" b="0" kern="1200" noProof="0" dirty="0"/>
        </a:p>
      </dsp:txBody>
      <dsp:txXfrm>
        <a:off x="2831898" y="2589999"/>
        <a:ext cx="1056226" cy="645088"/>
      </dsp:txXfrm>
    </dsp:sp>
    <dsp:sp modelId="{1EE7D741-7CAF-C749-AC1F-8B6277E541B5}">
      <dsp:nvSpPr>
        <dsp:cNvPr id="0" name=""/>
        <dsp:cNvSpPr/>
      </dsp:nvSpPr>
      <dsp:spPr>
        <a:xfrm>
          <a:off x="2674783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4BB37-81A4-CA41-A81F-299690402FB3}">
      <dsp:nvSpPr>
        <dsp:cNvPr id="0" name=""/>
        <dsp:cNvSpPr/>
      </dsp:nvSpPr>
      <dsp:spPr>
        <a:xfrm>
          <a:off x="2811828" y="3426465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Technical Consultancy and Support</a:t>
          </a:r>
          <a:endParaRPr lang="en-GB" sz="1300" b="0" kern="1200" noProof="0" dirty="0"/>
        </a:p>
      </dsp:txBody>
      <dsp:txXfrm>
        <a:off x="2831898" y="3446535"/>
        <a:ext cx="1056226" cy="645088"/>
      </dsp:txXfrm>
    </dsp:sp>
    <dsp:sp modelId="{752639CA-7CFA-C642-A6A4-38972F46A713}">
      <dsp:nvSpPr>
        <dsp:cNvPr id="0" name=""/>
        <dsp:cNvSpPr/>
      </dsp:nvSpPr>
      <dsp:spPr>
        <a:xfrm>
          <a:off x="2674783" y="685550"/>
          <a:ext cx="137045" cy="394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066"/>
              </a:lnTo>
              <a:lnTo>
                <a:pt x="137045" y="39400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2119-ED92-534C-A1C5-493CDA89EBC5}">
      <dsp:nvSpPr>
        <dsp:cNvPr id="0" name=""/>
        <dsp:cNvSpPr/>
      </dsp:nvSpPr>
      <dsp:spPr>
        <a:xfrm>
          <a:off x="2811828" y="4283001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Helpdesk Support</a:t>
          </a:r>
          <a:endParaRPr lang="en-GB" sz="1300" b="0" kern="1200" noProof="0" dirty="0"/>
        </a:p>
      </dsp:txBody>
      <dsp:txXfrm>
        <a:off x="2831898" y="4303071"/>
        <a:ext cx="1056226" cy="645088"/>
      </dsp:txXfrm>
    </dsp:sp>
    <dsp:sp modelId="{F3977A29-23F8-464C-8A89-56D34422F7AA}">
      <dsp:nvSpPr>
        <dsp:cNvPr id="0" name=""/>
        <dsp:cNvSpPr/>
      </dsp:nvSpPr>
      <dsp:spPr>
        <a:xfrm>
          <a:off x="4250809" y="321"/>
          <a:ext cx="1370457" cy="6852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smtClean="0"/>
            <a:t>Marketing and Outreach</a:t>
          </a:r>
          <a:endParaRPr lang="en-GB" sz="1700" kern="1200" noProof="0"/>
        </a:p>
      </dsp:txBody>
      <dsp:txXfrm>
        <a:off x="4270879" y="20391"/>
        <a:ext cx="1330317" cy="645088"/>
      </dsp:txXfrm>
    </dsp:sp>
    <dsp:sp modelId="{2FD50A66-5059-F242-9C08-4BB7C702D655}">
      <dsp:nvSpPr>
        <dsp:cNvPr id="0" name=""/>
        <dsp:cNvSpPr/>
      </dsp:nvSpPr>
      <dsp:spPr>
        <a:xfrm>
          <a:off x="4387855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BD62B-F1F1-C44A-974E-B2E233BA3285}">
      <dsp:nvSpPr>
        <dsp:cNvPr id="0" name=""/>
        <dsp:cNvSpPr/>
      </dsp:nvSpPr>
      <dsp:spPr>
        <a:xfrm>
          <a:off x="4524901" y="856857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Marketing</a:t>
          </a:r>
          <a:endParaRPr lang="en-GB" sz="1300" b="0" kern="1200" noProof="0" dirty="0"/>
        </a:p>
      </dsp:txBody>
      <dsp:txXfrm>
        <a:off x="4544971" y="876927"/>
        <a:ext cx="1056226" cy="645088"/>
      </dsp:txXfrm>
    </dsp:sp>
    <dsp:sp modelId="{A1D0273B-BBAE-3844-98CB-61C6A752BE06}">
      <dsp:nvSpPr>
        <dsp:cNvPr id="0" name=""/>
        <dsp:cNvSpPr/>
      </dsp:nvSpPr>
      <dsp:spPr>
        <a:xfrm>
          <a:off x="4387855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CE7FA-531F-304A-B7B7-B905E442D3CD}">
      <dsp:nvSpPr>
        <dsp:cNvPr id="0" name=""/>
        <dsp:cNvSpPr/>
      </dsp:nvSpPr>
      <dsp:spPr>
        <a:xfrm>
          <a:off x="4524901" y="1713393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Outreach</a:t>
          </a:r>
          <a:endParaRPr lang="en-GB" sz="1300" b="0" kern="1200" noProof="0" dirty="0"/>
        </a:p>
      </dsp:txBody>
      <dsp:txXfrm>
        <a:off x="4544971" y="1733463"/>
        <a:ext cx="1056226" cy="645088"/>
      </dsp:txXfrm>
    </dsp:sp>
    <dsp:sp modelId="{74354449-73EE-EE4C-A9F4-0A81DCB96FEE}">
      <dsp:nvSpPr>
        <dsp:cNvPr id="0" name=""/>
        <dsp:cNvSpPr/>
      </dsp:nvSpPr>
      <dsp:spPr>
        <a:xfrm>
          <a:off x="5963882" y="321"/>
          <a:ext cx="1370457" cy="6852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smtClean="0"/>
            <a:t>Software and Services</a:t>
          </a:r>
        </a:p>
      </dsp:txBody>
      <dsp:txXfrm>
        <a:off x="5983952" y="20391"/>
        <a:ext cx="1330317" cy="645088"/>
      </dsp:txXfrm>
    </dsp:sp>
    <dsp:sp modelId="{777BA61F-0A2A-7443-BEE5-AB892BD59B1C}">
      <dsp:nvSpPr>
        <dsp:cNvPr id="0" name=""/>
        <dsp:cNvSpPr/>
      </dsp:nvSpPr>
      <dsp:spPr>
        <a:xfrm>
          <a:off x="6100927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B3CCD-9C80-504C-84AB-F553467C0EB8}">
      <dsp:nvSpPr>
        <dsp:cNvPr id="0" name=""/>
        <dsp:cNvSpPr/>
      </dsp:nvSpPr>
      <dsp:spPr>
        <a:xfrm>
          <a:off x="6237973" y="856857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Federated Operations</a:t>
          </a:r>
        </a:p>
      </dsp:txBody>
      <dsp:txXfrm>
        <a:off x="6258043" y="876927"/>
        <a:ext cx="1056226" cy="645088"/>
      </dsp:txXfrm>
    </dsp:sp>
    <dsp:sp modelId="{70100DBF-FD38-6345-8C5D-57AE2BD21373}">
      <dsp:nvSpPr>
        <dsp:cNvPr id="0" name=""/>
        <dsp:cNvSpPr/>
      </dsp:nvSpPr>
      <dsp:spPr>
        <a:xfrm>
          <a:off x="6100927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521E9-B9C6-0140-AAB3-20B528AAE59B}">
      <dsp:nvSpPr>
        <dsp:cNvPr id="0" name=""/>
        <dsp:cNvSpPr/>
      </dsp:nvSpPr>
      <dsp:spPr>
        <a:xfrm>
          <a:off x="6237973" y="1713393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Repository of Validated Software</a:t>
          </a:r>
        </a:p>
      </dsp:txBody>
      <dsp:txXfrm>
        <a:off x="6258043" y="1733463"/>
        <a:ext cx="1056226" cy="645088"/>
      </dsp:txXfrm>
    </dsp:sp>
    <dsp:sp modelId="{5BDB57E4-C50A-A243-863A-973B277EC600}">
      <dsp:nvSpPr>
        <dsp:cNvPr id="0" name=""/>
        <dsp:cNvSpPr/>
      </dsp:nvSpPr>
      <dsp:spPr>
        <a:xfrm>
          <a:off x="6100927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DDA7F-B2D9-5F4E-916D-7506A809B9EA}">
      <dsp:nvSpPr>
        <dsp:cNvPr id="0" name=""/>
        <dsp:cNvSpPr/>
      </dsp:nvSpPr>
      <dsp:spPr>
        <a:xfrm>
          <a:off x="6237973" y="2569929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Applications Database</a:t>
          </a:r>
        </a:p>
      </dsp:txBody>
      <dsp:txXfrm>
        <a:off x="6258043" y="2589999"/>
        <a:ext cx="1056226" cy="645088"/>
      </dsp:txXfrm>
    </dsp:sp>
    <dsp:sp modelId="{095118C8-29AA-F346-8930-088C76B3B5FE}">
      <dsp:nvSpPr>
        <dsp:cNvPr id="0" name=""/>
        <dsp:cNvSpPr/>
      </dsp:nvSpPr>
      <dsp:spPr>
        <a:xfrm>
          <a:off x="6100927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14107-0B45-384C-B46C-4C7B831C14F3}">
      <dsp:nvSpPr>
        <dsp:cNvPr id="0" name=""/>
        <dsp:cNvSpPr/>
      </dsp:nvSpPr>
      <dsp:spPr>
        <a:xfrm>
          <a:off x="6237973" y="3426465"/>
          <a:ext cx="1096366" cy="6852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noProof="0" dirty="0" smtClean="0"/>
            <a:t>Training Marketplace</a:t>
          </a:r>
        </a:p>
      </dsp:txBody>
      <dsp:txXfrm>
        <a:off x="6258043" y="3446535"/>
        <a:ext cx="1056226" cy="645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44C5-EE97-0D4F-B0A9-6EC6E7ADA53C}">
      <dsp:nvSpPr>
        <dsp:cNvPr id="0" name=""/>
        <dsp:cNvSpPr/>
      </dsp:nvSpPr>
      <dsp:spPr>
        <a:xfrm>
          <a:off x="702324" y="211"/>
          <a:ext cx="1656043" cy="828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noProof="0" dirty="0" smtClean="0"/>
            <a:t>Core Platform</a:t>
          </a:r>
          <a:endParaRPr lang="en-GB" sz="2500" kern="1200" noProof="0" dirty="0"/>
        </a:p>
      </dsp:txBody>
      <dsp:txXfrm>
        <a:off x="726576" y="24463"/>
        <a:ext cx="1607539" cy="779517"/>
      </dsp:txXfrm>
    </dsp:sp>
    <dsp:sp modelId="{CF4D46AB-D20F-FE4C-A16A-4D0BA00702B2}">
      <dsp:nvSpPr>
        <dsp:cNvPr id="0" name=""/>
        <dsp:cNvSpPr/>
      </dsp:nvSpPr>
      <dsp:spPr>
        <a:xfrm>
          <a:off x="867928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72729-A344-E74E-BABE-6E74B1E8FB84}">
      <dsp:nvSpPr>
        <dsp:cNvPr id="0" name=""/>
        <dsp:cNvSpPr/>
      </dsp:nvSpPr>
      <dsp:spPr>
        <a:xfrm>
          <a:off x="1033532" y="1035238"/>
          <a:ext cx="1324834" cy="8280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Information Service</a:t>
          </a:r>
          <a:endParaRPr lang="en-GB" sz="1700" kern="1200" noProof="0" dirty="0"/>
        </a:p>
      </dsp:txBody>
      <dsp:txXfrm>
        <a:off x="1057784" y="1059490"/>
        <a:ext cx="1276330" cy="779517"/>
      </dsp:txXfrm>
    </dsp:sp>
    <dsp:sp modelId="{1D7A5538-E3A4-5141-B58E-DE8354088576}">
      <dsp:nvSpPr>
        <dsp:cNvPr id="0" name=""/>
        <dsp:cNvSpPr/>
      </dsp:nvSpPr>
      <dsp:spPr>
        <a:xfrm>
          <a:off x="867928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A943B-7ECA-1940-A8D8-847E8D54CBE3}">
      <dsp:nvSpPr>
        <dsp:cNvPr id="0" name=""/>
        <dsp:cNvSpPr/>
      </dsp:nvSpPr>
      <dsp:spPr>
        <a:xfrm>
          <a:off x="1033532" y="2070265"/>
          <a:ext cx="1324834" cy="8280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VO Membership Management</a:t>
          </a:r>
          <a:endParaRPr lang="en-GB" sz="1700" kern="1200" noProof="0" dirty="0"/>
        </a:p>
      </dsp:txBody>
      <dsp:txXfrm>
        <a:off x="1057784" y="2094517"/>
        <a:ext cx="1276330" cy="779517"/>
      </dsp:txXfrm>
    </dsp:sp>
    <dsp:sp modelId="{D355E7BE-DC45-5449-9B20-387DF1D354F2}">
      <dsp:nvSpPr>
        <dsp:cNvPr id="0" name=""/>
        <dsp:cNvSpPr/>
      </dsp:nvSpPr>
      <dsp:spPr>
        <a:xfrm>
          <a:off x="867928" y="828233"/>
          <a:ext cx="165604" cy="269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070"/>
              </a:lnTo>
              <a:lnTo>
                <a:pt x="165604" y="26910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905A3-BC7B-EF48-998C-1E9C7349B93C}">
      <dsp:nvSpPr>
        <dsp:cNvPr id="0" name=""/>
        <dsp:cNvSpPr/>
      </dsp:nvSpPr>
      <dsp:spPr>
        <a:xfrm>
          <a:off x="1033532" y="3105292"/>
          <a:ext cx="1324834" cy="8280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Service Hosting</a:t>
          </a:r>
          <a:endParaRPr lang="en-GB" sz="1700" kern="1200" noProof="0" dirty="0"/>
        </a:p>
      </dsp:txBody>
      <dsp:txXfrm>
        <a:off x="1057784" y="3129544"/>
        <a:ext cx="1276330" cy="779517"/>
      </dsp:txXfrm>
    </dsp:sp>
    <dsp:sp modelId="{F39C079D-84D5-824B-A502-90977AFE3A55}">
      <dsp:nvSpPr>
        <dsp:cNvPr id="0" name=""/>
        <dsp:cNvSpPr/>
      </dsp:nvSpPr>
      <dsp:spPr>
        <a:xfrm>
          <a:off x="2772378" y="211"/>
          <a:ext cx="1656043" cy="828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noProof="0" dirty="0" smtClean="0"/>
            <a:t>HTC Platform</a:t>
          </a:r>
          <a:endParaRPr lang="en-GB" sz="2500" kern="1200" noProof="0" dirty="0"/>
        </a:p>
      </dsp:txBody>
      <dsp:txXfrm>
        <a:off x="2796630" y="24463"/>
        <a:ext cx="1607539" cy="779517"/>
      </dsp:txXfrm>
    </dsp:sp>
    <dsp:sp modelId="{B68E89B5-EF08-F84D-9325-660119852F30}">
      <dsp:nvSpPr>
        <dsp:cNvPr id="0" name=""/>
        <dsp:cNvSpPr/>
      </dsp:nvSpPr>
      <dsp:spPr>
        <a:xfrm>
          <a:off x="2937982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9C5F9-1F83-CD42-8836-6508EA63320D}">
      <dsp:nvSpPr>
        <dsp:cNvPr id="0" name=""/>
        <dsp:cNvSpPr/>
      </dsp:nvSpPr>
      <dsp:spPr>
        <a:xfrm>
          <a:off x="3103586" y="1035238"/>
          <a:ext cx="1324834" cy="8280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Grid Compute</a:t>
          </a:r>
          <a:endParaRPr lang="en-GB" sz="1700" kern="1200" noProof="0" dirty="0"/>
        </a:p>
      </dsp:txBody>
      <dsp:txXfrm>
        <a:off x="3127838" y="1059490"/>
        <a:ext cx="1276330" cy="779517"/>
      </dsp:txXfrm>
    </dsp:sp>
    <dsp:sp modelId="{4236C95D-A1B1-4D4A-8BE8-2B10C8CE130D}">
      <dsp:nvSpPr>
        <dsp:cNvPr id="0" name=""/>
        <dsp:cNvSpPr/>
      </dsp:nvSpPr>
      <dsp:spPr>
        <a:xfrm>
          <a:off x="2937982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5BB16-5556-504A-AAE6-F96711689435}">
      <dsp:nvSpPr>
        <dsp:cNvPr id="0" name=""/>
        <dsp:cNvSpPr/>
      </dsp:nvSpPr>
      <dsp:spPr>
        <a:xfrm>
          <a:off x="3103586" y="2070265"/>
          <a:ext cx="1324834" cy="8280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Grid Storage</a:t>
          </a:r>
          <a:endParaRPr lang="en-GB" sz="1700" kern="1200" noProof="0" dirty="0"/>
        </a:p>
      </dsp:txBody>
      <dsp:txXfrm>
        <a:off x="3127838" y="2094517"/>
        <a:ext cx="1276330" cy="779517"/>
      </dsp:txXfrm>
    </dsp:sp>
    <dsp:sp modelId="{B27EEC5B-FC08-7F40-8F95-D027AB46E45F}">
      <dsp:nvSpPr>
        <dsp:cNvPr id="0" name=""/>
        <dsp:cNvSpPr/>
      </dsp:nvSpPr>
      <dsp:spPr>
        <a:xfrm>
          <a:off x="2937982" y="828233"/>
          <a:ext cx="165604" cy="269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070"/>
              </a:lnTo>
              <a:lnTo>
                <a:pt x="165604" y="26910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AEDB6-B9BF-724D-9756-743C57A8864B}">
      <dsp:nvSpPr>
        <dsp:cNvPr id="0" name=""/>
        <dsp:cNvSpPr/>
      </dsp:nvSpPr>
      <dsp:spPr>
        <a:xfrm>
          <a:off x="3103586" y="3105292"/>
          <a:ext cx="1324834" cy="8280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Data Management</a:t>
          </a:r>
          <a:endParaRPr lang="en-GB" sz="1700" kern="1200" noProof="0" dirty="0"/>
        </a:p>
      </dsp:txBody>
      <dsp:txXfrm>
        <a:off x="3127838" y="3129544"/>
        <a:ext cx="1276330" cy="779517"/>
      </dsp:txXfrm>
    </dsp:sp>
    <dsp:sp modelId="{4751BB1C-42D7-C648-B4F1-88621EB61BC0}">
      <dsp:nvSpPr>
        <dsp:cNvPr id="0" name=""/>
        <dsp:cNvSpPr/>
      </dsp:nvSpPr>
      <dsp:spPr>
        <a:xfrm>
          <a:off x="2937982" y="828233"/>
          <a:ext cx="165604" cy="3726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097"/>
              </a:lnTo>
              <a:lnTo>
                <a:pt x="165604" y="37260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1CF38-8871-C040-93EC-095D58CDD090}">
      <dsp:nvSpPr>
        <dsp:cNvPr id="0" name=""/>
        <dsp:cNvSpPr/>
      </dsp:nvSpPr>
      <dsp:spPr>
        <a:xfrm>
          <a:off x="3103586" y="4140319"/>
          <a:ext cx="1324834" cy="8280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Workflow Manager</a:t>
          </a:r>
          <a:endParaRPr lang="en-GB" sz="1700" kern="1200" noProof="0" dirty="0"/>
        </a:p>
      </dsp:txBody>
      <dsp:txXfrm>
        <a:off x="3127838" y="4164571"/>
        <a:ext cx="1276330" cy="779517"/>
      </dsp:txXfrm>
    </dsp:sp>
    <dsp:sp modelId="{8CE220D2-3346-3841-BB43-CC4A6FA6EB24}">
      <dsp:nvSpPr>
        <dsp:cNvPr id="0" name=""/>
        <dsp:cNvSpPr/>
      </dsp:nvSpPr>
      <dsp:spPr>
        <a:xfrm>
          <a:off x="4842432" y="211"/>
          <a:ext cx="1656043" cy="8280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noProof="0" dirty="0" smtClean="0"/>
            <a:t>Cloud Platform</a:t>
          </a:r>
          <a:endParaRPr lang="en-GB" sz="2500" kern="1200" noProof="0" dirty="0"/>
        </a:p>
      </dsp:txBody>
      <dsp:txXfrm>
        <a:off x="4866684" y="24463"/>
        <a:ext cx="1607539" cy="779517"/>
      </dsp:txXfrm>
    </dsp:sp>
    <dsp:sp modelId="{B6DBBA46-0F7D-A04D-BDED-5A85FD92B111}">
      <dsp:nvSpPr>
        <dsp:cNvPr id="0" name=""/>
        <dsp:cNvSpPr/>
      </dsp:nvSpPr>
      <dsp:spPr>
        <a:xfrm>
          <a:off x="5008036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DC3D3-E82B-C54E-AAF5-BD39928E5D7B}">
      <dsp:nvSpPr>
        <dsp:cNvPr id="0" name=""/>
        <dsp:cNvSpPr/>
      </dsp:nvSpPr>
      <dsp:spPr>
        <a:xfrm>
          <a:off x="5173641" y="1035238"/>
          <a:ext cx="1324834" cy="8280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Cloud Compute</a:t>
          </a:r>
          <a:endParaRPr lang="en-GB" sz="1700" kern="1200" noProof="0" dirty="0"/>
        </a:p>
      </dsp:txBody>
      <dsp:txXfrm>
        <a:off x="5197893" y="1059490"/>
        <a:ext cx="1276330" cy="779517"/>
      </dsp:txXfrm>
    </dsp:sp>
    <dsp:sp modelId="{EDF86E27-5BEB-E144-BB1A-CA3B26463E25}">
      <dsp:nvSpPr>
        <dsp:cNvPr id="0" name=""/>
        <dsp:cNvSpPr/>
      </dsp:nvSpPr>
      <dsp:spPr>
        <a:xfrm>
          <a:off x="5008036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53B03-FFCC-DC4C-ADF8-2CDEE4DFFDE3}">
      <dsp:nvSpPr>
        <dsp:cNvPr id="0" name=""/>
        <dsp:cNvSpPr/>
      </dsp:nvSpPr>
      <dsp:spPr>
        <a:xfrm>
          <a:off x="5173641" y="2070265"/>
          <a:ext cx="1324834" cy="8280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Cloud Storage</a:t>
          </a:r>
          <a:endParaRPr lang="en-GB" sz="1700" kern="1200" noProof="0" dirty="0"/>
        </a:p>
      </dsp:txBody>
      <dsp:txXfrm>
        <a:off x="5197893" y="2094517"/>
        <a:ext cx="1276330" cy="779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95926-1715-9C49-AF61-173CF2A7C4D1}">
      <dsp:nvSpPr>
        <dsp:cNvPr id="0" name=""/>
        <dsp:cNvSpPr/>
      </dsp:nvSpPr>
      <dsp:spPr>
        <a:xfrm>
          <a:off x="0" y="1357788"/>
          <a:ext cx="8075612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4DE14A-B0BA-6146-9293-23D604849063}">
      <dsp:nvSpPr>
        <dsp:cNvPr id="0" name=""/>
        <dsp:cNvSpPr/>
      </dsp:nvSpPr>
      <dsp:spPr>
        <a:xfrm>
          <a:off x="3548" y="0"/>
          <a:ext cx="2342242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2001 – 2004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EDG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 smtClean="0"/>
        </a:p>
      </dsp:txBody>
      <dsp:txXfrm>
        <a:off x="3548" y="0"/>
        <a:ext cx="2342242" cy="1810385"/>
      </dsp:txXfrm>
    </dsp:sp>
    <dsp:sp modelId="{90D9FC2A-CB75-144A-826E-9810F73789B8}">
      <dsp:nvSpPr>
        <dsp:cNvPr id="0" name=""/>
        <dsp:cNvSpPr/>
      </dsp:nvSpPr>
      <dsp:spPr>
        <a:xfrm>
          <a:off x="948372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501E7A-C2D5-FB47-B96E-50AD6BD4CE37}">
      <dsp:nvSpPr>
        <dsp:cNvPr id="0" name=""/>
        <dsp:cNvSpPr/>
      </dsp:nvSpPr>
      <dsp:spPr>
        <a:xfrm>
          <a:off x="2462903" y="2715577"/>
          <a:ext cx="2342242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2004 – 2010</a:t>
          </a:r>
          <a:br>
            <a:rPr lang="en-GB" sz="2100" kern="1200" dirty="0" smtClean="0"/>
          </a:br>
          <a:r>
            <a:rPr lang="en-GB" sz="2100" kern="1200" dirty="0" smtClean="0"/>
            <a:t>EGEE I – III</a:t>
          </a:r>
          <a:endParaRPr lang="en-GB" sz="2100" kern="1200" dirty="0"/>
        </a:p>
      </dsp:txBody>
      <dsp:txXfrm>
        <a:off x="2462903" y="2715577"/>
        <a:ext cx="2342242" cy="1810385"/>
      </dsp:txXfrm>
    </dsp:sp>
    <dsp:sp modelId="{1C684D31-C860-2E4B-BD02-2E092059FF43}">
      <dsp:nvSpPr>
        <dsp:cNvPr id="0" name=""/>
        <dsp:cNvSpPr/>
      </dsp:nvSpPr>
      <dsp:spPr>
        <a:xfrm>
          <a:off x="3407727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758724-60D7-854E-95F4-DE1BA1775094}">
      <dsp:nvSpPr>
        <dsp:cNvPr id="0" name=""/>
        <dsp:cNvSpPr/>
      </dsp:nvSpPr>
      <dsp:spPr>
        <a:xfrm>
          <a:off x="4922259" y="0"/>
          <a:ext cx="2342242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From 2010 </a:t>
          </a:r>
          <a:br>
            <a:rPr lang="en-GB" sz="2100" kern="1200" dirty="0" smtClean="0"/>
          </a:br>
          <a:r>
            <a:rPr lang="en-GB" sz="2100" kern="1200" dirty="0" smtClean="0"/>
            <a:t>EGI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>
        <a:off x="4922259" y="0"/>
        <a:ext cx="2342242" cy="1810385"/>
      </dsp:txXfrm>
    </dsp:sp>
    <dsp:sp modelId="{F1200959-9BE3-0745-8303-40E1B856FB09}">
      <dsp:nvSpPr>
        <dsp:cNvPr id="0" name=""/>
        <dsp:cNvSpPr/>
      </dsp:nvSpPr>
      <dsp:spPr>
        <a:xfrm>
          <a:off x="5867082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755FF-50AB-AA42-8134-8D09B55F8FF9}" type="datetimeFigureOut">
              <a:rPr lang="en-US" smtClean="0"/>
              <a:t>22/9/13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BD25-333F-4445-A9F4-A19327946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62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22/9/13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Support digital Research Area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Pan-European research infrastructure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Open federation of reliable services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Uniform access to national 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56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EU “large flagship project” model</a:t>
            </a:r>
          </a:p>
          <a:p>
            <a:pPr marL="628650" lvl="1" indent="-171450">
              <a:buFontTx/>
              <a:buChar char="-"/>
            </a:pPr>
            <a:r>
              <a:rPr lang="en-GB" dirty="0" smtClean="0"/>
              <a:t>Include all that’s necessary</a:t>
            </a:r>
          </a:p>
          <a:p>
            <a:pPr marL="628650" lvl="1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WLCG is</a:t>
            </a:r>
            <a:r>
              <a:rPr lang="en-GB" baseline="0" dirty="0" smtClean="0"/>
              <a:t> by far the biggest community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Strong influence</a:t>
            </a:r>
          </a:p>
          <a:p>
            <a:pPr marL="628650" lvl="1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Others tagged along as see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0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Connect researchers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Reliable &amp; innovative ICT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World-class world-spanning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Clearly European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Grid == secure sharing AND federation!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EGI.eu</a:t>
            </a:r>
            <a:r>
              <a:rPr lang="en-GB" dirty="0" smtClean="0"/>
              <a:t> coordinating body of EGI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435" indent="-29862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517" indent="-23890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324" indent="-23890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0130" indent="-23890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300"/>
              <a:pPr eaLnBrk="1" hangingPunct="1"/>
              <a:t>6</a:t>
            </a:fld>
            <a:endParaRPr lang="en-GB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 typeface="Arial"/>
              <a:buChar char="•"/>
            </a:pPr>
            <a:r>
              <a:rPr lang="en-US" dirty="0" smtClean="0"/>
              <a:t>Clearly a large overlap with EGI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en-US" dirty="0" smtClean="0"/>
              <a:t>World-wide</a:t>
            </a:r>
            <a:r>
              <a:rPr lang="en-US" baseline="0" dirty="0" smtClean="0"/>
              <a:t> scope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en-US" baseline="0" dirty="0" smtClean="0"/>
              <a:t>Though funding scoped to EU member states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Integrated</a:t>
            </a:r>
            <a:r>
              <a:rPr lang="en-GB" baseline="0" dirty="0" smtClean="0"/>
              <a:t> external </a:t>
            </a:r>
            <a:r>
              <a:rPr lang="en-GB" baseline="0" dirty="0" smtClean="0">
                <a:sym typeface="Wingdings"/>
              </a:rPr>
              <a:t></a:t>
            </a:r>
            <a:r>
              <a:rPr lang="en-GB" baseline="0" dirty="0" smtClean="0"/>
              <a:t> using operational services and platform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 smtClean="0"/>
              <a:t>Peered Resources </a:t>
            </a:r>
            <a:r>
              <a:rPr lang="en-GB" baseline="0" dirty="0" smtClean="0">
                <a:sym typeface="Wingdings"/>
              </a:rPr>
              <a:t> operational data is exchanged in interoperable formats and processes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6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EGI provides services of four types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30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Portfolio</a:t>
            </a:r>
            <a:r>
              <a:rPr lang="en-GB" baseline="0" dirty="0" smtClean="0"/>
              <a:t> definition in flux!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 smtClean="0"/>
              <a:t>Currently showing only software and services!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8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72630" cy="986400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7279"/>
            <a:chOff x="-827585" y="1827584"/>
            <a:chExt cx="9144001" cy="1047279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827585" y="1827584"/>
              <a:ext cx="9144001" cy="1047279"/>
            </a:xfrm>
            <a:prstGeom prst="rect">
              <a:avLst/>
            </a:prstGeom>
            <a:solidFill>
              <a:srgbClr val="0067B1"/>
            </a:solidFill>
            <a:ln w="93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-827585" y="1827584"/>
              <a:ext cx="3275856" cy="980728"/>
            </a:xfrm>
            <a:prstGeom prst="rect">
              <a:avLst/>
            </a:prstGeom>
            <a:solidFill>
              <a:srgbClr val="FFFFFF"/>
            </a:solidFill>
            <a:ln w="12700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7585" y="1827584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792062" y="1827584"/>
              <a:ext cx="1800225" cy="986400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95736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ichel.Drescher@egi.e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hyperlink" Target="http://www.egi.eu/servic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9.gif"/><Relationship Id="rId8" Type="http://schemas.openxmlformats.org/officeDocument/2006/relationships/image" Target="../media/image10.jpg"/><Relationship Id="rId9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2.png"/><Relationship Id="rId5" Type="http://schemas.openxmlformats.org/officeDocument/2006/relationships/image" Target="../media/image15.jpeg"/><Relationship Id="rId6" Type="http://schemas.openxmlformats.org/officeDocument/2006/relationships/image" Target="../media/image16.gif"/><Relationship Id="rId7" Type="http://schemas.openxmlformats.org/officeDocument/2006/relationships/image" Target="../media/image17.png"/><Relationship Id="rId8" Type="http://schemas.openxmlformats.org/officeDocument/2006/relationships/image" Target="../media/image18.jp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hyperlink" Target="http://www.egi.eu/servic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67744" y="2276872"/>
            <a:ext cx="5832648" cy="1343000"/>
          </a:xfrm>
        </p:spPr>
        <p:txBody>
          <a:bodyPr/>
          <a:lstStyle/>
          <a:p>
            <a:r>
              <a:rPr lang="en-GB" sz="2400" dirty="0" smtClean="0"/>
              <a:t>A pan-European Research Infrastructure supporting the digital European Research Area </a:t>
            </a:r>
            <a:endParaRPr lang="en-GB" sz="2400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619672" y="1526927"/>
            <a:ext cx="7200800" cy="893961"/>
          </a:xfrm>
        </p:spPr>
        <p:txBody>
          <a:bodyPr anchor="t"/>
          <a:lstStyle/>
          <a:p>
            <a:r>
              <a:rPr lang="en-GB" sz="4000" dirty="0" smtClean="0"/>
              <a:t>European Grid Infrastructure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4000" dirty="0"/>
          </a:p>
        </p:txBody>
      </p:sp>
      <p:sp>
        <p:nvSpPr>
          <p:cNvPr id="7" name="Subtitle 7"/>
          <p:cNvSpPr txBox="1">
            <a:spLocks/>
          </p:cNvSpPr>
          <p:nvPr/>
        </p:nvSpPr>
        <p:spPr bwMode="auto">
          <a:xfrm>
            <a:off x="2267744" y="3933056"/>
            <a:ext cx="5832648" cy="13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Michel Drescher</a:t>
            </a:r>
          </a:p>
          <a:p>
            <a:r>
              <a:rPr lang="en-GB" sz="2000" dirty="0" smtClean="0"/>
              <a:t>Technical Manager, </a:t>
            </a:r>
            <a:r>
              <a:rPr lang="en-GB" sz="2000" dirty="0" err="1" smtClean="0"/>
              <a:t>EGI.eu</a:t>
            </a:r>
            <a:endParaRPr lang="en-GB" sz="2000" dirty="0" smtClean="0"/>
          </a:p>
          <a:p>
            <a:r>
              <a:rPr lang="en-GB" sz="2000" dirty="0" smtClean="0">
                <a:hlinkClick r:id="rId2"/>
              </a:rPr>
              <a:t>Michel.Drescher@egi.eu</a:t>
            </a:r>
            <a:r>
              <a:rPr lang="en-GB" sz="2000" dirty="0" smtClean="0"/>
              <a:t> </a:t>
            </a:r>
          </a:p>
          <a:p>
            <a:endParaRPr lang="en-GB" sz="1600" dirty="0"/>
          </a:p>
          <a:p>
            <a:r>
              <a:rPr lang="en-GB" sz="1600" dirty="0" smtClean="0"/>
              <a:t>TPDL 2013</a:t>
            </a:r>
          </a:p>
          <a:p>
            <a:r>
              <a:rPr lang="en-GB" sz="1600" dirty="0" smtClean="0"/>
              <a:t>Panel: e-Infrastructures and Digital Libraries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NGI / RC Service </a:t>
            </a:r>
            <a:r>
              <a:rPr lang="en-US" dirty="0">
                <a:latin typeface="Arial" charset="0"/>
              </a:rPr>
              <a:t>Portfolio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13896"/>
              </p:ext>
            </p:extLst>
          </p:nvPr>
        </p:nvGraphicFramePr>
        <p:xfrm>
          <a:off x="107504" y="1124743"/>
          <a:ext cx="7200800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156176" y="5877272"/>
            <a:ext cx="1954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work in </a:t>
            </a:r>
            <a:r>
              <a:rPr lang="en-US" sz="1800" dirty="0" smtClean="0"/>
              <a:t>progress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e-Infrastructures and Digital Libraries TPDL 2013 Valetta, Malta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868144" y="5517232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hlinkClick r:id="rId8"/>
              </a:rPr>
              <a:t>http://</a:t>
            </a:r>
            <a:r>
              <a:rPr lang="en-US" sz="1800" dirty="0" err="1">
                <a:hlinkClick r:id="rId8"/>
              </a:rPr>
              <a:t>www.egi.eu</a:t>
            </a:r>
            <a:r>
              <a:rPr lang="en-US" sz="1800" dirty="0">
                <a:hlinkClick r:id="rId8"/>
              </a:rPr>
              <a:t>/services/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514769" y="4869160"/>
            <a:ext cx="3629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NGI = National Grid Infrastructure</a:t>
            </a:r>
          </a:p>
          <a:p>
            <a:r>
              <a:rPr lang="en-GB" dirty="0" smtClean="0"/>
              <a:t>RC  = Resource Centre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5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8D44C5-EE97-0D4F-B0A9-6EC6E7ADA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D46AB-D20F-FE4C-A16A-4D0BA0070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F72729-A344-E74E-BABE-6E74B1E8F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7A5538-E3A4-5141-B58E-DE8354088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A943B-7ECA-1940-A8D8-847E8D54C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55E7BE-DC45-5449-9B20-387DF1D3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905A3-BC7B-EF48-998C-1E9C7349B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C079D-84D5-824B-A502-90977AFE3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E89B5-EF08-F84D-9325-660119852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89C5F9-1F83-CD42-8836-6508EA63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6C95D-A1B1-4D4A-8BE8-2B10C8CE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55BB16-5556-504A-AAE6-F9671168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7EEC5B-FC08-7F40-8F95-D027AB46E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AEDB6-B9BF-724D-9756-743C57A88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BB1C-42D7-C648-B4F1-88621EB61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1CF38-8871-C040-93EC-095D58CDD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E220D2-3346-3841-BB43-CC4A6FA6E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BBA46-0F7D-A04D-BDED-5A85FD92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9DC3D3-E82B-C54E-AAF5-BD39928E5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86E27-5BEB-E144-BB1A-CA3B26463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A53B03-FFCC-DC4C-ADF8-2CDEE4DFF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Platforms for H2020 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e-Infrastructures and Digital Libraries TPDL 2013 Valetta, Malta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03648" y="4869160"/>
            <a:ext cx="7488832" cy="1296144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</a:rPr>
              <a:t>EGI Core Infrastructure </a:t>
            </a:r>
            <a:r>
              <a:rPr lang="en-GB" sz="2400" b="1" dirty="0" smtClean="0">
                <a:solidFill>
                  <a:prstClr val="black"/>
                </a:solidFill>
              </a:rPr>
              <a:t>Platform</a:t>
            </a:r>
            <a:endParaRPr lang="en-GB" sz="24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i="1" dirty="0" smtClean="0">
                <a:solidFill>
                  <a:prstClr val="black"/>
                </a:solidFill>
              </a:rPr>
              <a:t>“Operational services necessary for the management of federated </a:t>
            </a:r>
            <a:r>
              <a:rPr lang="en-GB" sz="1600" i="1" dirty="0" smtClean="0">
                <a:solidFill>
                  <a:prstClr val="black"/>
                </a:solidFill>
              </a:rPr>
              <a:t>DCDIs</a:t>
            </a:r>
            <a:r>
              <a:rPr lang="en-GB" sz="1600" i="1" dirty="0" smtClean="0">
                <a:solidFill>
                  <a:prstClr val="black"/>
                </a:solidFill>
              </a:rPr>
              <a:t>”</a:t>
            </a:r>
            <a:endParaRPr lang="en-GB" sz="1600" i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03648" y="3501008"/>
            <a:ext cx="3672408" cy="1287760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</a:rPr>
              <a:t>EGI </a:t>
            </a:r>
            <a:r>
              <a:rPr lang="en-GB" sz="2400" b="1" dirty="0" smtClean="0">
                <a:solidFill>
                  <a:prstClr val="black"/>
                </a:solidFill>
              </a:rPr>
              <a:t>Cloud Infrastructure Platform</a:t>
            </a:r>
            <a:endParaRPr lang="en-GB" sz="2400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i="1" dirty="0" smtClean="0">
                <a:solidFill>
                  <a:prstClr val="black"/>
                </a:solidFill>
              </a:rPr>
              <a:t>“A federated </a:t>
            </a:r>
            <a:r>
              <a:rPr lang="en-GB" sz="1600" i="1" dirty="0" err="1" smtClean="0">
                <a:solidFill>
                  <a:prstClr val="black"/>
                </a:solidFill>
              </a:rPr>
              <a:t>IaaS</a:t>
            </a:r>
            <a:r>
              <a:rPr lang="en-GB" sz="1600" i="1" dirty="0" smtClean="0">
                <a:solidFill>
                  <a:prstClr val="black"/>
                </a:solidFill>
              </a:rPr>
              <a:t> Cloud infrastructure”</a:t>
            </a:r>
            <a:endParaRPr lang="en-GB" sz="1600" i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2132856"/>
            <a:ext cx="1080120" cy="4032448"/>
          </a:xfrm>
          <a:prstGeom prst="roundRect">
            <a:avLst/>
          </a:prstGeom>
          <a:solidFill>
            <a:schemeClr val="bg1"/>
          </a:solidFill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</a:rPr>
              <a:t>EGI </a:t>
            </a:r>
            <a:r>
              <a:rPr lang="en-GB" sz="2400" b="1" dirty="0" smtClean="0">
                <a:solidFill>
                  <a:prstClr val="black"/>
                </a:solidFill>
              </a:rPr>
              <a:t>Collaboration  Platform</a:t>
            </a:r>
            <a:endParaRPr lang="en-GB" sz="2400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i="1" dirty="0" smtClean="0">
                <a:solidFill>
                  <a:prstClr val="black"/>
                </a:solidFill>
              </a:rPr>
              <a:t>“Tools &amp; Services enabling cross-community collaboration”</a:t>
            </a:r>
            <a:endParaRPr lang="en-GB" sz="1600" i="1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2132856"/>
            <a:ext cx="2448272" cy="2655912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Integrated 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Platform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(VRE)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403648" y="2132856"/>
            <a:ext cx="2448272" cy="1296144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Virtualised 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Platform (VRE)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1220898"/>
            <a:ext cx="8640960" cy="8399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prstClr val="black"/>
                </a:solidFill>
              </a:rPr>
              <a:t>ERA needs an open ecosystem of VREs &amp; services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23928" y="2132856"/>
            <a:ext cx="2448272" cy="2655912"/>
          </a:xfrm>
          <a:custGeom>
            <a:avLst/>
            <a:gdLst/>
            <a:ahLst/>
            <a:cxnLst/>
            <a:rect l="l" t="t" r="r" b="b"/>
            <a:pathLst>
              <a:path w="2592288" h="2655912">
                <a:moveTo>
                  <a:pt x="216028" y="0"/>
                </a:moveTo>
                <a:lnTo>
                  <a:pt x="1512172" y="0"/>
                </a:lnTo>
                <a:lnTo>
                  <a:pt x="2376260" y="0"/>
                </a:lnTo>
                <a:cubicBezTo>
                  <a:pt x="2391174" y="0"/>
                  <a:pt x="2405734" y="1511"/>
                  <a:pt x="2419797" y="4389"/>
                </a:cubicBezTo>
                <a:cubicBezTo>
                  <a:pt x="2433860" y="7267"/>
                  <a:pt x="2447425" y="11511"/>
                  <a:pt x="2460348" y="16977"/>
                </a:cubicBezTo>
                <a:cubicBezTo>
                  <a:pt x="2486193" y="27908"/>
                  <a:pt x="2509468" y="43727"/>
                  <a:pt x="2529015" y="63273"/>
                </a:cubicBezTo>
                <a:cubicBezTo>
                  <a:pt x="2548562" y="82820"/>
                  <a:pt x="2564380" y="106095"/>
                  <a:pt x="2575312" y="131940"/>
                </a:cubicBezTo>
                <a:cubicBezTo>
                  <a:pt x="2580777" y="144863"/>
                  <a:pt x="2585022" y="158428"/>
                  <a:pt x="2587899" y="172491"/>
                </a:cubicBezTo>
                <a:cubicBezTo>
                  <a:pt x="2590777" y="186554"/>
                  <a:pt x="2592288" y="201114"/>
                  <a:pt x="2592288" y="216028"/>
                </a:cubicBezTo>
                <a:lnTo>
                  <a:pt x="2592288" y="1080116"/>
                </a:lnTo>
                <a:lnTo>
                  <a:pt x="2592288" y="2439884"/>
                </a:lnTo>
                <a:cubicBezTo>
                  <a:pt x="2592288" y="2559193"/>
                  <a:pt x="2495569" y="2655912"/>
                  <a:pt x="2376260" y="2655912"/>
                </a:cubicBezTo>
                <a:lnTo>
                  <a:pt x="1512172" y="2655912"/>
                </a:lnTo>
                <a:cubicBezTo>
                  <a:pt x="1392863" y="2655912"/>
                  <a:pt x="1296144" y="2559193"/>
                  <a:pt x="1296144" y="2439884"/>
                </a:cubicBezTo>
                <a:lnTo>
                  <a:pt x="1296144" y="1296144"/>
                </a:ln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rgbClr val="FFFFFF"/>
          </a:solidFill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Hybrid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Community Platform (VRE)</a:t>
            </a:r>
            <a:endParaRPr lang="en-GB" sz="2400" b="1" i="1" dirty="0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7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27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589240"/>
            <a:ext cx="8075612" cy="709539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GB" b="1" dirty="0" smtClean="0"/>
              <a:t>Questions?</a:t>
            </a:r>
            <a:endParaRPr lang="en-GB" b="1" dirty="0"/>
          </a:p>
        </p:txBody>
      </p:sp>
      <p:pic>
        <p:nvPicPr>
          <p:cNvPr id="4" name="Picture 3" descr="j03155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" y="1052736"/>
            <a:ext cx="9139560" cy="47477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1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8800" b="1" dirty="0" smtClean="0"/>
              <a:t>BACKUP</a:t>
            </a:r>
            <a:endParaRPr lang="en-GB" sz="8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Decade-long legacy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631671"/>
              </p:ext>
            </p:extLst>
          </p:nvPr>
        </p:nvGraphicFramePr>
        <p:xfrm>
          <a:off x="611188" y="1412875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DataGrid_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1368152" cy="966827"/>
          </a:xfrm>
          <a:prstGeom prst="rect">
            <a:avLst/>
          </a:prstGeom>
        </p:spPr>
      </p:pic>
      <p:pic>
        <p:nvPicPr>
          <p:cNvPr id="8" name="Picture 7" descr="Enabling_Grids_for_E-sciencE_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41168"/>
            <a:ext cx="1397124" cy="838274"/>
          </a:xfrm>
          <a:prstGeom prst="rect">
            <a:avLst/>
          </a:prstGeom>
        </p:spPr>
      </p:pic>
      <p:pic>
        <p:nvPicPr>
          <p:cNvPr id="9" name="Picture 8" descr="European_Grid_Initiative_log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09790"/>
            <a:ext cx="1152128" cy="8558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5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Homogeneity …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776"/>
            <a:ext cx="8532812" cy="45365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EDG &amp; EGEE were homogenous projects</a:t>
            </a:r>
          </a:p>
          <a:p>
            <a:pPr lvl="1"/>
            <a:r>
              <a:rPr lang="en-US" dirty="0" smtClean="0"/>
              <a:t>Resources, Software &amp; Users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EGEE served the “Heavy User Communities”</a:t>
            </a:r>
          </a:p>
          <a:p>
            <a:pPr lvl="1"/>
            <a:r>
              <a:rPr lang="en-US" dirty="0" smtClean="0"/>
              <a:t>High-energy Physics / WLCG</a:t>
            </a:r>
          </a:p>
          <a:p>
            <a:pPr lvl="1"/>
            <a:r>
              <a:rPr lang="en-US" dirty="0" smtClean="0"/>
              <a:t>Astrophysics</a:t>
            </a:r>
          </a:p>
          <a:p>
            <a:pPr lvl="1"/>
            <a:r>
              <a:rPr lang="en-US" dirty="0" smtClean="0"/>
              <a:t>Earth Sciences</a:t>
            </a:r>
          </a:p>
          <a:p>
            <a:pPr lvl="1"/>
            <a:r>
              <a:rPr lang="en-US" dirty="0" smtClean="0"/>
              <a:t>Life Sciences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… with one Grid middleware.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</a:rPr>
              <a:t>e-Infrastructures and Digital Libraries TPDL 2013 Valetta, Malta </a:t>
            </a: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" name="Picture 1" descr="GLite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33056"/>
            <a:ext cx="2540000" cy="15621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7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to Heterogeneity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84060" y="1124744"/>
            <a:ext cx="3623844" cy="2323420"/>
            <a:chOff x="84060" y="1124744"/>
            <a:chExt cx="3623844" cy="2323420"/>
          </a:xfrm>
        </p:grpSpPr>
        <p:pic>
          <p:nvPicPr>
            <p:cNvPr id="4" name="Picture 3" descr="Glastonbury few people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0" b="15921"/>
            <a:stretch/>
          </p:blipFill>
          <p:spPr>
            <a:xfrm>
              <a:off x="84060" y="1124744"/>
              <a:ext cx="3623844" cy="187220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1520" y="2924944"/>
              <a:ext cx="3203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20k</a:t>
              </a:r>
              <a:r>
                <a:rPr lang="en-GB" sz="2800" dirty="0" smtClean="0"/>
                <a:t> researchers</a:t>
              </a:r>
              <a:endParaRPr lang="en-GB" sz="2800" dirty="0"/>
            </a:p>
          </p:txBody>
        </p:sp>
      </p:grpSp>
      <p:sp>
        <p:nvSpPr>
          <p:cNvPr id="6" name="Right Arrow 5"/>
          <p:cNvSpPr/>
          <p:nvPr/>
        </p:nvSpPr>
        <p:spPr>
          <a:xfrm>
            <a:off x="3851920" y="1700808"/>
            <a:ext cx="1440160" cy="72008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5436096" y="1124744"/>
            <a:ext cx="3643044" cy="2323420"/>
            <a:chOff x="5436096" y="1124744"/>
            <a:chExt cx="3643044" cy="2323420"/>
          </a:xfrm>
        </p:grpSpPr>
        <p:pic>
          <p:nvPicPr>
            <p:cNvPr id="7" name="Picture 6" descr="glastonbury-crowd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124744"/>
              <a:ext cx="3643044" cy="18919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60640" y="2924944"/>
              <a:ext cx="2987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0000"/>
                  </a:solidFill>
                </a:rPr>
                <a:t>2M</a:t>
              </a:r>
              <a:r>
                <a:rPr lang="en-GB" sz="2800" dirty="0" smtClean="0"/>
                <a:t> researchers!</a:t>
              </a:r>
              <a:endParaRPr lang="en-GB" sz="2800" dirty="0"/>
            </a:p>
          </p:txBody>
        </p:sp>
      </p:grpSp>
      <p:pic>
        <p:nvPicPr>
          <p:cNvPr id="9" name="Picture 8" descr="GLite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57192"/>
            <a:ext cx="1440160" cy="88569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07504" y="3573016"/>
            <a:ext cx="2016224" cy="1440160"/>
            <a:chOff x="107504" y="3573016"/>
            <a:chExt cx="2016224" cy="1440160"/>
          </a:xfrm>
        </p:grpSpPr>
        <p:sp>
          <p:nvSpPr>
            <p:cNvPr id="10" name="Right Arrow 9"/>
            <p:cNvSpPr/>
            <p:nvPr/>
          </p:nvSpPr>
          <p:spPr>
            <a:xfrm rot="5400000">
              <a:off x="1043608" y="3933056"/>
              <a:ext cx="1440160" cy="72008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504" y="3933056"/>
              <a:ext cx="1392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Few related use cases</a:t>
              </a:r>
              <a:endParaRPr lang="en-GB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0152" y="3429000"/>
            <a:ext cx="2808312" cy="1440160"/>
            <a:chOff x="5940152" y="3429000"/>
            <a:chExt cx="2808312" cy="1440160"/>
          </a:xfrm>
        </p:grpSpPr>
        <p:sp>
          <p:nvSpPr>
            <p:cNvPr id="12" name="Right Arrow 11"/>
            <p:cNvSpPr/>
            <p:nvPr/>
          </p:nvSpPr>
          <p:spPr>
            <a:xfrm rot="5400000">
              <a:off x="6084168" y="4005064"/>
              <a:ext cx="1440160" cy="288032"/>
            </a:xfrm>
            <a:prstGeom prst="rightArrow">
              <a:avLst>
                <a:gd name="adj1" fmla="val 31774"/>
                <a:gd name="adj2" fmla="val 14700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7884368" y="4005064"/>
              <a:ext cx="1440160" cy="288032"/>
            </a:xfrm>
            <a:prstGeom prst="rightArrow">
              <a:avLst>
                <a:gd name="adj1" fmla="val 31774"/>
                <a:gd name="adj2" fmla="val 14700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7524328" y="4005064"/>
              <a:ext cx="1440160" cy="288032"/>
            </a:xfrm>
            <a:prstGeom prst="rightArrow">
              <a:avLst>
                <a:gd name="adj1" fmla="val 31774"/>
                <a:gd name="adj2" fmla="val 14700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7164288" y="4005064"/>
              <a:ext cx="1440160" cy="288032"/>
            </a:xfrm>
            <a:prstGeom prst="rightArrow">
              <a:avLst>
                <a:gd name="adj1" fmla="val 31774"/>
                <a:gd name="adj2" fmla="val 14700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6804248" y="4005064"/>
              <a:ext cx="1440160" cy="288032"/>
            </a:xfrm>
            <a:prstGeom prst="rightArrow">
              <a:avLst>
                <a:gd name="adj1" fmla="val 31774"/>
                <a:gd name="adj2" fmla="val 14700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Arrow 17"/>
            <p:cNvSpPr/>
            <p:nvPr/>
          </p:nvSpPr>
          <p:spPr>
            <a:xfrm rot="5400000">
              <a:off x="6444208" y="4005064"/>
              <a:ext cx="1440160" cy="288032"/>
            </a:xfrm>
            <a:prstGeom prst="rightArrow">
              <a:avLst>
                <a:gd name="adj1" fmla="val 31774"/>
                <a:gd name="adj2" fmla="val 14700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5724128" y="4005064"/>
              <a:ext cx="1440160" cy="288032"/>
            </a:xfrm>
            <a:prstGeom prst="rightArrow">
              <a:avLst>
                <a:gd name="adj1" fmla="val 31774"/>
                <a:gd name="adj2" fmla="val 14700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5364088" y="4005064"/>
              <a:ext cx="1440160" cy="288032"/>
            </a:xfrm>
            <a:prstGeom prst="rightArrow">
              <a:avLst>
                <a:gd name="adj1" fmla="val 31774"/>
                <a:gd name="adj2" fmla="val 14700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0152" y="3861048"/>
              <a:ext cx="28083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Many diverse use cases</a:t>
              </a:r>
              <a:endParaRPr lang="en-GB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64088" y="4941168"/>
            <a:ext cx="3779912" cy="1533770"/>
            <a:chOff x="5364088" y="4941168"/>
            <a:chExt cx="3779912" cy="1533770"/>
          </a:xfrm>
        </p:grpSpPr>
        <p:pic>
          <p:nvPicPr>
            <p:cNvPr id="23" name="Picture 22" descr="qcg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941168"/>
              <a:ext cx="972449" cy="761752"/>
            </a:xfrm>
            <a:prstGeom prst="rect">
              <a:avLst/>
            </a:prstGeom>
          </p:spPr>
        </p:pic>
        <p:pic>
          <p:nvPicPr>
            <p:cNvPr id="24" name="Picture 23" descr="globus_logo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896" y="5517232"/>
              <a:ext cx="936104" cy="780087"/>
            </a:xfrm>
            <a:prstGeom prst="rect">
              <a:avLst/>
            </a:prstGeom>
          </p:spPr>
        </p:pic>
        <p:pic>
          <p:nvPicPr>
            <p:cNvPr id="25" name="Picture 24" descr="GLite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5589240"/>
              <a:ext cx="1440160" cy="885698"/>
            </a:xfrm>
            <a:prstGeom prst="rect">
              <a:avLst/>
            </a:prstGeom>
          </p:spPr>
        </p:pic>
        <p:pic>
          <p:nvPicPr>
            <p:cNvPr id="27" name="Picture 26" descr="opennebul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5157192"/>
              <a:ext cx="1743449" cy="375573"/>
            </a:xfrm>
            <a:prstGeom prst="rect">
              <a:avLst/>
            </a:prstGeom>
          </p:spPr>
        </p:pic>
        <p:pic>
          <p:nvPicPr>
            <p:cNvPr id="28" name="Picture 27" descr="openstack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589240"/>
              <a:ext cx="782464" cy="807304"/>
            </a:xfrm>
            <a:prstGeom prst="rect">
              <a:avLst/>
            </a:prstGeom>
          </p:spPr>
        </p:pic>
        <p:pic>
          <p:nvPicPr>
            <p:cNvPr id="26" name="Picture 25" descr="dcach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4941168"/>
              <a:ext cx="650776" cy="650776"/>
            </a:xfrm>
            <a:prstGeom prst="rect">
              <a:avLst/>
            </a:prstGeom>
          </p:spPr>
        </p:pic>
      </p:grpSp>
      <p:sp>
        <p:nvSpPr>
          <p:cNvPr id="30" name="Right Arrow 29"/>
          <p:cNvSpPr/>
          <p:nvPr/>
        </p:nvSpPr>
        <p:spPr>
          <a:xfrm>
            <a:off x="3923928" y="5157192"/>
            <a:ext cx="1440160" cy="72008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7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Core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74892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 services that federate and integrate the functional services deployed in the </a:t>
            </a:r>
            <a:r>
              <a:rPr lang="en-GB" b="1" dirty="0" smtClean="0"/>
              <a:t>production infrastructure</a:t>
            </a:r>
            <a:endParaRPr lang="en-GB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e-Infrastructures and Digital Libraries TPDL 2013 Valetta, Malta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1600" y="2708920"/>
            <a:ext cx="7128792" cy="2952328"/>
            <a:chOff x="899592" y="3284984"/>
            <a:chExt cx="7128792" cy="2952328"/>
          </a:xfrm>
        </p:grpSpPr>
        <p:sp>
          <p:nvSpPr>
            <p:cNvPr id="5" name="Rounded Rectangle 4"/>
            <p:cNvSpPr/>
            <p:nvPr/>
          </p:nvSpPr>
          <p:spPr>
            <a:xfrm>
              <a:off x="899592" y="3284984"/>
              <a:ext cx="7128792" cy="29523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</a:rPr>
                <a:t>EGI Core Infrastructure Platform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878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Federated AAI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15816" y="4797152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Service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Catalogue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(GOCDB)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880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Monitoring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882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Accounting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15616" y="4797152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Metrics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Visualisation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(</a:t>
              </a:r>
              <a:r>
                <a:rPr lang="en-GB" sz="1600" dirty="0" err="1" smtClean="0">
                  <a:solidFill>
                    <a:prstClr val="black"/>
                  </a:solidFill>
                </a:rPr>
                <a:t>gstat</a:t>
              </a:r>
              <a:r>
                <a:rPr lang="en-GB" sz="1600" dirty="0" smtClean="0">
                  <a:solidFill>
                    <a:prstClr val="black"/>
                  </a:solidFill>
                </a:rPr>
                <a:t>)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15616" y="3501008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Information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Discovery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(BDII)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88024" y="4797152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Messaging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660232" y="4221088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Operations Portal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520" y="5495280"/>
            <a:ext cx="8712968" cy="8860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For e-Infrastructures, Research Infrastructures &amp; Community Platforms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8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Cloud Infrastructure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e-Infrastructures and Digital Libraries TPDL 2013 Valetta, Malta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3768" y="4788768"/>
            <a:ext cx="5976664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</a:rPr>
              <a:t>EGI Core Infrastructure Platform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9979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Federated AAI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995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Central Service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Registry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011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Monitoring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2027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Accounting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83768" y="1980456"/>
            <a:ext cx="5976664" cy="27363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</a:rPr>
              <a:t>EGI Cloud Infrastructure Platform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9792" y="3708648"/>
            <a:ext cx="554461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white"/>
                </a:solidFill>
              </a:rPr>
              <a:t>Cloud Management Stacks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(</a:t>
            </a:r>
            <a:r>
              <a:rPr lang="en-GB" sz="1400" dirty="0" err="1" smtClean="0">
                <a:solidFill>
                  <a:prstClr val="white"/>
                </a:solidFill>
              </a:rPr>
              <a:t>OpenStack</a:t>
            </a:r>
            <a:r>
              <a:rPr lang="en-GB" sz="1400" dirty="0" smtClean="0">
                <a:solidFill>
                  <a:prstClr val="white"/>
                </a:solidFill>
              </a:rPr>
              <a:t>, </a:t>
            </a:r>
            <a:r>
              <a:rPr lang="en-GB" sz="1400" dirty="0" err="1" smtClean="0">
                <a:solidFill>
                  <a:prstClr val="white"/>
                </a:solidFill>
              </a:rPr>
              <a:t>OpenNebula</a:t>
            </a:r>
            <a:r>
              <a:rPr lang="en-GB" sz="1400" dirty="0" smtClean="0">
                <a:solidFill>
                  <a:prstClr val="white"/>
                </a:solidFill>
              </a:rPr>
              <a:t>, …)</a:t>
            </a:r>
            <a:endParaRPr lang="en-GB" sz="140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47864" y="4500736"/>
            <a:ext cx="4248472" cy="504056"/>
            <a:chOff x="3347864" y="4500736"/>
            <a:chExt cx="4248472" cy="50405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347864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1601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5617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9633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2699792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VM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prstClr val="white"/>
                </a:solidFill>
              </a:rPr>
              <a:t>Mgmt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347864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88024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Storage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prstClr val="white"/>
                </a:solidFill>
              </a:rPr>
              <a:t>Mgmt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48264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Information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36096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96336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27584" y="1980456"/>
            <a:ext cx="1575792" cy="42568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EGI Collaboration Platform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 rot="16200000">
            <a:off x="899592" y="4788768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Image Metadata Marketplace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195736" y="4140696"/>
            <a:ext cx="50405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23730" y="5292824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 rot="16200000">
            <a:off x="899592" y="2916560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Image Repository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95736" y="3420616"/>
            <a:ext cx="0" cy="1872208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23730" y="3420616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27584" y="1220898"/>
            <a:ext cx="7632848" cy="6512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prstClr val="black"/>
                </a:solidFill>
              </a:rPr>
              <a:t>Enable an open ecosystem of services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services for VREs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4488" y="3593368"/>
            <a:ext cx="1620000" cy="792000"/>
          </a:xfrm>
          <a:prstGeom prst="flowChartAlternateProcess">
            <a:avLst/>
          </a:prstGeom>
          <a:solidFill>
            <a:schemeClr val="bg1"/>
          </a:solidFill>
          <a:ln w="25400" cap="flat" cmpd="sng" algn="ctr">
            <a:solidFill>
              <a:srgbClr val="92D05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Gill Sans"/>
                <a:ea typeface="+mn-ea"/>
              </a:rPr>
              <a:t>Information System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Top-DBII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488" y="4487415"/>
            <a:ext cx="1620000" cy="792000"/>
          </a:xfrm>
          <a:prstGeom prst="flowChartAlternateProcess">
            <a:avLst/>
          </a:prstGeom>
          <a:solidFill>
            <a:schemeClr val="bg1"/>
          </a:solidFill>
          <a:ln w="25400" cap="flat" cmpd="sng" algn="ctr">
            <a:solidFill>
              <a:srgbClr val="92D05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Gill Sans"/>
                <a:ea typeface="+mn-ea"/>
              </a:rPr>
              <a:t>Monitoring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Nagios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 + community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 probes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488" y="1805274"/>
            <a:ext cx="1620000" cy="792000"/>
          </a:xfrm>
          <a:prstGeom prst="flowChartAlternateProcess">
            <a:avLst/>
          </a:prstGeom>
          <a:solidFill>
            <a:schemeClr val="bg1"/>
          </a:solidFill>
          <a:ln w="25400" cap="flat" cmpd="sng" algn="ctr">
            <a:solidFill>
              <a:srgbClr val="92D05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Gill Sans"/>
                <a:ea typeface="+mn-ea"/>
              </a:rPr>
              <a:t>Image Metadata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Marketplace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488" y="2699321"/>
            <a:ext cx="1620000" cy="792000"/>
          </a:xfrm>
          <a:prstGeom prst="flowChartAlternateProcess">
            <a:avLst/>
          </a:prstGeom>
          <a:solidFill>
            <a:schemeClr val="bg1"/>
          </a:solidFill>
          <a:ln w="25400" cap="flat" cmpd="sng" algn="ctr">
            <a:solidFill>
              <a:srgbClr val="92D05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Gill Sans"/>
                <a:ea typeface="+mn-ea"/>
              </a:rPr>
              <a:t>Appliance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Gill Sans"/>
                <a:ea typeface="+mn-ea"/>
              </a:rPr>
              <a:t>Repository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4488" y="5381463"/>
            <a:ext cx="1620000" cy="792000"/>
          </a:xfrm>
          <a:prstGeom prst="flowChartAlternateProcess">
            <a:avLst/>
          </a:prstGeom>
          <a:solidFill>
            <a:schemeClr val="bg1"/>
          </a:solidFill>
          <a:ln w="25400" cap="flat" cmpd="sng" algn="ctr">
            <a:solidFill>
              <a:srgbClr val="92D05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 smtClean="0">
                <a:solidFill>
                  <a:srgbClr val="A50021"/>
                </a:solidFill>
                <a:latin typeface="Gill Sans"/>
                <a:ea typeface="+mn-ea"/>
              </a:rPr>
              <a:t>VO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PERUN server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9752" y="2299315"/>
            <a:ext cx="4500000" cy="1349901"/>
          </a:xfrm>
          <a:prstGeom prst="round2DiagRect">
            <a:avLst>
              <a:gd name="adj1" fmla="val 7471"/>
              <a:gd name="adj2" fmla="val 0"/>
            </a:avLst>
          </a:prstGeom>
          <a:noFill/>
          <a:ln w="12700" cap="flat" cmpd="sng" algn="ctr">
            <a:solidFill>
              <a:srgbClr val="A6A6A6"/>
            </a:solidFill>
            <a:prstDash val="solid"/>
          </a:ln>
          <a:effectLst/>
        </p:spPr>
        <p:txBody>
          <a:bodyPr vert="horz" wrap="square"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1E47"/>
                </a:solidFill>
                <a:effectLst/>
                <a:uLnTx/>
                <a:uFillTx/>
                <a:latin typeface="Gill Sans"/>
                <a:ea typeface="+mn-ea"/>
              </a:rPr>
              <a:t>User Interfaces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Gill Sans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3985" y="2659355"/>
            <a:ext cx="2160000" cy="864096"/>
          </a:xfrm>
          <a:prstGeom prst="flowChartAlternateProcess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prstClr val="black"/>
                </a:solidFill>
                <a:latin typeface="Gill Sans"/>
                <a:ea typeface="+mn-ea"/>
              </a:rPr>
              <a:t>OCCI Clients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rOCCI</a:t>
            </a:r>
            <a:r>
              <a:rPr lang="en-GB" sz="1400" kern="0" dirty="0">
                <a:solidFill>
                  <a:prstClr val="black"/>
                </a:solidFill>
                <a:latin typeface="Gill Sans"/>
                <a:ea typeface="+mn-ea"/>
              </a:rPr>
              <a:t>;</a:t>
            </a:r>
            <a:r>
              <a:rPr lang="en-GB" sz="1400" kern="0" noProof="0" dirty="0" smtClean="0">
                <a:solidFill>
                  <a:prstClr val="black"/>
                </a:solidFill>
                <a:latin typeface="Gill Sans"/>
                <a:ea typeface="+mn-ea"/>
              </a:rPr>
              <a:t> </a:t>
            </a:r>
            <a:r>
              <a:rPr lang="en-GB" sz="1400" kern="0" dirty="0" smtClean="0">
                <a:solidFill>
                  <a:prstClr val="black"/>
                </a:solidFill>
                <a:latin typeface="Gill Sans"/>
                <a:ea typeface="+mn-ea"/>
              </a:rPr>
              <a:t>W</a:t>
            </a:r>
            <a:r>
              <a:rPr lang="en-GB" sz="1400" kern="0" noProof="0" dirty="0" err="1" smtClean="0">
                <a:solidFill>
                  <a:prstClr val="black"/>
                </a:solidFill>
                <a:latin typeface="Gill Sans"/>
                <a:ea typeface="+mn-ea"/>
              </a:rPr>
              <a:t>NoDeS</a:t>
            </a:r>
            <a:r>
              <a:rPr lang="en-GB" sz="1400" kern="0" noProof="0" dirty="0" smtClean="0">
                <a:solidFill>
                  <a:prstClr val="black"/>
                </a:solidFill>
                <a:latin typeface="Gill Sans"/>
                <a:ea typeface="+mn-ea"/>
              </a:rPr>
              <a:t>-CLI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noProof="0" dirty="0" smtClean="0">
                <a:solidFill>
                  <a:prstClr val="black"/>
                </a:solidFill>
                <a:latin typeface="Gill Sans"/>
                <a:ea typeface="+mn-ea"/>
              </a:rPr>
              <a:t> </a:t>
            </a:r>
            <a:r>
              <a:rPr lang="en-GB" sz="1400" kern="0" noProof="0" dirty="0" err="1" smtClean="0">
                <a:solidFill>
                  <a:prstClr val="black"/>
                </a:solidFill>
                <a:latin typeface="Gill Sans"/>
                <a:ea typeface="+mn-ea"/>
              </a:rPr>
              <a:t>SlipStream</a:t>
            </a:r>
            <a:r>
              <a:rPr lang="en-GB" sz="1400" kern="0" noProof="0" dirty="0" smtClean="0">
                <a:solidFill>
                  <a:prstClr val="black"/>
                </a:solidFill>
                <a:latin typeface="Gill Sans"/>
                <a:ea typeface="+mn-ea"/>
              </a:rPr>
              <a:t>, VMDIRAC, </a:t>
            </a:r>
            <a:r>
              <a:rPr lang="en-GB" sz="1400" kern="0" noProof="0" dirty="0" err="1" smtClean="0">
                <a:solidFill>
                  <a:prstClr val="black"/>
                </a:solidFill>
                <a:latin typeface="Gill Sans"/>
                <a:ea typeface="+mn-ea"/>
              </a:rPr>
              <a:t>CompatibleOne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6740" y="2659355"/>
            <a:ext cx="1875000" cy="576000"/>
          </a:xfrm>
          <a:prstGeom prst="flowChartAlternateProcess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prstClr val="black"/>
                </a:solidFill>
                <a:latin typeface="Gill Sans"/>
                <a:ea typeface="+mn-ea"/>
              </a:rPr>
              <a:t>CDMI Clients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Libcdmi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-java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3716762"/>
            <a:ext cx="4500000" cy="2268000"/>
          </a:xfrm>
          <a:prstGeom prst="round2DiagRect">
            <a:avLst>
              <a:gd name="adj1" fmla="val 3802"/>
              <a:gd name="adj2" fmla="val 0"/>
            </a:avLst>
          </a:prstGeom>
          <a:noFill/>
          <a:ln w="12700" cap="flat" cmpd="sng" algn="ctr">
            <a:solidFill>
              <a:srgbClr val="A6A6A6"/>
            </a:solidFill>
            <a:prstDash val="solid"/>
          </a:ln>
          <a:effectLst/>
        </p:spPr>
        <p:txBody>
          <a:bodyPr vert="horz" wrap="square"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kern="0" dirty="0" smtClean="0">
                <a:solidFill>
                  <a:srgbClr val="001E47"/>
                </a:solidFill>
                <a:latin typeface="Gill Sans"/>
                <a:ea typeface="+mn-ea"/>
              </a:rPr>
              <a:t>Resource Providers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baseline="0" dirty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Gill Sans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8038" y="4099927"/>
            <a:ext cx="1260000" cy="504000"/>
          </a:xfrm>
          <a:prstGeom prst="flowChartAlternateProcess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VOMS proxy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7991" y="4722441"/>
            <a:ext cx="1260000" cy="504000"/>
          </a:xfrm>
          <a:prstGeom prst="flowChartAlternateProcess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err="1" smtClean="0">
                <a:solidFill>
                  <a:prstClr val="black"/>
                </a:solidFill>
                <a:latin typeface="Gill Sans"/>
                <a:ea typeface="+mn-ea"/>
              </a:rPr>
              <a:t>Vmcatcher</a:t>
            </a: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err="1" smtClean="0">
                <a:solidFill>
                  <a:prstClr val="black"/>
                </a:solidFill>
                <a:latin typeface="Gill Sans"/>
                <a:ea typeface="+mn-ea"/>
              </a:rPr>
              <a:t>Vmcaster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7192" y="5344954"/>
            <a:ext cx="1440000" cy="504000"/>
          </a:xfrm>
          <a:prstGeom prst="flowChartAlternateProcess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prstClr val="black"/>
                </a:solidFill>
                <a:latin typeface="Gill Sans"/>
                <a:ea typeface="+mn-ea"/>
              </a:rPr>
              <a:t>Marketplace client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7991" y="4099870"/>
            <a:ext cx="1260000" cy="504000"/>
          </a:xfrm>
          <a:prstGeom prst="flowChartAlternateProcess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prstClr val="black"/>
                </a:solidFill>
                <a:latin typeface="Gill Sans"/>
                <a:ea typeface="+mn-ea"/>
              </a:rPr>
              <a:t>SSM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3176" y="5344954"/>
            <a:ext cx="1260000" cy="504000"/>
          </a:xfrm>
          <a:prstGeom prst="flowChartAlternateProcess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prstClr val="black"/>
                </a:solidFill>
                <a:latin typeface="Gill Sans"/>
                <a:ea typeface="+mn-ea"/>
              </a:rPr>
              <a:t>CDMI server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7991" y="5344954"/>
            <a:ext cx="1260000" cy="504000"/>
          </a:xfrm>
          <a:prstGeom prst="flowChartAlternateProcess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prstClr val="black"/>
                </a:solidFill>
                <a:latin typeface="Gill Sans"/>
                <a:ea typeface="+mn-ea"/>
              </a:rPr>
              <a:t>LDAP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7192" y="4106775"/>
            <a:ext cx="1440000" cy="1152000"/>
          </a:xfrm>
          <a:prstGeom prst="flowChartAlternateProcess">
            <a:avLst/>
          </a:prstGeom>
          <a:solidFill>
            <a:srgbClr val="FFFFFF"/>
          </a:solidFill>
          <a:ln w="25400" cap="flat" cmpd="sng" algn="ctr">
            <a:solidFill>
              <a:srgbClr val="00B0F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err="1" smtClean="0">
                <a:solidFill>
                  <a:srgbClr val="122047"/>
                </a:solidFill>
                <a:latin typeface="Gill Sans"/>
              </a:rPr>
              <a:t>OpenNebula</a:t>
            </a:r>
            <a:endParaRPr lang="en-GB" sz="1400" kern="0" dirty="0" smtClean="0">
              <a:solidFill>
                <a:srgbClr val="122047"/>
              </a:solidFill>
              <a:latin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err="1" smtClean="0">
                <a:solidFill>
                  <a:srgbClr val="122047"/>
                </a:solidFill>
                <a:latin typeface="Gill Sans"/>
              </a:rPr>
              <a:t>OpenStack</a:t>
            </a:r>
            <a:endParaRPr lang="en-GB" sz="1400" kern="0" dirty="0" smtClean="0">
              <a:solidFill>
                <a:srgbClr val="122047"/>
              </a:solidFill>
              <a:latin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err="1" smtClean="0">
                <a:solidFill>
                  <a:srgbClr val="122047"/>
                </a:solidFill>
                <a:latin typeface="Gill Sans"/>
              </a:rPr>
              <a:t>StratusLab</a:t>
            </a:r>
            <a:endParaRPr lang="en-GB" sz="1400" kern="0" dirty="0" smtClean="0">
              <a:solidFill>
                <a:srgbClr val="122047"/>
              </a:solidFill>
              <a:latin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err="1">
                <a:solidFill>
                  <a:srgbClr val="122047"/>
                </a:solidFill>
                <a:latin typeface="Gill Sans"/>
              </a:rPr>
              <a:t>WNoDeS</a:t>
            </a:r>
            <a:endParaRPr lang="en-GB" sz="1400" kern="0" dirty="0">
              <a:solidFill>
                <a:srgbClr val="122047"/>
              </a:solidFill>
              <a:latin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err="1" smtClean="0">
                <a:solidFill>
                  <a:srgbClr val="122047"/>
                </a:solidFill>
                <a:latin typeface="Gill Sans"/>
              </a:rPr>
              <a:t>Syneffo</a:t>
            </a:r>
            <a:r>
              <a:rPr lang="en-GB" sz="1400" kern="0" dirty="0" smtClean="0">
                <a:solidFill>
                  <a:srgbClr val="122047"/>
                </a:solidFill>
                <a:latin typeface="Gill Sans"/>
              </a:rPr>
              <a:t>, others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kern="0" dirty="0" smtClean="0">
              <a:solidFill>
                <a:prstClr val="black"/>
              </a:solidFill>
              <a:latin typeface="Gill Sans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2900" y="4722441"/>
            <a:ext cx="1260000" cy="504000"/>
          </a:xfrm>
          <a:prstGeom prst="flowChartAlternateProcess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OCCI server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39752" y="1196752"/>
            <a:ext cx="4500000" cy="900000"/>
          </a:xfrm>
          <a:prstGeom prst="round2DiagRect">
            <a:avLst>
              <a:gd name="adj1" fmla="val 7471"/>
              <a:gd name="adj2" fmla="val 0"/>
            </a:avLst>
          </a:prstGeom>
          <a:noFill/>
          <a:ln w="12700" cap="flat" cmpd="sng" algn="ctr">
            <a:solidFill>
              <a:srgbClr val="A6A6A6"/>
            </a:solidFill>
            <a:prstDash val="solid"/>
          </a:ln>
          <a:effectLst/>
        </p:spPr>
        <p:txBody>
          <a:bodyPr vert="horz" wrap="square"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1E47"/>
                </a:solidFill>
                <a:effectLst/>
                <a:uLnTx/>
                <a:uFillTx/>
                <a:latin typeface="Gill Sans"/>
                <a:ea typeface="+mn-ea"/>
              </a:rPr>
              <a:t>AAI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Gill Sans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2252" y="1628464"/>
            <a:ext cx="1875000" cy="360000"/>
          </a:xfrm>
          <a:prstGeom prst="flowChartAlternateProcess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noProof="0" dirty="0" smtClean="0">
                <a:solidFill>
                  <a:prstClr val="black"/>
                </a:solidFill>
                <a:latin typeface="Gill Sans"/>
              </a:rPr>
              <a:t>VOMS Proxy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536" y="1196752"/>
            <a:ext cx="1980000" cy="3024336"/>
          </a:xfrm>
          <a:prstGeom prst="round2DiagRect">
            <a:avLst>
              <a:gd name="adj1" fmla="val 7471"/>
              <a:gd name="adj2" fmla="val 0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vert="horz" wrap="square"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1E47"/>
                </a:solidFill>
                <a:effectLst/>
                <a:uLnTx/>
                <a:uFillTx/>
                <a:latin typeface="Gill Sans"/>
                <a:ea typeface="+mn-ea"/>
              </a:rPr>
              <a:t>EGI</a:t>
            </a:r>
            <a:r>
              <a:rPr kumimoji="0" lang="en-GB" sz="1600" b="0" i="1" u="none" strike="noStrike" kern="0" cap="none" spc="0" normalizeH="0" noProof="0" dirty="0" smtClean="0">
                <a:ln>
                  <a:noFill/>
                </a:ln>
                <a:solidFill>
                  <a:srgbClr val="001E47"/>
                </a:solidFill>
                <a:effectLst/>
                <a:uLnTx/>
                <a:uFillTx/>
                <a:latin typeface="Gill Sans"/>
                <a:ea typeface="+mn-ea"/>
              </a:rPr>
              <a:t> Core Infrastructure</a:t>
            </a: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rgbClr val="001E47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342" y="1866445"/>
            <a:ext cx="1620000" cy="698459"/>
          </a:xfrm>
          <a:prstGeom prst="flowChartAlternateProcess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Gill Sans"/>
                <a:ea typeface="+mn-ea"/>
              </a:rPr>
              <a:t>Service Availability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SAM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342" y="3429000"/>
            <a:ext cx="1620000" cy="635967"/>
          </a:xfrm>
          <a:prstGeom prst="flowChartAlternateProcess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Gill Sans"/>
                <a:ea typeface="+mn-ea"/>
              </a:rPr>
              <a:t>Accounting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APEL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342" y="2636912"/>
            <a:ext cx="1620000" cy="720080"/>
          </a:xfrm>
          <a:prstGeom prst="flowChartAlternateProcess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Gill Sans"/>
                <a:ea typeface="+mn-ea"/>
              </a:rPr>
              <a:t>Configuration DB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</a:rPr>
              <a:t>GOCDB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4128" y="4293096"/>
            <a:ext cx="1980000" cy="1656184"/>
          </a:xfrm>
          <a:prstGeom prst="round2DiagRect">
            <a:avLst>
              <a:gd name="adj1" fmla="val 7471"/>
              <a:gd name="adj2" fmla="val 0"/>
            </a:avLst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vert="horz" wrap="square"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1E47"/>
                </a:solidFill>
                <a:effectLst/>
                <a:uLnTx/>
                <a:uFillTx/>
                <a:latin typeface="Gill Sans"/>
                <a:ea typeface="+mn-ea"/>
              </a:rPr>
              <a:t>External Services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856" y="4653216"/>
            <a:ext cx="1620000" cy="503976"/>
          </a:xfrm>
          <a:prstGeom prst="flowChartAlternateProcess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Gill Sans"/>
                <a:ea typeface="+mn-ea"/>
              </a:rPr>
              <a:t>Certification Authorities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0936" y="5301288"/>
            <a:ext cx="1620000" cy="503976"/>
          </a:xfrm>
          <a:prstGeom prst="flowChartAlternateProcess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Gill Sans"/>
                <a:ea typeface="+mn-ea"/>
              </a:rPr>
              <a:t>ID Management Federations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3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EGI Vision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To </a:t>
            </a:r>
            <a:r>
              <a:rPr lang="en-GB" dirty="0"/>
              <a:t>support the digital European Research Area through a pan-European research infrastructure based on an open federation of reliable services that provide uniform access to national computing, storage and data </a:t>
            </a:r>
            <a:r>
              <a:rPr lang="en-GB" dirty="0" smtClean="0"/>
              <a:t>resources.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8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 services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3212976"/>
            <a:ext cx="8712968" cy="2952328"/>
          </a:xfrm>
          <a:prstGeom prst="roundRect">
            <a:avLst>
              <a:gd name="adj" fmla="val 423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b" anchorCtr="1"/>
          <a:lstStyle/>
          <a:p>
            <a:pPr algn="r"/>
            <a:r>
              <a:rPr lang="en-GB" dirty="0" smtClean="0"/>
              <a:t>EGI Collaboration Platform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23528" y="3348608"/>
            <a:ext cx="4248472" cy="1944216"/>
            <a:chOff x="9540552" y="4149080"/>
            <a:chExt cx="4248472" cy="1960984"/>
          </a:xfrm>
        </p:grpSpPr>
        <p:sp>
          <p:nvSpPr>
            <p:cNvPr id="8" name="Rounded Rectangle 7"/>
            <p:cNvSpPr/>
            <p:nvPr/>
          </p:nvSpPr>
          <p:spPr>
            <a:xfrm>
              <a:off x="9540552" y="4149080"/>
              <a:ext cx="4248472" cy="1960984"/>
            </a:xfrm>
            <a:prstGeom prst="roundRect">
              <a:avLst>
                <a:gd name="adj" fmla="val 7277"/>
              </a:avLst>
            </a:prstGeom>
            <a:solidFill>
              <a:schemeClr val="bg1"/>
            </a:solidFill>
            <a:ln w="6350" cmpd="sng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rtlCol="0" anchor="b" anchorCtr="1"/>
            <a:lstStyle/>
            <a:p>
              <a:pPr algn="r"/>
              <a:r>
                <a:rPr lang="en-GB" dirty="0" smtClean="0"/>
                <a:t>People/Social</a:t>
              </a:r>
              <a:endParaRPr lang="en-GB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612560" y="5229200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CRM system</a:t>
              </a:r>
              <a:endParaRPr lang="en-GB" sz="11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612560" y="4725144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Wiki</a:t>
              </a:r>
              <a:endParaRPr lang="en-GB" sz="11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612560" y="4221088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Meeting planner</a:t>
              </a:r>
              <a:endParaRPr lang="en-GB" sz="11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700792" y="4221088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Audio conferencing</a:t>
              </a:r>
              <a:endParaRPr lang="en-GB" sz="11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700792" y="5229200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Document DB</a:t>
              </a:r>
              <a:endParaRPr lang="en-GB" sz="11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1700792" y="4725144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Discussion forum</a:t>
              </a:r>
              <a:endParaRPr lang="en-GB" sz="1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4008" y="3348608"/>
            <a:ext cx="4248472" cy="1944216"/>
            <a:chOff x="9540552" y="1916832"/>
            <a:chExt cx="4248472" cy="1944216"/>
          </a:xfrm>
        </p:grpSpPr>
        <p:sp>
          <p:nvSpPr>
            <p:cNvPr id="16" name="Rounded Rectangle 15"/>
            <p:cNvSpPr/>
            <p:nvPr/>
          </p:nvSpPr>
          <p:spPr>
            <a:xfrm>
              <a:off x="9540552" y="1916832"/>
              <a:ext cx="4248472" cy="1944216"/>
            </a:xfrm>
            <a:prstGeom prst="roundRect">
              <a:avLst>
                <a:gd name="adj" fmla="val 7036"/>
              </a:avLst>
            </a:prstGeom>
            <a:solidFill>
              <a:schemeClr val="bg1"/>
            </a:solidFill>
            <a:ln w="6350" cmpd="sng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rtlCol="0" anchor="b" anchorCtr="1"/>
            <a:lstStyle/>
            <a:p>
              <a:pPr algn="r"/>
              <a:r>
                <a:rPr lang="en-GB" dirty="0" smtClean="0"/>
                <a:t>Technical/Infrastructure</a:t>
              </a:r>
              <a:endParaRPr lang="en-GB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700792" y="2492896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Requirements tracker</a:t>
              </a:r>
              <a:endParaRPr lang="en-GB" sz="11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612560" y="2996952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Training Marketplace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612560" y="2492896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Software Repository</a:t>
              </a:r>
              <a:endParaRPr lang="en-GB" sz="11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1700792" y="2996952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Application Database</a:t>
              </a:r>
              <a:endParaRPr lang="en-GB" sz="11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612560" y="1988840"/>
              <a:ext cx="2016224" cy="43204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VM Marketplace</a:t>
              </a:r>
              <a:endParaRPr lang="en-GB" sz="1100" dirty="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23528" y="5364832"/>
            <a:ext cx="8568952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User space federated AAI</a:t>
            </a:r>
            <a:endParaRPr lang="en-GB" sz="1100" dirty="0"/>
          </a:p>
        </p:txBody>
      </p:sp>
      <p:sp>
        <p:nvSpPr>
          <p:cNvPr id="23" name="Rounded Rectangle 22"/>
          <p:cNvSpPr/>
          <p:nvPr/>
        </p:nvSpPr>
        <p:spPr>
          <a:xfrm>
            <a:off x="4716016" y="1268760"/>
            <a:ext cx="4176464" cy="1656184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Virtualised 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Platform (VRE)</a:t>
            </a:r>
            <a:endParaRPr lang="en-GB" sz="2400" i="1" dirty="0">
              <a:solidFill>
                <a:prstClr val="black"/>
              </a:solidFill>
            </a:endParaRPr>
          </a:p>
        </p:txBody>
      </p:sp>
      <p:pic>
        <p:nvPicPr>
          <p:cNvPr id="24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3275856" y="1844824"/>
            <a:ext cx="1296144" cy="57606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5400000">
            <a:off x="2123728" y="2564904"/>
            <a:ext cx="576064" cy="57606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0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EGI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mtClean="0"/>
              <a:t>To connect researchers from all disciplines with the reliable and innovative ICT services they need to undertake their collaborative world-class and world-spanning research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99541"/>
              </p:ext>
            </p:extLst>
          </p:nvPr>
        </p:nvGraphicFramePr>
        <p:xfrm>
          <a:off x="1475656" y="4077072"/>
          <a:ext cx="6096000" cy="1920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Core Values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GB" sz="3600" dirty="0" smtClean="0"/>
                        <a:t>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Openness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Reliability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Innovation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0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EGI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980728"/>
            <a:ext cx="8075612" cy="45259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uropean</a:t>
            </a:r>
          </a:p>
          <a:p>
            <a:pPr lvl="1"/>
            <a:r>
              <a:rPr lang="en-GB" dirty="0" smtClean="0"/>
              <a:t>Over 35 countries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</a:t>
            </a:r>
            <a:r>
              <a:rPr lang="en-GB" dirty="0" smtClean="0"/>
              <a:t>rid</a:t>
            </a:r>
          </a:p>
          <a:p>
            <a:pPr lvl="1"/>
            <a:r>
              <a:rPr lang="en-GB" dirty="0" smtClean="0"/>
              <a:t>Secure sharing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nfrastructure</a:t>
            </a:r>
          </a:p>
          <a:p>
            <a:pPr lvl="1"/>
            <a:r>
              <a:rPr lang="en-GB" dirty="0" smtClean="0"/>
              <a:t>Computers</a:t>
            </a:r>
          </a:p>
          <a:p>
            <a:pPr lvl="1"/>
            <a:r>
              <a:rPr lang="en-GB" dirty="0" smtClean="0"/>
              <a:t>Cloud</a:t>
            </a:r>
          </a:p>
          <a:p>
            <a:pPr lvl="1"/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Instruments</a:t>
            </a:r>
          </a:p>
          <a:p>
            <a:pPr lvl="1"/>
            <a:r>
              <a:rPr lang="en-GB" dirty="0" smtClean="0"/>
              <a:t>…. and others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e-Infrastructures and Digital Libraries TPDL 2013 Valetta, Malta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114"/>
          <a:stretch/>
        </p:blipFill>
        <p:spPr bwMode="auto">
          <a:xfrm>
            <a:off x="4355976" y="1041850"/>
            <a:ext cx="47772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5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February 8th 2010</a:t>
            </a:r>
          </a:p>
          <a:p>
            <a:pPr lvl="1" eaLnBrk="1" hangingPunct="1"/>
            <a:r>
              <a:rPr lang="en-GB" dirty="0" smtClean="0"/>
              <a:t>Central policy &amp; services needed to run a grid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(~25 people) in Amsterdam</a:t>
            </a:r>
          </a:p>
          <a:p>
            <a:pPr lvl="1" eaLnBrk="1" hangingPunct="1"/>
            <a:r>
              <a:rPr lang="en-GB" dirty="0" smtClean="0"/>
              <a:t>Technical services from partners (~20 people) </a:t>
            </a: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e-Infrastructures and Digital Libraries TPDL 2013 Valetta, Malta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/>
              <a:t>EGI and </a:t>
            </a:r>
            <a:r>
              <a:rPr lang="en-GB" sz="2800" dirty="0" smtClean="0"/>
              <a:t>EGI.eu: Supported </a:t>
            </a:r>
            <a:r>
              <a:rPr lang="en-GB" sz="2800" dirty="0"/>
              <a:t>by </a:t>
            </a:r>
            <a:r>
              <a:rPr lang="en-GB" sz="2800" dirty="0" smtClean="0"/>
              <a:t>the EGI-</a:t>
            </a:r>
            <a:r>
              <a:rPr lang="en-GB" sz="2800" dirty="0" err="1" smtClean="0"/>
              <a:t>InSPIRE</a:t>
            </a:r>
            <a:r>
              <a:rPr lang="en-GB" sz="2800" dirty="0" smtClean="0"/>
              <a:t> </a:t>
            </a:r>
            <a:r>
              <a:rPr lang="en-GB" sz="2800" dirty="0"/>
              <a:t>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3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4400" dirty="0" smtClean="0"/>
              <a:t>EGI-</a:t>
            </a:r>
            <a:r>
              <a:rPr lang="en-IE" sz="4400" dirty="0" err="1" smtClean="0"/>
              <a:t>InSPIRE</a:t>
            </a:r>
            <a:r>
              <a:rPr lang="en-IE" sz="4400" dirty="0" smtClean="0"/>
              <a:t> Project</a:t>
            </a:r>
            <a:endParaRPr lang="en-GB" sz="4400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</a:t>
            </a:r>
            <a:br>
              <a:rPr lang="en-GB" sz="2400" dirty="0" smtClean="0"/>
            </a:br>
            <a:r>
              <a:rPr lang="en-GB" sz="2400" dirty="0" smtClean="0"/>
              <a:t>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e-Infrastructures and Digital Libraries TPDL 2013 Valetta, Malta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91922" y="5010654"/>
            <a:ext cx="3481388" cy="1138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16" y="2591496"/>
            <a:ext cx="3456384" cy="355739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3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052513"/>
            <a:ext cx="9196388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30148"/>
              </p:ext>
            </p:extLst>
          </p:nvPr>
        </p:nvGraphicFramePr>
        <p:xfrm>
          <a:off x="2725405" y="3645024"/>
          <a:ext cx="5040312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9976"/>
                <a:gridCol w="3233107"/>
                <a:gridCol w="607229"/>
              </a:tblGrid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Resource Centres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EGI-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InSPIRE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&amp;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EGI 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Council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members</a:t>
                      </a:r>
                      <a:endParaRPr lang="en-GB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319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Including integrated RPs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347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Countries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EGI-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InSPIRE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&amp;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EGI 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Council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members</a:t>
                      </a:r>
                      <a:endParaRPr lang="en-GB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Including integrated RPs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336" name="Group 16"/>
          <p:cNvGrpSpPr>
            <a:grpSpLocks/>
          </p:cNvGrpSpPr>
          <p:nvPr/>
        </p:nvGrpSpPr>
        <p:grpSpPr bwMode="auto">
          <a:xfrm>
            <a:off x="3876676" y="4945507"/>
            <a:ext cx="5246687" cy="1331912"/>
            <a:chOff x="2051720" y="1679454"/>
            <a:chExt cx="4464496" cy="1217893"/>
          </a:xfrm>
        </p:grpSpPr>
        <p:sp>
          <p:nvSpPr>
            <p:cNvPr id="16" name="Rectangle 15"/>
            <p:cNvSpPr/>
            <p:nvPr/>
          </p:nvSpPr>
          <p:spPr>
            <a:xfrm>
              <a:off x="2051720" y="1679454"/>
              <a:ext cx="4464496" cy="121789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9" name="TextBox 5"/>
            <p:cNvSpPr txBox="1">
              <a:spLocks noChangeArrowheads="1"/>
            </p:cNvSpPr>
            <p:nvPr/>
          </p:nvSpPr>
          <p:spPr bwMode="auto">
            <a:xfrm>
              <a:off x="2052279" y="1726488"/>
              <a:ext cx="4453203" cy="28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Integrated EGI-InSPIRE Partners and EGI Council Members</a:t>
              </a:r>
            </a:p>
          </p:txBody>
        </p:sp>
        <p:sp>
          <p:nvSpPr>
            <p:cNvPr id="13340" name="TextBox 6"/>
            <p:cNvSpPr txBox="1">
              <a:spLocks noChangeArrowheads="1"/>
            </p:cNvSpPr>
            <p:nvPr/>
          </p:nvSpPr>
          <p:spPr bwMode="auto">
            <a:xfrm>
              <a:off x="2052479" y="2305124"/>
              <a:ext cx="4159244" cy="28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Internal/External Resource Providers (being integrated)</a:t>
              </a:r>
            </a:p>
          </p:txBody>
        </p:sp>
        <p:sp>
          <p:nvSpPr>
            <p:cNvPr id="13341" name="TextBox 7"/>
            <p:cNvSpPr txBox="1">
              <a:spLocks noChangeArrowheads="1"/>
            </p:cNvSpPr>
            <p:nvPr/>
          </p:nvSpPr>
          <p:spPr bwMode="auto">
            <a:xfrm>
              <a:off x="2086254" y="2008624"/>
              <a:ext cx="3119842" cy="28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External Resource Providers (integrated)</a:t>
              </a:r>
            </a:p>
          </p:txBody>
        </p:sp>
        <p:sp>
          <p:nvSpPr>
            <p:cNvPr id="13342" name="TextBox 13"/>
            <p:cNvSpPr txBox="1">
              <a:spLocks noChangeArrowheads="1"/>
            </p:cNvSpPr>
            <p:nvPr/>
          </p:nvSpPr>
          <p:spPr bwMode="auto">
            <a:xfrm>
              <a:off x="2090480" y="2589570"/>
              <a:ext cx="1971286" cy="28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Peer Resource Providers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11638" y="1067934"/>
            <a:ext cx="4886325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Registered Users: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22,197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VOs: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237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LCPUs: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361,300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Disk: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235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PB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Tape: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176PB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Jobs: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1.44 million/day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Operational Infrastructure</a:t>
            </a:r>
            <a:endParaRPr lang="en-GB" sz="44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e-Infrastructures and Digital Libraries TPDL 2013 Valetta, Malta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9DEF-17B9-4E3A-B7B3-2DF3D79421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6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Solutions Portfolio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e-Infrastructures and Digital Libraries TPDL 2013 Valetta, Malta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3653720"/>
              </p:ext>
            </p:extLst>
          </p:nvPr>
        </p:nvGraphicFramePr>
        <p:xfrm>
          <a:off x="179512" y="980728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FE79A-82F8-BB4D-A548-9E0C95931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51FE79A-82F8-BB4D-A548-9E0C95931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B64146-944F-2448-9D92-EEBDFABF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84B64146-944F-2448-9D92-EEBDFABF2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1A4803-9161-404F-80F0-6635C9FB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591A4803-9161-404F-80F0-6635C9FB2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E253C7-A864-954E-B43B-8D023C0E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ACE253C7-A864-954E-B43B-8D023C0E2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A78B6C-BAED-9543-ABF9-EF748C194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68A78B6C-BAED-9543-ABF9-EF748C194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62D5AB-2509-5E4A-8257-7A61B1C81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D62D5AB-2509-5E4A-8257-7A61B1C81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602A33-3B6E-4E40-B21C-2C38CB352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A4602A33-3B6E-4E40-B21C-2C38CB352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C32EF0-4A59-F746-A475-D2F53F358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42C32EF0-4A59-F746-A475-D2F53F358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4F067-4CA5-9B4A-8F64-95946F4A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914F067-4CA5-9B4A-8F64-95946F4A7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91610D-C1B0-714A-8843-361BAE850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2A91610D-C1B0-714A-8843-361BAE850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</a:rPr>
              <a:t>EGI.eu</a:t>
            </a:r>
            <a:r>
              <a:rPr lang="en-US" dirty="0">
                <a:latin typeface="Arial" charset="0"/>
              </a:rPr>
              <a:t> Service Portfolio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390471"/>
              </p:ext>
            </p:extLst>
          </p:nvPr>
        </p:nvGraphicFramePr>
        <p:xfrm>
          <a:off x="85403" y="1196752"/>
          <a:ext cx="815900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156176" y="5795416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hlinkClick r:id="rId8"/>
              </a:rPr>
              <a:t>http://</a:t>
            </a:r>
            <a:r>
              <a:rPr lang="en-US" sz="1800" dirty="0" err="1">
                <a:hlinkClick r:id="rId8"/>
              </a:rPr>
              <a:t>www.egi.eu</a:t>
            </a:r>
            <a:r>
              <a:rPr lang="en-US" sz="1800" dirty="0">
                <a:hlinkClick r:id="rId8"/>
              </a:rPr>
              <a:t>/services/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e-Infrastructures and Digital Libraries TPDL 2013 Valetta, Malta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6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F1809-AC46-CA44-9A2A-45F08A271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BEDCF7-B78A-2042-B012-E8F849260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E7BB8-EDFE-1E45-BF91-BFA2A10A5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E7A1AB-2C07-FA46-A1A0-28DB39F4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66F3DE-D445-494B-B43A-91829379F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F1C432-21AC-6F43-BC0E-F3C02560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35FE0-6824-6A4F-9220-61396CA2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DA0F1A-9796-FA41-9F68-C648219F7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44643-C9C8-C54B-A98C-4BB9DF77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C39EAA-A329-4D46-84EC-A034D3BDA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190AC6-6A97-5449-96EC-6D09C69F1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93E929-D43C-C84D-8B55-9285C2E31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39FCA-8442-B443-B839-AD16D927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9AA6A-EEB2-EA4C-AA9E-52375E65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E9B43-613C-E04E-9E61-55CF43974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6906E-B878-454C-9478-CA5DF7880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E7D741-7CAF-C749-AC1F-8B6277E54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4BB37-81A4-CA41-A81F-299690402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639CA-7CFA-C642-A6A4-38972F46A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42119-ED92-534C-A1C5-493CDA89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77A29-23F8-464C-8A89-56D34422F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50A66-5059-F242-9C08-4BB7C702D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BD62B-F1F1-C44A-974E-B2E233BA3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D0273B-BBAE-3844-98CB-61C6A752B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6CE7FA-531F-304A-B7B7-B905E442D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54449-73EE-EE4C-A9F4-0A81DCB96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BA61F-0A2A-7443-BEE5-AB892BD59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B3CCD-9C80-504C-84AB-F553467C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00DBF-FD38-6345-8C5D-57AE2BD21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9521E9-B9C6-0140-AAB3-20B528AAE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B57E4-C50A-A243-863A-973B277EC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ADDA7F-B2D9-5F4E-916D-7506A809B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118C8-29AA-F346-8930-088C76B3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14107-0B45-384C-B46C-4C7B831C1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EGI-InSPIRE-Slide-Template_v4.potx</Template>
  <TotalTime>2430</TotalTime>
  <Words>1225</Words>
  <Application>Microsoft Macintosh PowerPoint</Application>
  <PresentationFormat>On-screen Show (4:3)</PresentationFormat>
  <Paragraphs>382</Paragraphs>
  <Slides>20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EGI-InSPIRE-Slide-Template_v4</vt:lpstr>
      <vt:lpstr>European Grid Infrastructure </vt:lpstr>
      <vt:lpstr>EGI Vision</vt:lpstr>
      <vt:lpstr>EGI Mission</vt:lpstr>
      <vt:lpstr>EGI</vt:lpstr>
      <vt:lpstr>EGI.eu</vt:lpstr>
      <vt:lpstr>EGI-InSPIRE Project</vt:lpstr>
      <vt:lpstr>Operational Infrastructure</vt:lpstr>
      <vt:lpstr>EGI Solutions Portfolio</vt:lpstr>
      <vt:lpstr>EGI.eu Service Portfolio</vt:lpstr>
      <vt:lpstr>NGI / RC Service Portfolio</vt:lpstr>
      <vt:lpstr>EGI’s Platforms for H2020 </vt:lpstr>
      <vt:lpstr>Thank you!</vt:lpstr>
      <vt:lpstr>PowerPoint Presentation</vt:lpstr>
      <vt:lpstr>Decade-long legacy</vt:lpstr>
      <vt:lpstr>From Homogeneity …</vt:lpstr>
      <vt:lpstr>… to Heterogeneity</vt:lpstr>
      <vt:lpstr>EGI’s Core Infrastructure</vt:lpstr>
      <vt:lpstr>EGI’s Cloud Infrastructure</vt:lpstr>
      <vt:lpstr>Cloud services for VREs</vt:lpstr>
      <vt:lpstr>Collaboration services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Michel Drescher</cp:lastModifiedBy>
  <cp:revision>77</cp:revision>
  <dcterms:created xsi:type="dcterms:W3CDTF">2010-09-03T12:01:03Z</dcterms:created>
  <dcterms:modified xsi:type="dcterms:W3CDTF">2013-09-22T13:26:38Z</dcterms:modified>
</cp:coreProperties>
</file>