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2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7B79BD0-41E0-432D-8313-4666A3D4BD3B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T. Ferrari, TCB-20, 26-09-2013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BFFA-CE1F-47C1-A833-B2950D69D307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T. Ferrari, TCB-20, 26-09-2013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34384-D1C5-44BE-ADD7-020CAD664C0F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Ferrari, TCB-20, 26-09-2013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736A8C-9AB0-4394-BE88-991DF2E0D21E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T. Ferrari, TCB-20, 26-09-2013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GLUE 2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68552"/>
          </a:xfrm>
        </p:spPr>
        <p:txBody>
          <a:bodyPr/>
          <a:lstStyle/>
          <a:p>
            <a:r>
              <a:rPr lang="en-GB" dirty="0" smtClean="0"/>
              <a:t>2013 QR 2,3 </a:t>
            </a:r>
          </a:p>
          <a:p>
            <a:pPr lvl="1"/>
            <a:r>
              <a:rPr lang="en-GB" dirty="0" smtClean="0"/>
              <a:t>Validation of information providers (EMI, IGE) under the coordination of M. </a:t>
            </a:r>
            <a:r>
              <a:rPr lang="en-GB" dirty="0" err="1" smtClean="0"/>
              <a:t>Alandes</a:t>
            </a:r>
            <a:r>
              <a:rPr lang="en-GB" dirty="0" smtClean="0"/>
              <a:t>/CERN</a:t>
            </a:r>
          </a:p>
          <a:p>
            <a:pPr lvl="1"/>
            <a:r>
              <a:rPr lang="en-GB" dirty="0" smtClean="0"/>
              <a:t>Definition of strategy for GLUE information validation in production</a:t>
            </a:r>
          </a:p>
          <a:p>
            <a:pPr lvl="2"/>
            <a:r>
              <a:rPr lang="en-GB" dirty="0" smtClean="0"/>
              <a:t>Central EGI testing, critical errors generate alarms into the operations dashboard</a:t>
            </a:r>
          </a:p>
          <a:p>
            <a:r>
              <a:rPr lang="en-GB" dirty="0" smtClean="0"/>
              <a:t>2013 QR4</a:t>
            </a:r>
          </a:p>
          <a:p>
            <a:pPr lvl="1"/>
            <a:r>
              <a:rPr lang="en-GB" dirty="0" smtClean="0"/>
              <a:t>Glue validator: start of operations as of 01 Oct</a:t>
            </a:r>
          </a:p>
          <a:p>
            <a:pPr lvl="1"/>
            <a:r>
              <a:rPr lang="en-GB" dirty="0" smtClean="0"/>
              <a:t>All </a:t>
            </a:r>
            <a:r>
              <a:rPr lang="en-GB" dirty="0" err="1" smtClean="0"/>
              <a:t>sw</a:t>
            </a:r>
            <a:r>
              <a:rPr lang="en-GB" dirty="0" smtClean="0"/>
              <a:t> stacks checked against EGI GLUE2 profile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Ferrari, TCB-20, 26-09-2013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6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 2 migration plan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896544"/>
          </a:xfrm>
        </p:spPr>
        <p:txBody>
          <a:bodyPr/>
          <a:lstStyle/>
          <a:p>
            <a:r>
              <a:rPr lang="en-US" dirty="0" smtClean="0"/>
              <a:t>Oct 2013</a:t>
            </a:r>
          </a:p>
          <a:p>
            <a:pPr lvl="1"/>
            <a:r>
              <a:rPr lang="en-US" dirty="0" smtClean="0"/>
              <a:t>Sanity check of information published</a:t>
            </a:r>
          </a:p>
          <a:p>
            <a:r>
              <a:rPr lang="en-US" dirty="0" smtClean="0"/>
              <a:t>2013 QR4/2014 QR1</a:t>
            </a:r>
          </a:p>
          <a:p>
            <a:pPr lvl="1"/>
            <a:r>
              <a:rPr lang="en-US" dirty="0" smtClean="0"/>
              <a:t>GLUE 2 information consumption testing, e.g. WMS, in collaboration with user communities</a:t>
            </a:r>
          </a:p>
          <a:p>
            <a:pPr lvl="1"/>
            <a:r>
              <a:rPr lang="en-US" dirty="0" smtClean="0"/>
              <a:t>If no blocking issues found</a:t>
            </a:r>
          </a:p>
          <a:p>
            <a:pPr lvl="2"/>
            <a:r>
              <a:rPr lang="en-US" dirty="0" smtClean="0"/>
              <a:t>Stop of support of GLUE 1 as of May 2014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Not all operational tools are GLUE 2 compliant (e.g. </a:t>
            </a:r>
            <a:r>
              <a:rPr lang="en-US" dirty="0" err="1" smtClean="0"/>
              <a:t>gstat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T. Ferrari, TCB-20, 26-09-2013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10</TotalTime>
  <Words>135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EGI-InSPIRE-Slide-Template_v4</vt:lpstr>
      <vt:lpstr>GLUE 2 status</vt:lpstr>
      <vt:lpstr>GLUE 2 migration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GLUE 2 status</dc:title>
  <dc:creator>Tiziana Ferrari</dc:creator>
  <cp:lastModifiedBy>Tiziana Ferrari</cp:lastModifiedBy>
  <cp:revision>1</cp:revision>
  <dcterms:created xsi:type="dcterms:W3CDTF">2013-09-26T08:35:53Z</dcterms:created>
  <dcterms:modified xsi:type="dcterms:W3CDTF">2013-09-26T08:46:00Z</dcterms:modified>
</cp:coreProperties>
</file>