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261"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067" autoAdjust="0"/>
  </p:normalViewPr>
  <p:slideViewPr>
    <p:cSldViewPr snapToGrid="0" snapToObjects="1">
      <p:cViewPr>
        <p:scale>
          <a:sx n="100" d="100"/>
          <a:sy n="100" d="100"/>
        </p:scale>
        <p:origin x="-1344" y="-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5C65B8-B37F-F540-A7DC-A4162D25D359}" type="datetimeFigureOut">
              <a:rPr lang="en-US" smtClean="0"/>
              <a:t>4/10/13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B0C415-F9CE-9D4F-8E08-D87662C363F3}" type="slidenum">
              <a:rPr lang="en-US" smtClean="0"/>
              <a:t>‹#›</a:t>
            </a:fld>
            <a:endParaRPr lang="en-US"/>
          </a:p>
        </p:txBody>
      </p:sp>
    </p:spTree>
    <p:extLst>
      <p:ext uri="{BB962C8B-B14F-4D97-AF65-F5344CB8AC3E}">
        <p14:creationId xmlns:p14="http://schemas.microsoft.com/office/powerpoint/2010/main" val="8691135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89C69B-BB3E-9E4D-9742-4BE0DCDAC365}" type="datetimeFigureOut">
              <a:rPr lang="en-US" smtClean="0"/>
              <a:t>4/10/13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8A3F5B-78A6-0E48-9A18-28DBD884C17D}" type="slidenum">
              <a:rPr lang="en-US" smtClean="0"/>
              <a:t>‹#›</a:t>
            </a:fld>
            <a:endParaRPr lang="en-US"/>
          </a:p>
        </p:txBody>
      </p:sp>
    </p:spTree>
    <p:extLst>
      <p:ext uri="{BB962C8B-B14F-4D97-AF65-F5344CB8AC3E}">
        <p14:creationId xmlns:p14="http://schemas.microsoft.com/office/powerpoint/2010/main" val="23912841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6"/>
          <p:cNvSpPr>
            <a:spLocks noGrp="1"/>
          </p:cNvSpPr>
          <p:nvPr>
            <p:ph type="dt" sz="half" idx="10"/>
          </p:nvPr>
        </p:nvSpPr>
        <p:spPr/>
        <p:txBody>
          <a:bodyPr/>
          <a:lstStyle/>
          <a:p>
            <a:fld id="{327E0BF3-2B31-5544-9905-4A74B8408BD5}" type="datetime1">
              <a:rPr lang="en-US" smtClean="0"/>
              <a:t>4/10/13</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EGI TF 2013, Madrid, 16 – 20 Sept.2013</a:t>
            </a:r>
            <a:endParaRPr lang="en-US" dirty="0"/>
          </a:p>
        </p:txBody>
      </p:sp>
      <p:pic>
        <p:nvPicPr>
          <p:cNvPr id="5" name="Picture 4" descr="weblogo5.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08900" y="5937250"/>
            <a:ext cx="1420178" cy="901700"/>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7F7D0-760D-AF4D-940B-C200EEF07E22}" type="datetime1">
              <a:rPr lang="en-US" smtClean="0"/>
              <a:t>4/10/13</a:t>
            </a:fld>
            <a:endParaRPr lang="en-US"/>
          </a:p>
        </p:txBody>
      </p:sp>
      <p:sp>
        <p:nvSpPr>
          <p:cNvPr id="5" name="Footer Placeholder 4"/>
          <p:cNvSpPr>
            <a:spLocks noGrp="1"/>
          </p:cNvSpPr>
          <p:nvPr>
            <p:ph type="ftr" sz="quarter" idx="11"/>
          </p:nvPr>
        </p:nvSpPr>
        <p:spPr/>
        <p:txBody>
          <a:bodyPr/>
          <a:lstStyle/>
          <a:p>
            <a:r>
              <a:rPr lang="en-US" smtClean="0"/>
              <a:t>EGI TF 2013, Madrid, 16 – 20 Sept.2013</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762CA7-8CAD-3A48-9083-4AD4A524F64D}" type="datetime1">
              <a:rPr lang="en-US" smtClean="0"/>
              <a:t>4/10/13</a:t>
            </a:fld>
            <a:endParaRPr lang="en-US"/>
          </a:p>
        </p:txBody>
      </p:sp>
      <p:sp>
        <p:nvSpPr>
          <p:cNvPr id="5" name="Footer Placeholder 4"/>
          <p:cNvSpPr>
            <a:spLocks noGrp="1"/>
          </p:cNvSpPr>
          <p:nvPr>
            <p:ph type="ftr" sz="quarter" idx="11"/>
          </p:nvPr>
        </p:nvSpPr>
        <p:spPr/>
        <p:txBody>
          <a:bodyPr/>
          <a:lstStyle/>
          <a:p>
            <a:r>
              <a:rPr lang="en-US" smtClean="0"/>
              <a:t>EGI TF 2013, Madrid, 16 – 20 Sept.2013</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32404"/>
            <a:ext cx="8229600" cy="1291596"/>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83200"/>
            <a:ext cx="8229600" cy="4442963"/>
          </a:xfrm>
        </p:spPr>
        <p:txBody>
          <a:bodyPr/>
          <a:lstStyle>
            <a:lvl5pPr>
              <a:defRPr/>
            </a:lvl5pPr>
            <a:lvl6pPr>
              <a:defRPr/>
            </a:lvl6pPr>
            <a:lvl7pPr>
              <a:defRPr/>
            </a:lvl7pPr>
            <a:lvl8pPr>
              <a:defRPr/>
            </a:lvl8pPr>
            <a:lvl9pPr>
              <a:buFont typeface="Arial" pitchFamily="34" charset="0"/>
              <a:buChar cha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p>
            <a:fld id="{724BCF09-FCB4-294C-B5D2-4463A31B4C71}" type="datetime1">
              <a:rPr lang="en-US" smtClean="0"/>
              <a:t>4/10/13</a:t>
            </a:fld>
            <a:endParaRPr lang="en-US"/>
          </a:p>
        </p:txBody>
      </p:sp>
      <p:sp>
        <p:nvSpPr>
          <p:cNvPr id="5" name="Footer Placeholder 4"/>
          <p:cNvSpPr>
            <a:spLocks noGrp="1"/>
          </p:cNvSpPr>
          <p:nvPr>
            <p:ph type="ftr" sz="quarter" idx="11"/>
          </p:nvPr>
        </p:nvSpPr>
        <p:spPr/>
        <p:txBody>
          <a:bodyPr/>
          <a:lstStyle/>
          <a:p>
            <a:r>
              <a:rPr lang="en-US" dirty="0" smtClean="0"/>
              <a:t>EGI TF 2013, Madrid, 16 – 20 Sept.2013</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pic>
        <p:nvPicPr>
          <p:cNvPr id="11" name="Picture 10" descr="weblogo5.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08900" y="5937250"/>
            <a:ext cx="1420178" cy="901700"/>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5B95C3-FBA7-3645-A73F-7106251727F9}" type="datetime1">
              <a:rPr lang="en-US" smtClean="0"/>
              <a:t>4/10/13</a:t>
            </a:fld>
            <a:endParaRPr lang="en-US"/>
          </a:p>
        </p:txBody>
      </p:sp>
      <p:sp>
        <p:nvSpPr>
          <p:cNvPr id="5" name="Footer Placeholder 4"/>
          <p:cNvSpPr>
            <a:spLocks noGrp="1"/>
          </p:cNvSpPr>
          <p:nvPr>
            <p:ph type="ftr" sz="quarter" idx="11"/>
          </p:nvPr>
        </p:nvSpPr>
        <p:spPr/>
        <p:txBody>
          <a:bodyPr/>
          <a:lstStyle/>
          <a:p>
            <a:r>
              <a:rPr lang="en-US" dirty="0" smtClean="0"/>
              <a:t>EGI TF 2013, Madrid, 16 – 20 Sept.2013</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CF90E2E-D916-D944-BB16-BF92576D7448}" type="datetime1">
              <a:rPr lang="en-US" smtClean="0"/>
              <a:t>4/10/13</a:t>
            </a:fld>
            <a:endParaRPr lang="en-US"/>
          </a:p>
        </p:txBody>
      </p:sp>
      <p:sp>
        <p:nvSpPr>
          <p:cNvPr id="6" name="Footer Placeholder 5"/>
          <p:cNvSpPr>
            <a:spLocks noGrp="1"/>
          </p:cNvSpPr>
          <p:nvPr>
            <p:ph type="ftr" sz="quarter" idx="11"/>
          </p:nvPr>
        </p:nvSpPr>
        <p:spPr/>
        <p:txBody>
          <a:bodyPr/>
          <a:lstStyle/>
          <a:p>
            <a:r>
              <a:rPr lang="en-US" dirty="0" smtClean="0"/>
              <a:t>EGI TF 2013, Madrid, 16 – 20 Sept.2013</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EE5E8F3-791F-1246-9CCF-C6E9F9BCF8A5}" type="datetime1">
              <a:rPr lang="en-US" smtClean="0"/>
              <a:t>4/10/13</a:t>
            </a:fld>
            <a:endParaRPr lang="en-US"/>
          </a:p>
        </p:txBody>
      </p:sp>
      <p:sp>
        <p:nvSpPr>
          <p:cNvPr id="8" name="Footer Placeholder 7"/>
          <p:cNvSpPr>
            <a:spLocks noGrp="1"/>
          </p:cNvSpPr>
          <p:nvPr>
            <p:ph type="ftr" sz="quarter" idx="11"/>
          </p:nvPr>
        </p:nvSpPr>
        <p:spPr/>
        <p:txBody>
          <a:bodyPr/>
          <a:lstStyle/>
          <a:p>
            <a:r>
              <a:rPr lang="en-US" smtClean="0"/>
              <a:t>EGI TF 2013, Madrid, 16 – 20 Sept.2013</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1AEBD8-7404-8A4B-8F08-8EAC01B0C494}" type="datetime1">
              <a:rPr lang="en-US" smtClean="0"/>
              <a:t>4/10/13</a:t>
            </a:fld>
            <a:endParaRPr lang="en-US"/>
          </a:p>
        </p:txBody>
      </p:sp>
      <p:sp>
        <p:nvSpPr>
          <p:cNvPr id="4" name="Footer Placeholder 3"/>
          <p:cNvSpPr>
            <a:spLocks noGrp="1"/>
          </p:cNvSpPr>
          <p:nvPr>
            <p:ph type="ftr" sz="quarter" idx="11"/>
          </p:nvPr>
        </p:nvSpPr>
        <p:spPr/>
        <p:txBody>
          <a:bodyPr/>
          <a:lstStyle/>
          <a:p>
            <a:r>
              <a:rPr lang="en-US" dirty="0" smtClean="0"/>
              <a:t>EGI TF 2013, Madrid, 16 – 20 Sept.2013</a:t>
            </a:r>
            <a:endParaRPr lang="en-US" dirty="0"/>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431C90-A9B7-B641-9368-6E4A1A7C23F6}" type="datetime1">
              <a:rPr lang="en-US" smtClean="0"/>
              <a:t>4/10/13</a:t>
            </a:fld>
            <a:endParaRPr lang="en-US"/>
          </a:p>
        </p:txBody>
      </p:sp>
      <p:sp>
        <p:nvSpPr>
          <p:cNvPr id="3" name="Footer Placeholder 2"/>
          <p:cNvSpPr>
            <a:spLocks noGrp="1"/>
          </p:cNvSpPr>
          <p:nvPr>
            <p:ph type="ftr" sz="quarter" idx="11"/>
          </p:nvPr>
        </p:nvSpPr>
        <p:spPr/>
        <p:txBody>
          <a:bodyPr/>
          <a:lstStyle/>
          <a:p>
            <a:r>
              <a:rPr lang="en-US" smtClean="0"/>
              <a:t>EGI TF 2013, Madrid, 16 – 20 Sept.2013</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67501D-F039-A748-8F01-67A3DBE5F94A}" type="datetime1">
              <a:rPr lang="en-US" smtClean="0"/>
              <a:t>4/10/13</a:t>
            </a:fld>
            <a:endParaRPr lang="en-US"/>
          </a:p>
        </p:txBody>
      </p:sp>
      <p:sp>
        <p:nvSpPr>
          <p:cNvPr id="6" name="Footer Placeholder 5"/>
          <p:cNvSpPr>
            <a:spLocks noGrp="1"/>
          </p:cNvSpPr>
          <p:nvPr>
            <p:ph type="ftr" sz="quarter" idx="11"/>
          </p:nvPr>
        </p:nvSpPr>
        <p:spPr/>
        <p:txBody>
          <a:bodyPr/>
          <a:lstStyle/>
          <a:p>
            <a:r>
              <a:rPr lang="en-US" smtClean="0"/>
              <a:t>EGI TF 2013, Madrid, 16 – 20 Sept.2013</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2DA0F4-0821-B245-B508-A9DF2B3C39D9}" type="datetime1">
              <a:rPr lang="en-US" smtClean="0"/>
              <a:t>4/10/13</a:t>
            </a:fld>
            <a:endParaRPr lang="en-US"/>
          </a:p>
        </p:txBody>
      </p:sp>
      <p:sp>
        <p:nvSpPr>
          <p:cNvPr id="6" name="Footer Placeholder 5"/>
          <p:cNvSpPr>
            <a:spLocks noGrp="1"/>
          </p:cNvSpPr>
          <p:nvPr>
            <p:ph type="ftr" sz="quarter" idx="11"/>
          </p:nvPr>
        </p:nvSpPr>
        <p:spPr/>
        <p:txBody>
          <a:bodyPr/>
          <a:lstStyle/>
          <a:p>
            <a:r>
              <a:rPr lang="en-US" smtClean="0"/>
              <a:t>EGI TF 2013, Madrid, 16 – 20 Sept.2013</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47347E3-69ED-9E42-95F2-FE14AECE2288}" type="datetime1">
              <a:rPr lang="en-US" smtClean="0"/>
              <a:t>4/10/13</a:t>
            </a:fld>
            <a:endParaRPr lang="en-US" dirty="0"/>
          </a:p>
        </p:txBody>
      </p:sp>
      <p:sp>
        <p:nvSpPr>
          <p:cNvPr id="5" name="Footer Placeholder 4"/>
          <p:cNvSpPr>
            <a:spLocks noGrp="1"/>
          </p:cNvSpPr>
          <p:nvPr>
            <p:ph type="ftr" sz="quarter" idx="3"/>
          </p:nvPr>
        </p:nvSpPr>
        <p:spPr>
          <a:xfrm>
            <a:off x="659165" y="6356350"/>
            <a:ext cx="3134148"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smtClean="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sldNum="0"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2">
              <a:lumMod val="75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2">
              <a:lumMod val="75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2">
              <a:lumMod val="75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2">
              <a:lumMod val="75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2">
              <a:lumMod val="75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Sustainability</a:t>
            </a:r>
            <a:endParaRPr lang="en-US"/>
          </a:p>
        </p:txBody>
      </p:sp>
      <p:sp>
        <p:nvSpPr>
          <p:cNvPr id="3" name="Content Placeholder 2"/>
          <p:cNvSpPr>
            <a:spLocks noGrp="1"/>
          </p:cNvSpPr>
          <p:nvPr>
            <p:ph idx="1"/>
          </p:nvPr>
        </p:nvSpPr>
        <p:spPr/>
        <p:txBody>
          <a:bodyPr>
            <a:normAutofit fontScale="92500" lnSpcReduction="10000"/>
          </a:bodyPr>
          <a:lstStyle/>
          <a:p>
            <a:pPr lvl="0"/>
            <a:r>
              <a:rPr lang="en-US" dirty="0"/>
              <a:t>INFN is committed to maintain and support all its grid middleware, but not having resources dedicated to the development, as in the past, we cannot plan new developments. </a:t>
            </a:r>
            <a:endParaRPr lang="en-US" dirty="0" smtClean="0"/>
          </a:p>
          <a:p>
            <a:pPr lvl="0"/>
            <a:r>
              <a:rPr lang="en-US" dirty="0" smtClean="0"/>
              <a:t>Anyhow</a:t>
            </a:r>
            <a:r>
              <a:rPr lang="en-US" dirty="0"/>
              <a:t>, we are working </a:t>
            </a:r>
            <a:r>
              <a:rPr lang="en-US" dirty="0" smtClean="0"/>
              <a:t>on </a:t>
            </a:r>
            <a:r>
              <a:rPr lang="en-US" dirty="0"/>
              <a:t>new features:</a:t>
            </a:r>
          </a:p>
          <a:p>
            <a:pPr lvl="1"/>
            <a:r>
              <a:rPr lang="en-US" dirty="0"/>
              <a:t>third party attribute based authorization in authentication federation – in VOMS</a:t>
            </a:r>
          </a:p>
          <a:p>
            <a:pPr lvl="1"/>
            <a:r>
              <a:rPr lang="en-US" dirty="0"/>
              <a:t>cloud storage – in STORM</a:t>
            </a:r>
          </a:p>
          <a:p>
            <a:pPr lvl="1"/>
            <a:r>
              <a:rPr lang="en-US" dirty="0"/>
              <a:t>cloud clustering – for Computing </a:t>
            </a:r>
            <a:r>
              <a:rPr lang="en-US" dirty="0" smtClean="0"/>
              <a:t>(CREAM</a:t>
            </a:r>
            <a:r>
              <a:rPr lang="en-US" dirty="0"/>
              <a:t>)</a:t>
            </a:r>
          </a:p>
          <a:p>
            <a:pPr lvl="0"/>
            <a:r>
              <a:rPr lang="en-US" dirty="0"/>
              <a:t>F</a:t>
            </a:r>
            <a:r>
              <a:rPr lang="en-US" dirty="0" smtClean="0"/>
              <a:t>or </a:t>
            </a:r>
            <a:r>
              <a:rPr lang="en-US" dirty="0"/>
              <a:t>this </a:t>
            </a:r>
            <a:r>
              <a:rPr lang="en-US" dirty="0" smtClean="0"/>
              <a:t>activities we </a:t>
            </a:r>
            <a:r>
              <a:rPr lang="en-US" dirty="0"/>
              <a:t>expect resources from new projects, and we welcome the EGI intention to do some aggregation in view of the H2020 projects. Also INFN, internally, is working in the direction of the H2020 framework projects.</a:t>
            </a:r>
          </a:p>
          <a:p>
            <a:pPr lvl="0"/>
            <a:r>
              <a:rPr lang="en-US" dirty="0"/>
              <a:t>In addition we have </a:t>
            </a:r>
            <a:r>
              <a:rPr lang="en-US" dirty="0" smtClean="0"/>
              <a:t>national </a:t>
            </a:r>
            <a:r>
              <a:rPr lang="en-US" dirty="0"/>
              <a:t>projects focused on </a:t>
            </a:r>
            <a:r>
              <a:rPr lang="en-US" dirty="0" smtClean="0"/>
              <a:t>cloud</a:t>
            </a:r>
            <a:endParaRPr lang="en-US" dirty="0"/>
          </a:p>
        </p:txBody>
      </p:sp>
    </p:spTree>
    <p:extLst>
      <p:ext uri="{BB962C8B-B14F-4D97-AF65-F5344CB8AC3E}">
        <p14:creationId xmlns:p14="http://schemas.microsoft.com/office/powerpoint/2010/main" val="100969584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2655</TotalTime>
  <Words>118</Words>
  <Application>Microsoft Macintosh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Executive</vt:lpstr>
      <vt:lpstr>Sustainability</vt:lpstr>
    </vt:vector>
  </TitlesOfParts>
  <Manager/>
  <Company>INFN Sez. Padova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INFN Product Teams </dc:title>
  <dc:subject/>
  <dc:creator>Microsoft Office User</dc:creator>
  <cp:keywords/>
  <dc:description/>
  <cp:lastModifiedBy>Michel Drescher</cp:lastModifiedBy>
  <cp:revision>49</cp:revision>
  <dcterms:created xsi:type="dcterms:W3CDTF">2013-09-05T19:57:59Z</dcterms:created>
  <dcterms:modified xsi:type="dcterms:W3CDTF">2013-10-04T08:44:07Z</dcterms:modified>
  <cp:category/>
</cp:coreProperties>
</file>