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1/30/14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1/30/14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1/30/14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gus.eu/ws/ticket_info.php?ticket=9950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egi.eu/indico/materialDisplay.py?contribId=0&amp;materialId=0&amp;confId=18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</a:t>
            </a:r>
            <a:r>
              <a:rPr lang="en-GB" dirty="0" err="1" smtClean="0"/>
              <a:t>Solagna</a:t>
            </a:r>
            <a:r>
              <a:rPr lang="en-GB" dirty="0" smtClean="0"/>
              <a:t> - </a:t>
            </a:r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1/30/14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UMD-2 decommission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Broadcast to be circulated tomorrow to sites and NGIs with the decommission calendar:</a:t>
            </a:r>
          </a:p>
          <a:p>
            <a:pPr lvl="1"/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Jan, broadcast</a:t>
            </a:r>
          </a:p>
          <a:p>
            <a:pPr lvl="1"/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February, active monitoring</a:t>
            </a:r>
          </a:p>
          <a:p>
            <a:pPr lvl="1"/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April, end of security support for UMD-2</a:t>
            </a:r>
          </a:p>
          <a:p>
            <a:pPr lvl="1"/>
            <a:r>
              <a:rPr lang="en-US" dirty="0" smtClean="0"/>
              <a:t>31</a:t>
            </a:r>
            <a:r>
              <a:rPr lang="en-US" baseline="30000" dirty="0" smtClean="0"/>
              <a:t>st</a:t>
            </a:r>
            <a:r>
              <a:rPr lang="en-US" dirty="0" smtClean="0"/>
              <a:t> May, all UMD-2 services decommissioned, upgraded or in downtime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4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 Argus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9654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Currently the following have not concluded the deployment of the </a:t>
            </a:r>
            <a:r>
              <a:rPr lang="en-US" dirty="0" err="1" smtClean="0"/>
              <a:t>NGI_Argus</a:t>
            </a:r>
            <a:r>
              <a:rPr lang="en-US" dirty="0" smtClean="0"/>
              <a:t>, based on the </a:t>
            </a:r>
            <a:r>
              <a:rPr lang="en-US" dirty="0" smtClean="0">
                <a:hlinkClick r:id="rId2"/>
              </a:rPr>
              <a:t>GGUS </a:t>
            </a:r>
            <a:r>
              <a:rPr lang="en-US" dirty="0" smtClean="0"/>
              <a:t>ticket:</a:t>
            </a:r>
          </a:p>
          <a:p>
            <a:pPr lvl="1"/>
            <a:r>
              <a:rPr lang="en-US" dirty="0" smtClean="0"/>
              <a:t>ROC_LA</a:t>
            </a:r>
          </a:p>
          <a:p>
            <a:pPr lvl="1"/>
            <a:r>
              <a:rPr lang="en-US" dirty="0" smtClean="0"/>
              <a:t>Armenia</a:t>
            </a:r>
          </a:p>
          <a:p>
            <a:pPr lvl="1"/>
            <a:r>
              <a:rPr lang="en-US" dirty="0" smtClean="0"/>
              <a:t>Belarus</a:t>
            </a:r>
          </a:p>
          <a:p>
            <a:pPr lvl="1"/>
            <a:r>
              <a:rPr lang="en-US" dirty="0" smtClean="0"/>
              <a:t>Switzerland</a:t>
            </a:r>
          </a:p>
          <a:p>
            <a:pPr lvl="1"/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Croatia</a:t>
            </a:r>
          </a:p>
          <a:p>
            <a:pPr lvl="1"/>
            <a:r>
              <a:rPr lang="en-US" dirty="0" smtClean="0"/>
              <a:t>Israel</a:t>
            </a:r>
          </a:p>
          <a:p>
            <a:pPr lvl="1"/>
            <a:r>
              <a:rPr lang="en-US" dirty="0" smtClean="0"/>
              <a:t>Romania</a:t>
            </a:r>
          </a:p>
          <a:p>
            <a:pPr lvl="1"/>
            <a:r>
              <a:rPr lang="en-US" dirty="0" smtClean="0"/>
              <a:t>Asia Pacific</a:t>
            </a:r>
          </a:p>
          <a:p>
            <a:r>
              <a:rPr lang="en-US" dirty="0" smtClean="0"/>
              <a:t>Please, follow up with the GGUS ticket ASAP, and contact EGI Operations or Sven Gabriel for any problem/question.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6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GLUE2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Small improvement:</a:t>
            </a:r>
          </a:p>
          <a:p>
            <a:pPr lvl="1"/>
            <a:r>
              <a:rPr lang="en-US" dirty="0" smtClean="0"/>
              <a:t>97 sites still raising errors</a:t>
            </a:r>
          </a:p>
          <a:p>
            <a:pPr lvl="1"/>
            <a:r>
              <a:rPr lang="en-US" dirty="0" smtClean="0"/>
              <a:t>Was ~140 in November</a:t>
            </a:r>
          </a:p>
          <a:p>
            <a:pPr lvl="1"/>
            <a:r>
              <a:rPr lang="en-US" dirty="0" smtClean="0"/>
              <a:t>Target is </a:t>
            </a:r>
            <a:r>
              <a:rPr lang="en-US" dirty="0" smtClean="0">
                <a:solidFill>
                  <a:srgbClr val="008000"/>
                </a:solidFill>
              </a:rPr>
              <a:t>85 sites </a:t>
            </a:r>
            <a:r>
              <a:rPr lang="en-US" dirty="0" smtClean="0">
                <a:solidFill>
                  <a:srgbClr val="000000"/>
                </a:solidFill>
              </a:rPr>
              <a:t>to turn on alarms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Currently there are no campaigns running, this can be a good period to fix the BDII data, before UMD-2 kicks in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Please follow up with 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your sites </a:t>
            </a:r>
            <a:r>
              <a:rPr lang="en-US" dirty="0" smtClean="0">
                <a:solidFill>
                  <a:srgbClr val="000000"/>
                </a:solidFill>
              </a:rPr>
              <a:t>asking to run </a:t>
            </a:r>
            <a:r>
              <a:rPr lang="en-US" dirty="0" err="1" smtClean="0">
                <a:solidFill>
                  <a:srgbClr val="000000"/>
                </a:solidFill>
              </a:rPr>
              <a:t>glue_validator</a:t>
            </a:r>
            <a:r>
              <a:rPr lang="en-US" dirty="0" smtClean="0">
                <a:solidFill>
                  <a:srgbClr val="000000"/>
                </a:solidFill>
              </a:rPr>
              <a:t> and fix the critical errors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0921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176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 2</vt:lpstr>
      <vt:lpstr>Introduction</vt:lpstr>
      <vt:lpstr>UMD-2 decommission</vt:lpstr>
      <vt:lpstr>NGI Argus deployment</vt:lpstr>
      <vt:lpstr>GLUE2 validation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84</cp:revision>
  <dcterms:created xsi:type="dcterms:W3CDTF">2010-09-03T12:01:03Z</dcterms:created>
  <dcterms:modified xsi:type="dcterms:W3CDTF">2014-01-30T09:00:36Z</dcterms:modified>
</cp:coreProperties>
</file>