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Message Brokers &amp; SAM Migration </a:t>
            </a:r>
            <a:r>
              <a:rPr lang="en-US" b="1" dirty="0" smtClean="0"/>
              <a:t>Status Update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1/30/2014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Message Brokers &amp; SAM Migration Plans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Prepared new version of </a:t>
            </a:r>
            <a:r>
              <a:rPr lang="en-US" dirty="0" err="1" smtClean="0"/>
              <a:t>ActiveMQ</a:t>
            </a:r>
            <a:endParaRPr lang="en-US" dirty="0" smtClean="0"/>
          </a:p>
          <a:p>
            <a:pPr lvl="1"/>
            <a:r>
              <a:rPr lang="en-US" dirty="0" err="1" smtClean="0"/>
              <a:t>CentOS</a:t>
            </a:r>
            <a:r>
              <a:rPr lang="en-US" dirty="0" smtClean="0"/>
              <a:t> 6</a:t>
            </a:r>
          </a:p>
          <a:p>
            <a:pPr lvl="1"/>
            <a:r>
              <a:rPr lang="en-US" dirty="0" err="1" smtClean="0"/>
              <a:t>ActiveMQ</a:t>
            </a:r>
            <a:r>
              <a:rPr lang="en-US" dirty="0" smtClean="0"/>
              <a:t> 5.8</a:t>
            </a:r>
          </a:p>
          <a:p>
            <a:pPr lvl="1"/>
            <a:r>
              <a:rPr lang="en-US" dirty="0" smtClean="0"/>
              <a:t>BDII from UMD repo</a:t>
            </a:r>
          </a:p>
          <a:p>
            <a:pPr lvl="1"/>
            <a:r>
              <a:rPr lang="en-US" dirty="0" smtClean="0"/>
              <a:t>deployment with </a:t>
            </a:r>
            <a:r>
              <a:rPr lang="en-US" dirty="0" err="1" smtClean="0"/>
              <a:t>Ansible</a:t>
            </a:r>
            <a:r>
              <a:rPr lang="en-US" dirty="0" smtClean="0"/>
              <a:t>, </a:t>
            </a:r>
            <a:r>
              <a:rPr lang="en-US" dirty="0" err="1" smtClean="0"/>
              <a:t>Yaim</a:t>
            </a:r>
            <a:r>
              <a:rPr lang="en-US" dirty="0" smtClean="0"/>
              <a:t> not needed</a:t>
            </a:r>
          </a:p>
          <a:p>
            <a:r>
              <a:rPr lang="en-US" dirty="0" smtClean="0"/>
              <a:t>Connected new instance with test network</a:t>
            </a:r>
          </a:p>
          <a:p>
            <a:pPr lvl="1"/>
            <a:r>
              <a:rPr lang="en-US" dirty="0" smtClean="0"/>
              <a:t>message brokering works fine</a:t>
            </a:r>
          </a:p>
        </p:txBody>
      </p:sp>
    </p:spTree>
    <p:extLst>
      <p:ext uri="{BB962C8B-B14F-4D97-AF65-F5344CB8AC3E}">
        <p14:creationId xmlns:p14="http://schemas.microsoft.com/office/powerpoint/2010/main" val="36054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Brokers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phase</a:t>
            </a:r>
          </a:p>
          <a:p>
            <a:pPr lvl="1"/>
            <a:r>
              <a:rPr lang="en-US" dirty="0" smtClean="0"/>
              <a:t>deploy two production instances &amp; connect with broker network</a:t>
            </a:r>
          </a:p>
          <a:p>
            <a:pPr lvl="1"/>
            <a:r>
              <a:rPr lang="en-US" dirty="0" smtClean="0"/>
              <a:t>following 2 weeks</a:t>
            </a:r>
          </a:p>
        </p:txBody>
      </p:sp>
    </p:spTree>
    <p:extLst>
      <p:ext uri="{BB962C8B-B14F-4D97-AF65-F5344CB8AC3E}">
        <p14:creationId xmlns:p14="http://schemas.microsoft.com/office/powerpoint/2010/main" val="15887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instance at CNRS operational</a:t>
            </a:r>
          </a:p>
          <a:p>
            <a:pPr lvl="1"/>
            <a:r>
              <a:rPr lang="en-US" dirty="0" smtClean="0"/>
              <a:t>a lot issues solved during January (DB setup, package dependencies, …)</a:t>
            </a:r>
          </a:p>
          <a:p>
            <a:r>
              <a:rPr lang="en-US" dirty="0" smtClean="0"/>
              <a:t>Production instance deployment in progress</a:t>
            </a:r>
          </a:p>
          <a:p>
            <a:pPr lvl="1"/>
            <a:r>
              <a:rPr lang="en-US" dirty="0" smtClean="0"/>
              <a:t>the best scenario – deployed by the end of the week</a:t>
            </a:r>
          </a:p>
          <a:p>
            <a:pPr lvl="1"/>
            <a:r>
              <a:rPr lang="en-US" dirty="0" smtClean="0"/>
              <a:t>the worst scenario – deployed within 15 days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0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alias for central instance added</a:t>
            </a:r>
          </a:p>
          <a:p>
            <a:pPr lvl="1"/>
            <a:r>
              <a:rPr lang="en-US" dirty="0" smtClean="0"/>
              <a:t>mon.egi.eu</a:t>
            </a:r>
          </a:p>
          <a:p>
            <a:pPr lvl="1"/>
            <a:r>
              <a:rPr lang="en-US" dirty="0" smtClean="0"/>
              <a:t>SAM documentation updated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4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1860</TotalTime>
  <Words>126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SimSun</vt:lpstr>
      <vt:lpstr>Arial</vt:lpstr>
      <vt:lpstr>Calibri</vt:lpstr>
      <vt:lpstr>EGI-InSPIRE-Slide-Template_v4</vt:lpstr>
      <vt:lpstr>Message Brokers &amp; SAM Migration Status Update</vt:lpstr>
      <vt:lpstr>Message Brokers</vt:lpstr>
      <vt:lpstr>Message Brokers</vt:lpstr>
      <vt:lpstr>SAM</vt:lpstr>
      <vt:lpstr>SAM</vt:lpstr>
    </vt:vector>
  </TitlesOfParts>
  <Company>Srce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eimamagi</cp:lastModifiedBy>
  <cp:revision>86</cp:revision>
  <dcterms:created xsi:type="dcterms:W3CDTF">2010-11-22T14:06:48Z</dcterms:created>
  <dcterms:modified xsi:type="dcterms:W3CDTF">2014-01-30T09:04:25Z</dcterms:modified>
</cp:coreProperties>
</file>