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1/30/2014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3dat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services for </a:t>
            </a:r>
            <a:br>
              <a:rPr lang="en-GB" dirty="0" smtClean="0"/>
            </a:br>
            <a:r>
              <a:rPr lang="en-GB" dirty="0" smtClean="0"/>
              <a:t>the pilot on open research data in H2020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1/30/2014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US" sz="2800" dirty="0" smtClean="0"/>
              <a:t>Prototype a EGI service for open research data repositories for H2020 projects</a:t>
            </a:r>
          </a:p>
          <a:p>
            <a:r>
              <a:rPr lang="en-US" sz="2800" dirty="0" smtClean="0"/>
              <a:t>Objective</a:t>
            </a:r>
          </a:p>
          <a:p>
            <a:pPr lvl="1"/>
            <a:r>
              <a:rPr lang="en-US" sz="2400" dirty="0" smtClean="0"/>
              <a:t>Support the EC policy for open access to publications and research data by providing services for the “Open Research Data Pilot” of H2020</a:t>
            </a:r>
            <a:endParaRPr lang="en-US" sz="2400" dirty="0" smtClean="0"/>
          </a:p>
          <a:p>
            <a:pPr lvl="1"/>
            <a:r>
              <a:rPr lang="en-US" sz="2400" dirty="0" smtClean="0"/>
              <a:t>Give EGI current and future user communities an easy way to combine the computing services to process the data and deposit the final research data</a:t>
            </a:r>
          </a:p>
          <a:p>
            <a:pPr lvl="2"/>
            <a:r>
              <a:rPr lang="en-US" sz="2000" dirty="0" smtClean="0"/>
              <a:t>Data access can be restricted or open/free of charge</a:t>
            </a:r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1/30/2014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Open research data in H2020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Guidelines on Open Access to Scientific Publications and Research Data </a:t>
            </a:r>
            <a:r>
              <a:rPr lang="en-GB" dirty="0" smtClean="0"/>
              <a:t>in Horizon </a:t>
            </a:r>
            <a:r>
              <a:rPr lang="en-GB" dirty="0"/>
              <a:t>2020</a:t>
            </a:r>
          </a:p>
          <a:p>
            <a:r>
              <a:rPr lang="en-GB" dirty="0" smtClean="0"/>
              <a:t>Guidelines </a:t>
            </a:r>
            <a:r>
              <a:rPr lang="en-GB" dirty="0"/>
              <a:t>on Data Management in Horizon 2020</a:t>
            </a:r>
          </a:p>
          <a:p>
            <a:r>
              <a:rPr lang="en-GB" dirty="0" smtClean="0"/>
              <a:t>Source </a:t>
            </a:r>
            <a:r>
              <a:rPr lang="en-GB" dirty="0"/>
              <a:t>for all documents: Participant Portal </a:t>
            </a:r>
          </a:p>
          <a:p>
            <a:pPr lvl="1"/>
            <a:r>
              <a:rPr lang="en-GB" dirty="0"/>
              <a:t>http://ec.europa.eu/research/participants/portal/desktop/en/home.html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85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concerned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and associated metadata needed to validate scientific publications</a:t>
            </a:r>
          </a:p>
          <a:p>
            <a:r>
              <a:rPr lang="en-GB" dirty="0" smtClean="0"/>
              <a:t>Other data – including metadata</a:t>
            </a:r>
          </a:p>
          <a:p>
            <a:r>
              <a:rPr lang="en-GB" dirty="0" smtClean="0"/>
              <a:t>Data can be deposited in a repository of choice</a:t>
            </a:r>
          </a:p>
          <a:p>
            <a:r>
              <a:rPr lang="en-GB" dirty="0" smtClean="0"/>
              <a:t>Support access, mining and dissemination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34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597971"/>
          </a:xfrm>
        </p:spPr>
        <p:txBody>
          <a:bodyPr/>
          <a:lstStyle/>
          <a:p>
            <a:r>
              <a:rPr lang="en-GB" sz="2800" dirty="0" smtClean="0"/>
              <a:t>Short term (1 month): feasibility study involving a few sites/NGIs</a:t>
            </a:r>
          </a:p>
          <a:p>
            <a:pPr lvl="1"/>
            <a:r>
              <a:rPr lang="en-GB" sz="2400" dirty="0" smtClean="0"/>
              <a:t>Understand what technology is available for </a:t>
            </a:r>
            <a:r>
              <a:rPr lang="en-GB" sz="2400" dirty="0" err="1" smtClean="0"/>
              <a:t>deloyment</a:t>
            </a:r>
            <a:r>
              <a:rPr lang="en-GB" sz="2400" dirty="0" smtClean="0"/>
              <a:t>: </a:t>
            </a:r>
            <a:r>
              <a:rPr lang="en-GB" sz="2400" dirty="0" err="1" smtClean="0"/>
              <a:t>invenio</a:t>
            </a:r>
            <a:r>
              <a:rPr lang="en-GB" sz="2400" dirty="0"/>
              <a:t> </a:t>
            </a:r>
            <a:r>
              <a:rPr lang="en-GB" sz="2400" dirty="0" smtClean="0"/>
              <a:t>– integrated with </a:t>
            </a:r>
            <a:r>
              <a:rPr lang="en-GB" sz="2400" dirty="0" err="1" smtClean="0"/>
              <a:t>OpenAire</a:t>
            </a:r>
            <a:r>
              <a:rPr lang="en-GB" sz="2400" dirty="0"/>
              <a:t>, re3data (</a:t>
            </a:r>
            <a:r>
              <a:rPr lang="en-GB" sz="2400" dirty="0">
                <a:hlinkClick r:id="rId2"/>
              </a:rPr>
              <a:t>http://www.re3data.org</a:t>
            </a:r>
            <a:r>
              <a:rPr lang="en-GB" sz="2400" dirty="0" smtClean="0">
                <a:hlinkClick r:id="rId2"/>
              </a:rPr>
              <a:t>/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How to disseminate data and link to publications through </a:t>
            </a:r>
            <a:r>
              <a:rPr lang="en-GB" sz="2400" dirty="0" err="1" smtClean="0"/>
              <a:t>OpenAire</a:t>
            </a:r>
            <a:endParaRPr lang="en-GB" sz="2400" dirty="0" smtClean="0"/>
          </a:p>
          <a:p>
            <a:pPr lvl="1"/>
            <a:r>
              <a:rPr lang="en-GB" sz="2400" dirty="0" smtClean="0"/>
              <a:t>Requirements: availability of storage infrastructure to test different technical solutions</a:t>
            </a:r>
          </a:p>
          <a:p>
            <a:pPr lvl="1"/>
            <a:r>
              <a:rPr lang="en-GB" sz="2400" dirty="0" smtClean="0"/>
              <a:t>Greece, Spain, South Africa, UK. Others?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0619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http://www.elixir-europe.org/system/files/documents/2_oa_in_h2020_slides_jose_elixir_181213.pdf</a:t>
            </a:r>
          </a:p>
        </p:txBody>
      </p:sp>
    </p:spTree>
    <p:extLst>
      <p:ext uri="{BB962C8B-B14F-4D97-AF65-F5344CB8AC3E}">
        <p14:creationId xmlns:p14="http://schemas.microsoft.com/office/powerpoint/2010/main" val="157835507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21</TotalTime>
  <Words>217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EGI services for  the pilot on open research data in H2020</vt:lpstr>
      <vt:lpstr>Idea</vt:lpstr>
      <vt:lpstr>Open research data in H2020</vt:lpstr>
      <vt:lpstr>Data concerned</vt:lpstr>
      <vt:lpstr>Next steps 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open data pilot</dc:title>
  <dc:creator>Tiziana Ferrari</dc:creator>
  <cp:lastModifiedBy>Tiziana Ferrari</cp:lastModifiedBy>
  <cp:revision>3</cp:revision>
  <dcterms:created xsi:type="dcterms:W3CDTF">2014-01-30T09:38:44Z</dcterms:created>
  <dcterms:modified xsi:type="dcterms:W3CDTF">2014-01-30T09:59:46Z</dcterms:modified>
</cp:coreProperties>
</file>