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D74CAF-7A0E-4BA8-B3B5-D73F8C09E1EC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8BB406-899C-4F55-AA3D-E2EA6976F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20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4CEA83-6AA7-4F50-A915-E42ED1818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9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B151-EBF6-4905-9D33-0778A4A62944}" type="datetimeFigureOut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D562-3608-4DD4-898C-4715E4CA3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03D2-EEF4-45B0-9532-09E8FD038D92}" type="datetimeFigureOut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1217-8F93-4799-AC32-3042AAF84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0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5A7817-7454-4F4F-93F7-4DA5F8780E38}" type="datetimeFigureOut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199248-CAB1-4F6E-857C-6F1D1EE4F6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0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OCDB/Input_System_User_Documentation#Extension_Properti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iwa-workflow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erations-portal.egi.eu/next/home/releaseNotesBrowser" TargetMode="External"/><Relationship Id="rId2" Type="http://schemas.openxmlformats.org/officeDocument/2006/relationships/hyperlink" Target="https://operations-portal.egi.eu/nex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ic-information@in2p3.f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/>
              <a:t>Operational updates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Małgorzata Krakowian </a:t>
            </a:r>
          </a:p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egi.eu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479177A-BB6B-4E5A-BD3C-7257DFACAA74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26/02/2014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FD482B6-20A8-4C43-9092-846E465E91E1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EMI2 decommission</a:t>
            </a:r>
          </a:p>
          <a:p>
            <a:r>
              <a:rPr lang="en-GB" sz="2400" dirty="0"/>
              <a:t>GLUE2 Validator</a:t>
            </a:r>
          </a:p>
          <a:p>
            <a:r>
              <a:rPr lang="en-GB" sz="2400" dirty="0"/>
              <a:t>Cloud probes in operations</a:t>
            </a:r>
          </a:p>
          <a:p>
            <a:r>
              <a:rPr lang="en-GB" sz="2400" dirty="0"/>
              <a:t>GOC DB 5.2 release</a:t>
            </a:r>
          </a:p>
          <a:p>
            <a:r>
              <a:rPr lang="en-GB" sz="2400" dirty="0"/>
              <a:t>New </a:t>
            </a:r>
            <a:r>
              <a:rPr lang="en-GB" sz="2400" dirty="0" smtClean="0"/>
              <a:t>Ava/</a:t>
            </a:r>
            <a:r>
              <a:rPr lang="pl-PL" sz="2400" dirty="0" err="1" smtClean="0"/>
              <a:t>R</a:t>
            </a:r>
            <a:r>
              <a:rPr lang="en-GB" sz="2400" dirty="0" smtClean="0"/>
              <a:t>el </a:t>
            </a:r>
            <a:r>
              <a:rPr lang="en-GB" sz="2400" dirty="0"/>
              <a:t>threshold</a:t>
            </a:r>
          </a:p>
          <a:p>
            <a:r>
              <a:rPr lang="en-GB" sz="2400" dirty="0"/>
              <a:t>VOs looking for support</a:t>
            </a:r>
          </a:p>
          <a:p>
            <a:r>
              <a:rPr lang="en-GB" sz="2400" dirty="0"/>
              <a:t>Operations portal candidate release 3.0</a:t>
            </a:r>
          </a:p>
          <a:p>
            <a:r>
              <a:rPr lang="en-GB" sz="2400" dirty="0"/>
              <a:t>Robot Certificate for </a:t>
            </a:r>
            <a:r>
              <a:rPr lang="en-GB" sz="2400" dirty="0" err="1"/>
              <a:t>dteam</a:t>
            </a:r>
            <a:r>
              <a:rPr lang="en-GB" sz="2400" dirty="0"/>
              <a:t> VO</a:t>
            </a:r>
          </a:p>
        </p:txBody>
      </p:sp>
    </p:spTree>
    <p:extLst>
      <p:ext uri="{BB962C8B-B14F-4D97-AF65-F5344CB8AC3E}">
        <p14:creationId xmlns:p14="http://schemas.microsoft.com/office/powerpoint/2010/main" val="40739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EMI2 </a:t>
            </a:r>
            <a:r>
              <a:rPr lang="pl-PL" altLang="en-US" dirty="0" err="1" smtClean="0">
                <a:latin typeface="Arial" charset="0"/>
                <a:cs typeface="Arial" charset="0"/>
              </a:rPr>
              <a:t>decommission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EMI2 </a:t>
            </a:r>
            <a:r>
              <a:rPr lang="pl-PL" altLang="en-US" dirty="0" err="1" smtClean="0">
                <a:latin typeface="Arial" charset="0"/>
                <a:cs typeface="Arial" charset="0"/>
              </a:rPr>
              <a:t>probes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are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running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at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midmon</a:t>
            </a:r>
            <a:r>
              <a:rPr lang="pl-PL" altLang="en-US" dirty="0" smtClean="0">
                <a:latin typeface="Arial" charset="0"/>
                <a:cs typeface="Arial" charset="0"/>
              </a:rPr>
              <a:t> and </a:t>
            </a:r>
            <a:r>
              <a:rPr lang="pl-PL" altLang="en-US" dirty="0" err="1" smtClean="0">
                <a:latin typeface="Arial" charset="0"/>
                <a:cs typeface="Arial" charset="0"/>
              </a:rPr>
              <a:t>raising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alarms</a:t>
            </a:r>
            <a:r>
              <a:rPr lang="pl-PL" altLang="en-US" dirty="0" smtClean="0">
                <a:latin typeface="Arial" charset="0"/>
                <a:cs typeface="Arial" charset="0"/>
              </a:rPr>
              <a:t> from </a:t>
            </a:r>
            <a:r>
              <a:rPr lang="pl-PL" altLang="en-US" b="1" dirty="0" smtClean="0">
                <a:latin typeface="Arial" charset="0"/>
                <a:cs typeface="Arial" charset="0"/>
              </a:rPr>
              <a:t>5 March</a:t>
            </a:r>
          </a:p>
          <a:p>
            <a:pPr lvl="1"/>
            <a:r>
              <a:rPr lang="pl-PL" altLang="en-US" sz="2400" dirty="0" err="1" smtClean="0">
                <a:latin typeface="Arial" charset="0"/>
                <a:cs typeface="Arial" charset="0"/>
              </a:rPr>
              <a:t>RODs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and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sites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administrators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can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check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if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probes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are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working</a:t>
            </a:r>
            <a:r>
              <a:rPr lang="pl-PL" altLang="en-US" sz="2400" dirty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well</a:t>
            </a:r>
            <a:endParaRPr lang="pl-PL" altLang="en-US" dirty="0" smtClean="0">
              <a:latin typeface="Arial" charset="0"/>
              <a:cs typeface="Arial" charset="0"/>
            </a:endParaRPr>
          </a:p>
          <a:p>
            <a:r>
              <a:rPr lang="en-GB" dirty="0"/>
              <a:t>Sites have </a:t>
            </a:r>
            <a:r>
              <a:rPr lang="en-GB" b="1" dirty="0"/>
              <a:t>10 working days </a:t>
            </a:r>
            <a:r>
              <a:rPr lang="en-GB" dirty="0"/>
              <a:t>to deliver migration plans. </a:t>
            </a: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en-GB" sz="2800" dirty="0">
                <a:solidFill>
                  <a:schemeClr val="accent1"/>
                </a:solidFill>
              </a:rPr>
              <a:t>End of security updates and support: </a:t>
            </a:r>
            <a:r>
              <a:rPr lang="en-GB" sz="2800" dirty="0"/>
              <a:t>30.04.2014 </a:t>
            </a:r>
            <a:endParaRPr lang="pl-PL" sz="2800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Decommissioning </a:t>
            </a:r>
            <a:r>
              <a:rPr lang="en-GB" sz="2800" dirty="0">
                <a:solidFill>
                  <a:schemeClr val="accent1"/>
                </a:solidFill>
              </a:rPr>
              <a:t>deadline</a:t>
            </a:r>
            <a:r>
              <a:rPr lang="en-GB" sz="2800" dirty="0"/>
              <a:t>: 31.05.2014 </a:t>
            </a: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5E76D12-077A-4A09-A5C3-0C2714C38772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26/02/2014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6493E17-A9E6-4303-A04E-C4537338584A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GLUE2 Validator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Currently in </a:t>
            </a:r>
            <a:r>
              <a:rPr lang="en-US" dirty="0" err="1" smtClean="0"/>
              <a:t>midmon</a:t>
            </a:r>
            <a:r>
              <a:rPr lang="en-US" dirty="0" smtClean="0"/>
              <a:t> there are ~70 Site-BDIIs failing GLUE2 validator</a:t>
            </a:r>
          </a:p>
          <a:p>
            <a:r>
              <a:rPr lang="en-US" dirty="0" smtClean="0"/>
              <a:t>This is compliant with the requirements of the </a:t>
            </a:r>
            <a:r>
              <a:rPr lang="en-US" dirty="0" smtClean="0">
                <a:hlinkClick r:id="rId2"/>
              </a:rPr>
              <a:t>procedure</a:t>
            </a:r>
            <a:r>
              <a:rPr lang="en-US" dirty="0" smtClean="0"/>
              <a:t> for the operations tests</a:t>
            </a:r>
          </a:p>
          <a:p>
            <a:r>
              <a:rPr lang="en-US" dirty="0" smtClean="0"/>
              <a:t>Proposed timeline</a:t>
            </a:r>
          </a:p>
          <a:p>
            <a:pPr lvl="1"/>
            <a:r>
              <a:rPr lang="en-US" dirty="0" smtClean="0"/>
              <a:t>Timeline to start raising alarms for GLUE2: </a:t>
            </a:r>
            <a:br>
              <a:rPr lang="en-US" dirty="0" smtClean="0"/>
            </a:br>
            <a:r>
              <a:rPr lang="en-US" b="1" dirty="0" smtClean="0"/>
              <a:t>17 March 2014</a:t>
            </a:r>
          </a:p>
          <a:p>
            <a:pPr lvl="1"/>
            <a:r>
              <a:rPr lang="en-US" dirty="0" smtClean="0"/>
              <a:t>Sites will have more than 2 weeks to test their Site-BDIIs and reduce the number of errors before the monitoring starts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err="1" smtClean="0"/>
              <a:t>Cloud</a:t>
            </a:r>
            <a:r>
              <a:rPr lang="pl-PL" sz="4000" dirty="0" smtClean="0"/>
              <a:t> </a:t>
            </a:r>
            <a:r>
              <a:rPr lang="pl-PL" sz="4000" dirty="0" err="1" smtClean="0"/>
              <a:t>probes</a:t>
            </a:r>
            <a:r>
              <a:rPr lang="pl-PL" sz="4000" dirty="0" smtClean="0"/>
              <a:t> in </a:t>
            </a:r>
            <a:r>
              <a:rPr lang="pl-PL" sz="4000" dirty="0" err="1" smtClean="0"/>
              <a:t>operations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dirty="0">
                <a:latin typeface="Arial" charset="0"/>
                <a:cs typeface="Arial" charset="0"/>
              </a:rPr>
              <a:t>SAM </a:t>
            </a:r>
            <a:r>
              <a:rPr lang="pl-PL" altLang="en-US" dirty="0" err="1">
                <a:latin typeface="Arial" charset="0"/>
                <a:cs typeface="Arial" charset="0"/>
              </a:rPr>
              <a:t>tests</a:t>
            </a:r>
            <a:r>
              <a:rPr lang="pl-PL" altLang="en-US" dirty="0">
                <a:latin typeface="Arial" charset="0"/>
                <a:cs typeface="Arial" charset="0"/>
              </a:rPr>
              <a:t>:</a:t>
            </a:r>
          </a:p>
          <a:p>
            <a:r>
              <a:rPr lang="en-GB" dirty="0" err="1"/>
              <a:t>org.nagios.CloudBDII</a:t>
            </a:r>
            <a:r>
              <a:rPr lang="en-GB" dirty="0"/>
              <a:t>-Check</a:t>
            </a:r>
            <a:endParaRPr lang="pl-PL" dirty="0"/>
          </a:p>
          <a:p>
            <a:r>
              <a:rPr lang="en-GB" dirty="0" err="1"/>
              <a:t>eu.egi.cloud.OCCI</a:t>
            </a:r>
            <a:r>
              <a:rPr lang="en-GB" dirty="0"/>
              <a:t>-VM </a:t>
            </a:r>
            <a:endParaRPr lang="pl-PL" dirty="0"/>
          </a:p>
          <a:p>
            <a:r>
              <a:rPr lang="en-GB" dirty="0" err="1"/>
              <a:t>org.nagios.OCCI</a:t>
            </a:r>
            <a:r>
              <a:rPr lang="en-GB" dirty="0"/>
              <a:t>-TCP </a:t>
            </a:r>
            <a:endParaRPr lang="pl-PL" dirty="0"/>
          </a:p>
          <a:p>
            <a:endParaRPr lang="pl-PL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pl-PL" altLang="en-US" b="1" dirty="0" err="1">
                <a:latin typeface="Arial" charset="0"/>
                <a:cs typeface="Arial" charset="0"/>
              </a:rPr>
              <a:t>Added</a:t>
            </a:r>
            <a:r>
              <a:rPr lang="pl-PL" altLang="en-US" b="1" dirty="0">
                <a:latin typeface="Arial" charset="0"/>
                <a:cs typeface="Arial" charset="0"/>
              </a:rPr>
              <a:t> to </a:t>
            </a:r>
            <a:r>
              <a:rPr lang="pl-PL" altLang="en-US" b="1" dirty="0" err="1">
                <a:latin typeface="Arial" charset="0"/>
                <a:cs typeface="Arial" charset="0"/>
              </a:rPr>
              <a:t>operations</a:t>
            </a:r>
            <a:r>
              <a:rPr lang="pl-PL" altLang="en-US" b="1" dirty="0">
                <a:latin typeface="Arial" charset="0"/>
                <a:cs typeface="Arial" charset="0"/>
              </a:rPr>
              <a:t> profile </a:t>
            </a:r>
            <a:r>
              <a:rPr lang="pl-PL" altLang="en-US" b="1" dirty="0" smtClean="0">
                <a:latin typeface="Arial" charset="0"/>
                <a:cs typeface="Arial" charset="0"/>
              </a:rPr>
              <a:t>– 3rd </a:t>
            </a:r>
            <a:r>
              <a:rPr lang="pl-PL" altLang="en-US" b="1" dirty="0">
                <a:latin typeface="Arial" charset="0"/>
                <a:cs typeface="Arial" charset="0"/>
              </a:rPr>
              <a:t>March.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3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GOC DB5.2 </a:t>
            </a:r>
            <a:r>
              <a:rPr lang="pl-PL" dirty="0" err="1" smtClean="0"/>
              <a:t>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/>
              <a:t>It </a:t>
            </a:r>
            <a:r>
              <a:rPr lang="pl-PL" sz="2800" dirty="0" err="1" smtClean="0"/>
              <a:t>introduces</a:t>
            </a:r>
            <a:r>
              <a:rPr lang="pl-PL" sz="2800" dirty="0" smtClean="0"/>
              <a:t> </a:t>
            </a:r>
            <a:r>
              <a:rPr lang="en-GB" sz="2800" dirty="0" smtClean="0">
                <a:solidFill>
                  <a:schemeClr val="accent1"/>
                </a:solidFill>
              </a:rPr>
              <a:t>Extension Properties</a:t>
            </a:r>
            <a:r>
              <a:rPr lang="pl-PL" sz="2800" dirty="0" smtClean="0"/>
              <a:t>:</a:t>
            </a:r>
          </a:p>
          <a:p>
            <a:r>
              <a:rPr lang="en-GB" sz="2000" dirty="0"/>
              <a:t>Sites, Services and </a:t>
            </a:r>
            <a:r>
              <a:rPr lang="en-GB" sz="2000" dirty="0" err="1"/>
              <a:t>ServiceGroups</a:t>
            </a:r>
            <a:r>
              <a:rPr lang="en-GB" sz="2000" dirty="0"/>
              <a:t> can be extended by adding custom key-value pairs (this follows the GLUE2 extensibility mechanism). </a:t>
            </a:r>
          </a:p>
          <a:p>
            <a:r>
              <a:rPr lang="en-GB" sz="2000" dirty="0"/>
              <a:t>Extension properties address a number of use cases, such as filtering Sites that define particular properties, e.g. 'charging rate' or 'VO</a:t>
            </a:r>
            <a:r>
              <a:rPr lang="en-GB" sz="2000" dirty="0" smtClean="0"/>
              <a:t>'</a:t>
            </a:r>
            <a:endParaRPr lang="pl-PL" sz="2000" dirty="0" smtClean="0"/>
          </a:p>
          <a:p>
            <a:r>
              <a:rPr lang="en-GB" sz="2000" dirty="0" smtClean="0"/>
              <a:t>Selected </a:t>
            </a:r>
            <a:r>
              <a:rPr lang="en-GB" sz="2000" dirty="0"/>
              <a:t>methods in the GOCDB PI support the 'extensions' URL parameter. This parameter is used to filter resources according to the extensions they </a:t>
            </a:r>
            <a:r>
              <a:rPr lang="en-GB" sz="2000" dirty="0" smtClean="0"/>
              <a:t>define</a:t>
            </a:r>
            <a:endParaRPr lang="pl-PL" sz="2000" dirty="0" smtClean="0"/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err="1" smtClean="0"/>
              <a:t>More</a:t>
            </a:r>
            <a:r>
              <a:rPr lang="pl-PL" sz="2000" dirty="0"/>
              <a:t> info: </a:t>
            </a:r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wiki.egi.eu/wiki/GOCDB/Input_System_User_Documentation#Extension_Properties</a:t>
            </a:r>
            <a:r>
              <a:rPr lang="pl-PL" sz="20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64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Ava/</a:t>
            </a:r>
            <a:r>
              <a:rPr lang="pl-PL" dirty="0" err="1" smtClean="0"/>
              <a:t>Rel</a:t>
            </a:r>
            <a:r>
              <a:rPr lang="pl-PL" dirty="0" smtClean="0"/>
              <a:t> </a:t>
            </a:r>
            <a:r>
              <a:rPr lang="pl-PL" dirty="0" err="1" smtClean="0"/>
              <a:t>threshold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Threshold</a:t>
            </a:r>
            <a:r>
              <a:rPr lang="pl-PL" dirty="0" smtClean="0"/>
              <a:t> </a:t>
            </a:r>
            <a:r>
              <a:rPr lang="pl-PL" dirty="0" err="1" smtClean="0"/>
              <a:t>change</a:t>
            </a:r>
            <a:r>
              <a:rPr lang="pl-PL" dirty="0" smtClean="0"/>
              <a:t> from 70%/75% to 80%/85% </a:t>
            </a:r>
            <a:r>
              <a:rPr lang="pl-PL" dirty="0" err="1" smtClean="0"/>
              <a:t>delayed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SAM </a:t>
            </a:r>
            <a:r>
              <a:rPr lang="pl-PL" dirty="0" err="1" smtClean="0"/>
              <a:t>migration</a:t>
            </a:r>
            <a:r>
              <a:rPr lang="pl-PL" dirty="0" smtClean="0"/>
              <a:t> </a:t>
            </a:r>
            <a:r>
              <a:rPr lang="pl-PL" dirty="0" err="1" smtClean="0"/>
              <a:t>activities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5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VOs</a:t>
            </a:r>
            <a:r>
              <a:rPr lang="pl-PL" dirty="0" smtClean="0"/>
              <a:t> </a:t>
            </a:r>
            <a:r>
              <a:rPr lang="pl-PL" dirty="0" err="1" smtClean="0"/>
              <a:t>looking</a:t>
            </a:r>
            <a:r>
              <a:rPr lang="pl-PL" dirty="0" smtClean="0"/>
              <a:t> for </a:t>
            </a:r>
            <a:r>
              <a:rPr lang="pl-PL" dirty="0" err="1" smtClean="0"/>
              <a:t>support</a:t>
            </a:r>
            <a:r>
              <a:rPr lang="pl-PL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shiwa-workflow.eu</a:t>
            </a:r>
            <a:r>
              <a:rPr lang="pl-PL" dirty="0" smtClean="0"/>
              <a:t> VO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looking</a:t>
            </a:r>
            <a:r>
              <a:rPr lang="pl-PL" dirty="0" smtClean="0"/>
              <a:t> for NGI/</a:t>
            </a:r>
            <a:r>
              <a:rPr lang="pl-PL" dirty="0" err="1" smtClean="0"/>
              <a:t>site</a:t>
            </a:r>
            <a:r>
              <a:rPr lang="pl-PL" dirty="0" smtClean="0"/>
              <a:t> </a:t>
            </a:r>
            <a:r>
              <a:rPr lang="pl-PL" dirty="0" err="1" smtClean="0"/>
              <a:t>willing</a:t>
            </a:r>
            <a:r>
              <a:rPr lang="pl-PL" dirty="0" smtClean="0"/>
              <a:t> to </a:t>
            </a:r>
            <a:r>
              <a:rPr lang="pl-PL" dirty="0" err="1" smtClean="0"/>
              <a:t>support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by </a:t>
            </a:r>
            <a:r>
              <a:rPr lang="pl-PL" dirty="0" err="1" smtClean="0"/>
              <a:t>running</a:t>
            </a:r>
            <a:r>
              <a:rPr lang="pl-PL" dirty="0" smtClean="0"/>
              <a:t> </a:t>
            </a:r>
            <a:r>
              <a:rPr lang="pl-PL" b="1" dirty="0" smtClean="0"/>
              <a:t>VO </a:t>
            </a:r>
            <a:r>
              <a:rPr lang="pl-PL" b="1" dirty="0" err="1"/>
              <a:t>N</a:t>
            </a:r>
            <a:r>
              <a:rPr lang="pl-PL" b="1" dirty="0" err="1" smtClean="0"/>
              <a:t>agios</a:t>
            </a:r>
            <a:r>
              <a:rPr lang="pl-PL" b="1" dirty="0" smtClean="0"/>
              <a:t> </a:t>
            </a:r>
            <a:r>
              <a:rPr lang="pl-PL" b="1" dirty="0" err="1" smtClean="0"/>
              <a:t>instance</a:t>
            </a:r>
            <a:endParaRPr lang="pl-PL" b="1" dirty="0" smtClean="0"/>
          </a:p>
          <a:p>
            <a:pPr marL="0" indent="0">
              <a:buNone/>
            </a:pPr>
            <a:r>
              <a:rPr lang="pl-PL" sz="2400" dirty="0" err="1" smtClean="0"/>
              <a:t>Please</a:t>
            </a:r>
            <a:r>
              <a:rPr lang="pl-PL" sz="2400" dirty="0" smtClean="0"/>
              <a:t> </a:t>
            </a:r>
            <a:r>
              <a:rPr lang="pl-PL" sz="2400" dirty="0" err="1" smtClean="0"/>
              <a:t>contact</a:t>
            </a:r>
            <a:r>
              <a:rPr lang="pl-PL" sz="2400" dirty="0" smtClean="0"/>
              <a:t>: </a:t>
            </a:r>
          </a:p>
          <a:p>
            <a:r>
              <a:rPr lang="en-GB" sz="2400" dirty="0" smtClean="0"/>
              <a:t>Tristan </a:t>
            </a:r>
            <a:r>
              <a:rPr lang="en-GB" sz="2400" dirty="0" err="1" smtClean="0"/>
              <a:t>Glatard</a:t>
            </a:r>
            <a:r>
              <a:rPr lang="pl-PL" sz="2400" dirty="0"/>
              <a:t> </a:t>
            </a:r>
            <a:r>
              <a:rPr lang="pl-PL" sz="2400" dirty="0" smtClean="0"/>
              <a:t>tristan.glatard@creatis.insa-lyon.fr</a:t>
            </a:r>
          </a:p>
          <a:p>
            <a:endParaRPr lang="pl-PL" dirty="0"/>
          </a:p>
          <a:p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www.shiwa-workflow.eu</a:t>
            </a:r>
            <a:endParaRPr lang="pl-PL" sz="2400" dirty="0" smtClean="0"/>
          </a:p>
          <a:p>
            <a:r>
              <a:rPr lang="en-GB" sz="2400" dirty="0"/>
              <a:t>VO aims at supporting the workflows submitted by the </a:t>
            </a:r>
            <a:r>
              <a:rPr lang="en-GB" sz="2400" dirty="0" err="1"/>
              <a:t>shiwa</a:t>
            </a:r>
            <a:r>
              <a:rPr lang="en-GB" sz="2400" dirty="0"/>
              <a:t> simulation platform for workflow </a:t>
            </a:r>
            <a:r>
              <a:rPr lang="en-GB" sz="2400" dirty="0" smtClean="0"/>
              <a:t>interoperability</a:t>
            </a:r>
            <a:endParaRPr lang="pl-PL" dirty="0" smtClean="0"/>
          </a:p>
          <a:p>
            <a:r>
              <a:rPr lang="pl-PL" sz="2400" dirty="0" smtClean="0"/>
              <a:t>VO </a:t>
            </a:r>
            <a:r>
              <a:rPr lang="pl-PL" sz="2400" dirty="0" err="1" smtClean="0"/>
              <a:t>used</a:t>
            </a:r>
            <a:r>
              <a:rPr lang="pl-PL" sz="2400" dirty="0" smtClean="0"/>
              <a:t> by </a:t>
            </a:r>
            <a:r>
              <a:rPr lang="en-GB" sz="2400" dirty="0" smtClean="0"/>
              <a:t>ER-flow community</a:t>
            </a:r>
            <a:r>
              <a:rPr lang="pl-PL" sz="2400" dirty="0" smtClean="0"/>
              <a:t> and </a:t>
            </a:r>
            <a:r>
              <a:rPr lang="en-GB" sz="2400" dirty="0" smtClean="0"/>
              <a:t>also SCI-BUS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685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Operations portal </a:t>
            </a:r>
            <a:br>
              <a:rPr lang="pl-PL" sz="3200" dirty="0" smtClean="0"/>
            </a:br>
            <a:r>
              <a:rPr lang="pl-PL" sz="3200" dirty="0" err="1" smtClean="0"/>
              <a:t>Candidate</a:t>
            </a:r>
            <a:r>
              <a:rPr lang="pl-PL" sz="3200" dirty="0" smtClean="0"/>
              <a:t> </a:t>
            </a:r>
            <a:r>
              <a:rPr lang="pl-PL" sz="3200" dirty="0" err="1" smtClean="0"/>
              <a:t>Release</a:t>
            </a:r>
            <a:r>
              <a:rPr lang="pl-PL" sz="3200" dirty="0" smtClean="0"/>
              <a:t> 3.0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The Operations Portal - Candidate Release 3.0 </a:t>
            </a:r>
            <a:r>
              <a:rPr lang="en-GB" sz="2000" dirty="0"/>
              <a:t>is now on-line :</a:t>
            </a:r>
            <a:br>
              <a:rPr lang="en-GB" sz="2000" dirty="0"/>
            </a:br>
            <a:r>
              <a:rPr lang="en-GB" sz="2000" dirty="0">
                <a:hlinkClick r:id="rId2"/>
              </a:rPr>
              <a:t>https://operations-portal.egi.eu/next</a:t>
            </a:r>
            <a:r>
              <a:rPr lang="en-GB" sz="2000" dirty="0" smtClean="0">
                <a:hlinkClick r:id="rId2"/>
              </a:rPr>
              <a:t>/</a:t>
            </a:r>
            <a:r>
              <a:rPr lang="pl-PL" sz="2000" dirty="0" smtClean="0"/>
              <a:t> 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b="1" dirty="0" smtClean="0"/>
              <a:t>ROD </a:t>
            </a:r>
            <a:r>
              <a:rPr lang="pl-PL" sz="2000" b="1" dirty="0" err="1" smtClean="0"/>
              <a:t>teams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should</a:t>
            </a:r>
            <a:r>
              <a:rPr lang="pl-PL" sz="2000" b="1" dirty="0" smtClean="0"/>
              <a:t> test </a:t>
            </a:r>
            <a:r>
              <a:rPr lang="pl-PL" sz="2000" b="1" dirty="0" err="1" smtClean="0"/>
              <a:t>it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carefully</a:t>
            </a:r>
            <a:r>
              <a:rPr lang="pl-PL" sz="2000" b="1" dirty="0" smtClean="0"/>
              <a:t>.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The </a:t>
            </a:r>
            <a:r>
              <a:rPr lang="en-GB" sz="2000" dirty="0"/>
              <a:t>application is running in parallel with the regular Operations Portal .</a:t>
            </a:r>
            <a:br>
              <a:rPr lang="en-GB" sz="2000" dirty="0"/>
            </a:br>
            <a:r>
              <a:rPr lang="en-GB" sz="2000" dirty="0"/>
              <a:t>You can create and update tickets in production from the dashboards .</a:t>
            </a:r>
            <a:br>
              <a:rPr lang="en-GB" sz="2000" dirty="0"/>
            </a:br>
            <a:r>
              <a:rPr lang="en-GB" sz="2000" dirty="0"/>
              <a:t>After the test phase this release will go in production in the coming months.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For more details about the whole release : </a:t>
            </a:r>
            <a:br>
              <a:rPr lang="en-GB" sz="2000" dirty="0"/>
            </a:br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operations-portal.egi.eu/next/home/releaseNotesBrowser</a:t>
            </a:r>
            <a:r>
              <a:rPr lang="pl-PL" sz="2000" dirty="0" smtClean="0"/>
              <a:t>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For comments, feedback, bugs please contact us at </a:t>
            </a:r>
            <a:endParaRPr lang="pl-PL" sz="2000" dirty="0" smtClean="0"/>
          </a:p>
          <a:p>
            <a:pPr marL="0" indent="0">
              <a:buNone/>
            </a:pPr>
            <a:r>
              <a:rPr lang="en-GB" sz="2000" dirty="0" smtClean="0">
                <a:hlinkClick r:id="rId4"/>
              </a:rPr>
              <a:t>cic-information@in2p3.fr</a:t>
            </a:r>
            <a:r>
              <a:rPr lang="pl-PL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31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Robot Certificates for </a:t>
            </a:r>
            <a:r>
              <a:rPr lang="en-US" sz="3600" dirty="0" err="1" smtClean="0"/>
              <a:t>dteam</a:t>
            </a:r>
            <a:r>
              <a:rPr lang="en-US" sz="3600" dirty="0" smtClean="0"/>
              <a:t> </a:t>
            </a:r>
            <a:r>
              <a:rPr lang="en-US" sz="3600" dirty="0" smtClean="0"/>
              <a:t>VO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Dteam</a:t>
            </a:r>
            <a:r>
              <a:rPr lang="en-US" dirty="0" smtClean="0"/>
              <a:t> VO has received a request to add robot certificates for service testing</a:t>
            </a:r>
          </a:p>
          <a:p>
            <a:pPr lvl="1"/>
            <a:r>
              <a:rPr lang="en-US" dirty="0" smtClean="0"/>
              <a:t>To perform automated functional tests (no heavy load tests)</a:t>
            </a:r>
            <a:r>
              <a:rPr lang="en-US" dirty="0"/>
              <a:t> </a:t>
            </a:r>
            <a:r>
              <a:rPr lang="en-US" dirty="0" smtClean="0"/>
              <a:t>compatible with the </a:t>
            </a:r>
            <a:r>
              <a:rPr lang="en-US" dirty="0" err="1" smtClean="0"/>
              <a:t>dteam</a:t>
            </a:r>
            <a:r>
              <a:rPr lang="en-US" dirty="0" smtClean="0"/>
              <a:t> Acceptable Usage Policy</a:t>
            </a:r>
          </a:p>
          <a:p>
            <a:r>
              <a:rPr lang="en-US" dirty="0" smtClean="0"/>
              <a:t>Is there any objection to allow robot certificates in the </a:t>
            </a:r>
            <a:r>
              <a:rPr lang="en-US" dirty="0" err="1" smtClean="0"/>
              <a:t>dteam</a:t>
            </a:r>
            <a:r>
              <a:rPr lang="en-US" smtClean="0"/>
              <a:t> VO?</a:t>
            </a:r>
          </a:p>
        </p:txBody>
      </p:sp>
    </p:spTree>
    <p:extLst>
      <p:ext uri="{BB962C8B-B14F-4D97-AF65-F5344CB8AC3E}">
        <p14:creationId xmlns:p14="http://schemas.microsoft.com/office/powerpoint/2010/main" val="13728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897</TotalTime>
  <Words>366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SimSun</vt:lpstr>
      <vt:lpstr>EGI-InSPIRE-Slide-Template_v4</vt:lpstr>
      <vt:lpstr>Operational updates</vt:lpstr>
      <vt:lpstr>EMI2 decommission</vt:lpstr>
      <vt:lpstr>GLUE2 Validator</vt:lpstr>
      <vt:lpstr>Cloud probes in operations</vt:lpstr>
      <vt:lpstr>GOC DB5.2 release</vt:lpstr>
      <vt:lpstr>New Ava/Rel threshold</vt:lpstr>
      <vt:lpstr>VOs looking for support </vt:lpstr>
      <vt:lpstr>Operations portal  Candidate Release 3.0</vt:lpstr>
      <vt:lpstr>Robot Certificates for dteam VO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updates</dc:title>
  <dc:creator>Krakowian</dc:creator>
  <cp:lastModifiedBy>Krakowian</cp:lastModifiedBy>
  <cp:revision>8</cp:revision>
  <dcterms:created xsi:type="dcterms:W3CDTF">2014-02-26T17:21:25Z</dcterms:created>
  <dcterms:modified xsi:type="dcterms:W3CDTF">2014-02-27T08:18:45Z</dcterms:modified>
</cp:coreProperties>
</file>