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14"/>
  </p:notesMasterIdLst>
  <p:handoutMasterIdLst>
    <p:handoutMasterId r:id="rId15"/>
  </p:handoutMasterIdLst>
  <p:sldIdLst>
    <p:sldId id="258" r:id="rId4"/>
    <p:sldId id="259" r:id="rId5"/>
    <p:sldId id="261" r:id="rId6"/>
    <p:sldId id="262" r:id="rId7"/>
    <p:sldId id="263" r:id="rId8"/>
    <p:sldId id="265" r:id="rId9"/>
    <p:sldId id="266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DDD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500" autoAdjust="0"/>
  </p:normalViewPr>
  <p:slideViewPr>
    <p:cSldViewPr>
      <p:cViewPr>
        <p:scale>
          <a:sx n="66" d="100"/>
          <a:sy n="66" d="100"/>
        </p:scale>
        <p:origin x="-30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14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78439-F689-CE48-982D-C5786DF030B3}" type="datetimeFigureOut">
              <a:rPr lang="en-US" smtClean="0"/>
              <a:pPr/>
              <a:t>10/14/2013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8EE30-BED1-C64A-9446-7E7CE86583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95309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10/14/2013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Green means</a:t>
            </a:r>
            <a:r>
              <a:rPr lang="en-GB" baseline="0" dirty="0" smtClean="0"/>
              <a:t> progress to report today</a:t>
            </a:r>
          </a:p>
          <a:p>
            <a:r>
              <a:rPr lang="en-GB" baseline="0" dirty="0" smtClean="0"/>
              <a:t>Amber means comments on recent tickets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 dirty="0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 dirty="0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=""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EGI-InSPIRE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6191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2699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2722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2798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3327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3328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5551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6047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1556792"/>
            <a:ext cx="7200800" cy="1584176"/>
          </a:xfrm>
        </p:spPr>
        <p:txBody>
          <a:bodyPr/>
          <a:lstStyle/>
          <a:p>
            <a:r>
              <a:rPr lang="en-GB" sz="4000" smtClean="0"/>
              <a:t>Accounting Requirements</a:t>
            </a:r>
            <a:endParaRPr lang="en-GB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3526160"/>
            <a:ext cx="5832648" cy="2207096"/>
          </a:xfrm>
        </p:spPr>
        <p:txBody>
          <a:bodyPr/>
          <a:lstStyle/>
          <a:p>
            <a:pPr eaLnBrk="1" hangingPunct="1"/>
            <a:r>
              <a:rPr lang="en-GB" dirty="0" smtClean="0"/>
              <a:t>Stuart Pullinger</a:t>
            </a:r>
          </a:p>
          <a:p>
            <a:pPr eaLnBrk="1" hangingPunct="1"/>
            <a:r>
              <a:rPr lang="en-GB" sz="2800" dirty="0" smtClean="0"/>
              <a:t>STFC</a:t>
            </a:r>
          </a:p>
        </p:txBody>
      </p:sp>
      <p:sp>
        <p:nvSpPr>
          <p:cNvPr id="3076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09/04/2013</a:t>
            </a: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EGI CF – Accounting and Billing</a:t>
            </a:r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6191  MPI Accounting: </a:t>
            </a:r>
            <a:br>
              <a:rPr lang="en-GB" sz="3200" dirty="0" smtClean="0"/>
            </a:br>
            <a:r>
              <a:rPr lang="en-GB" sz="3200" dirty="0" smtClean="0"/>
              <a:t>Summaries to Accounting Portal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https://rt.egi.eu/rt/Ticket/Display.html?id=6191</a:t>
            </a:r>
            <a:r>
              <a:rPr lang="en-GB" sz="2800" dirty="0" smtClean="0"/>
              <a:t> </a:t>
            </a:r>
          </a:p>
          <a:p>
            <a:r>
              <a:rPr lang="en-GB" dirty="0" smtClean="0"/>
              <a:t>MPI Summaries are currently created in repo. </a:t>
            </a:r>
          </a:p>
          <a:p>
            <a:r>
              <a:rPr lang="en-GB" dirty="0" smtClean="0"/>
              <a:t>Will not be available in production summary stream until database migration.</a:t>
            </a:r>
          </a:p>
          <a:p>
            <a:r>
              <a:rPr lang="en-GB" dirty="0" smtClean="0"/>
              <a:t>Will start message stream of MPI only summaries to portal to allow their development to start.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RT for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2699  Globus middleware publishes accounting data </a:t>
            </a:r>
          </a:p>
          <a:p>
            <a:r>
              <a:rPr lang="en-GB" dirty="0" smtClean="0"/>
              <a:t>2722  security policy on accounting data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2798  Regional Accounting Repo: Keep local the accounting data for specific regional VOs </a:t>
            </a:r>
          </a:p>
          <a:p>
            <a:r>
              <a:rPr lang="en-GB" dirty="0" smtClean="0"/>
              <a:t>3269  APEL bzip2 support for SGE accounting records 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3327  Support for local jobs in the accounting system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3328  Accounting of parallel and multi-core jobs </a:t>
            </a:r>
          </a:p>
          <a:p>
            <a:r>
              <a:rPr lang="en-GB" dirty="0" smtClean="0"/>
              <a:t>3495  Requirement for bandwidth </a:t>
            </a:r>
            <a:r>
              <a:rPr lang="en-GB" dirty="0" smtClean="0"/>
              <a:t>accounting</a:t>
            </a:r>
          </a:p>
          <a:p>
            <a:r>
              <a:rPr lang="en-GB" dirty="0" smtClean="0"/>
              <a:t>3771  More fine-grained HS06 calculation in APEL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4005  Follow ENVRI and data accounting </a:t>
            </a:r>
          </a:p>
          <a:p>
            <a:r>
              <a:rPr lang="en-GB" dirty="0" smtClean="0"/>
              <a:t>4532  Accounting of failed jobs </a:t>
            </a:r>
          </a:p>
          <a:p>
            <a:r>
              <a:rPr lang="en-GB" dirty="0" smtClean="0"/>
              <a:t>5042 Publishing of accounting data by APEL central db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5551 Regional Accounting Repo - Testing phase 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6047  Storage Accounting Summaries to Accounting Portal </a:t>
            </a:r>
          </a:p>
          <a:p>
            <a:r>
              <a:rPr lang="en-GB" dirty="0" smtClean="0">
                <a:solidFill>
                  <a:srgbClr val="FFC000"/>
                </a:solidFill>
              </a:rPr>
              <a:t>6191  MPI Accounting: Summaries to Accounting Portal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2699  Globus middleware publishes accounting data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https://rt.egi.eu/rt/Ticket/Display.html?id=2699</a:t>
            </a:r>
            <a:r>
              <a:rPr lang="en-GB" sz="2800" dirty="0" smtClean="0"/>
              <a:t> </a:t>
            </a:r>
          </a:p>
          <a:p>
            <a:r>
              <a:rPr lang="en-GB" dirty="0" smtClean="0"/>
              <a:t>Almost complete. Final testing – we hope.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2722  security policy on accounting data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https://rt.egi.eu/rt/Ticket/Display.html?id=2722</a:t>
            </a:r>
            <a:r>
              <a:rPr lang="en-GB" sz="2800" dirty="0" smtClean="0"/>
              <a:t> </a:t>
            </a:r>
          </a:p>
          <a:p>
            <a:r>
              <a:rPr lang="en-GB" dirty="0" smtClean="0"/>
              <a:t>This ticket seems to have been hijacked from the original for user support statistics</a:t>
            </a:r>
          </a:p>
          <a:p>
            <a:r>
              <a:rPr lang="en-GB" dirty="0" smtClean="0"/>
              <a:t>A lot of what was asked for was delivered as part of the VT on the NGI Report.</a:t>
            </a:r>
          </a:p>
          <a:p>
            <a:r>
              <a:rPr lang="en-GB" dirty="0" smtClean="0"/>
              <a:t>Can the requestor please review?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2400" dirty="0" smtClean="0"/>
              <a:t>2798  Regional Accounting Repo: Keep local the accounting data for specific regional VOs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https://rt.egi.eu/rt/Ticket/Display.html?id=2798</a:t>
            </a:r>
            <a:r>
              <a:rPr lang="en-GB" sz="2800" dirty="0" smtClean="0"/>
              <a:t> </a:t>
            </a:r>
          </a:p>
          <a:p>
            <a:r>
              <a:rPr lang="en-GB" dirty="0" smtClean="0"/>
              <a:t>Done</a:t>
            </a:r>
          </a:p>
          <a:p>
            <a:r>
              <a:rPr lang="en-GB" dirty="0" smtClean="0"/>
              <a:t>The regional accounting portal can filter on VOs just like the APEL client. </a:t>
            </a:r>
          </a:p>
          <a:p>
            <a:r>
              <a:rPr lang="en-GB" dirty="0" smtClean="0"/>
              <a:t>All under the control of the NGI Manager (and the site manager for what gets published from the site)</a:t>
            </a:r>
          </a:p>
          <a:p>
            <a:r>
              <a:rPr lang="en-GB" dirty="0" smtClean="0"/>
              <a:t>The VO doesn’t have control. Just like it doesn’t currently for sites publishing.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3327  Support for local jobs in the accounting system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https://rt.egi.eu/rt/Ticket/Display.html?id=3327</a:t>
            </a:r>
            <a:r>
              <a:rPr lang="en-GB" sz="2800" dirty="0" smtClean="0"/>
              <a:t> </a:t>
            </a:r>
          </a:p>
          <a:p>
            <a:r>
              <a:rPr lang="en-GB" dirty="0" smtClean="0"/>
              <a:t>Done</a:t>
            </a:r>
          </a:p>
          <a:p>
            <a:r>
              <a:rPr lang="en-GB" dirty="0" smtClean="0"/>
              <a:t>APEL client in EMI3 supports this.</a:t>
            </a:r>
          </a:p>
          <a:p>
            <a:r>
              <a:rPr lang="en-GB" dirty="0" smtClean="0"/>
              <a:t>All under the control of the Site Manager</a:t>
            </a:r>
          </a:p>
          <a:p>
            <a:r>
              <a:rPr lang="en-GB" dirty="0" smtClean="0"/>
              <a:t>The VO doesn’t have control. Just like it doesn’t currently for sites publishing grid jobs.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3328  Accounting of parallel and multi-core jobs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https://rt.egi.eu/rt/Ticket/Display.html?id=3328</a:t>
            </a:r>
            <a:r>
              <a:rPr lang="en-GB" sz="2800" dirty="0" smtClean="0"/>
              <a:t> </a:t>
            </a:r>
          </a:p>
          <a:p>
            <a:r>
              <a:rPr lang="en-GB" dirty="0" smtClean="0"/>
              <a:t>Implemented in EMI3 version of APEL client.</a:t>
            </a:r>
          </a:p>
          <a:p>
            <a:r>
              <a:rPr lang="en-GB" dirty="0" smtClean="0"/>
              <a:t>Not yet published to accounting portal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5551  Regional Accounting Repo - Testing phase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https://rt.egi.eu/rt/Ticket/Display.html?id=5551</a:t>
            </a:r>
            <a:r>
              <a:rPr lang="en-GB" sz="2800" dirty="0" smtClean="0"/>
              <a:t> </a:t>
            </a:r>
          </a:p>
          <a:p>
            <a:r>
              <a:rPr lang="en-GB" dirty="0" smtClean="0"/>
              <a:t>Taiwan and South Africa tested.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6047  Storage Accounting Summaries to Accounting Portal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hlinkClick r:id="rId2"/>
              </a:rPr>
              <a:t>https://rt.egi.eu/rt/Ticket/Display.html?id=6047</a:t>
            </a:r>
            <a:r>
              <a:rPr lang="en-GB" sz="2800" dirty="0" smtClean="0"/>
              <a:t> </a:t>
            </a:r>
          </a:p>
          <a:p>
            <a:r>
              <a:rPr lang="en-GB" dirty="0" smtClean="0"/>
              <a:t>Plan is to send all storage records to portal to allow them to test views before we firm up the form of the summary.</a:t>
            </a:r>
          </a:p>
          <a:p>
            <a:r>
              <a:rPr lang="en-GB" dirty="0" smtClean="0"/>
              <a:t>Will dump sample records to allow portal to start development.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Business Models &amp; Sustainability – EGI TF Lyon - Sept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25021</TotalTime>
  <Words>560</Words>
  <Application>Microsoft Office PowerPoint</Application>
  <PresentationFormat>On-screen Show (4:3)</PresentationFormat>
  <Paragraphs>88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EGI-InSPIRE 2</vt:lpstr>
      <vt:lpstr>EG-InSPIRE</vt:lpstr>
      <vt:lpstr>1_EG-InSPIRE</vt:lpstr>
      <vt:lpstr>Accounting Requirements</vt:lpstr>
      <vt:lpstr>RT for Accounting</vt:lpstr>
      <vt:lpstr>2699  Globus middleware publishes accounting data </vt:lpstr>
      <vt:lpstr>2722  security policy on accounting data </vt:lpstr>
      <vt:lpstr>2798  Regional Accounting Repo: Keep local the accounting data for specific regional VOs </vt:lpstr>
      <vt:lpstr>3327  Support for local jobs in the accounting system </vt:lpstr>
      <vt:lpstr>3328  Accounting of parallel and multi-core jobs </vt:lpstr>
      <vt:lpstr>5551  Regional Accounting Repo - Testing phase </vt:lpstr>
      <vt:lpstr>6047  Storage Accounting Summaries to Accounting Portal </vt:lpstr>
      <vt:lpstr>6191  MPI Accounting:  Summaries to Accounting Portal 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John Gordon</cp:lastModifiedBy>
  <cp:revision>410</cp:revision>
  <cp:lastPrinted>2011-07-29T13:02:55Z</cp:lastPrinted>
  <dcterms:created xsi:type="dcterms:W3CDTF">2010-09-03T12:01:03Z</dcterms:created>
  <dcterms:modified xsi:type="dcterms:W3CDTF">2013-10-14T09:30:51Z</dcterms:modified>
</cp:coreProperties>
</file>