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6" r:id="rId3"/>
    <p:sldId id="320" r:id="rId4"/>
    <p:sldId id="319" r:id="rId5"/>
    <p:sldId id="275" r:id="rId6"/>
    <p:sldId id="273" r:id="rId7"/>
    <p:sldId id="260" r:id="rId8"/>
    <p:sldId id="272" r:id="rId9"/>
    <p:sldId id="321" r:id="rId10"/>
    <p:sldId id="323" r:id="rId11"/>
    <p:sldId id="285" r:id="rId12"/>
    <p:sldId id="324" r:id="rId13"/>
    <p:sldId id="325" r:id="rId14"/>
    <p:sldId id="268" r:id="rId15"/>
    <p:sldId id="331" r:id="rId16"/>
    <p:sldId id="286" r:id="rId17"/>
    <p:sldId id="288" r:id="rId18"/>
    <p:sldId id="303" r:id="rId19"/>
    <p:sldId id="279" r:id="rId20"/>
    <p:sldId id="292" r:id="rId21"/>
    <p:sldId id="305" r:id="rId22"/>
    <p:sldId id="309" r:id="rId23"/>
    <p:sldId id="330" r:id="rId24"/>
    <p:sldId id="326" r:id="rId25"/>
    <p:sldId id="329" r:id="rId26"/>
    <p:sldId id="281" r:id="rId27"/>
    <p:sldId id="32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50" autoAdjust="0"/>
  </p:normalViewPr>
  <p:slideViewPr>
    <p:cSldViewPr>
      <p:cViewPr>
        <p:scale>
          <a:sx n="100" d="100"/>
          <a:sy n="100" d="100"/>
        </p:scale>
        <p:origin x="-1344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2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0CC70-9A0A-1D4A-8411-1B009D3B7152}" type="doc">
      <dgm:prSet loTypeId="urn:microsoft.com/office/officeart/2005/8/layout/hProcess11" loCatId="" qsTypeId="urn:microsoft.com/office/officeart/2005/8/quickstyle/simple4" qsCatId="simple" csTypeId="urn:microsoft.com/office/officeart/2005/8/colors/accent5_2" csCatId="accent5" phldr="1"/>
      <dgm:spPr/>
    </dgm:pt>
    <dgm:pt modelId="{F03C1A92-CAFE-414E-A0F6-F5FEA35098A5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Setup 09.2011</a:t>
          </a:r>
          <a:endParaRPr lang="en-US" dirty="0">
            <a:latin typeface="Arial"/>
            <a:cs typeface="Arial"/>
          </a:endParaRPr>
        </a:p>
      </dgm:t>
    </dgm:pt>
    <dgm:pt modelId="{10B71C02-B78F-2440-B8A0-B20D72AED140}" type="parTrans" cxnId="{9DD39DCB-8430-A747-A056-F24A76730A5B}">
      <dgm:prSet/>
      <dgm:spPr/>
      <dgm:t>
        <a:bodyPr/>
        <a:lstStyle/>
        <a:p>
          <a:endParaRPr lang="en-US"/>
        </a:p>
      </dgm:t>
    </dgm:pt>
    <dgm:pt modelId="{4DB7C05D-9067-1648-9E97-73FDDE9D5E8D}" type="sibTrans" cxnId="{9DD39DCB-8430-A747-A056-F24A76730A5B}">
      <dgm:prSet/>
      <dgm:spPr/>
      <dgm:t>
        <a:bodyPr/>
        <a:lstStyle/>
        <a:p>
          <a:endParaRPr lang="en-US"/>
        </a:p>
      </dgm:t>
    </dgm:pt>
    <dgm:pt modelId="{92DDA3A8-0DBC-0D43-98CE-6D3B697E0EE2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Consolidation 09.2012</a:t>
          </a:r>
          <a:endParaRPr lang="en-US" dirty="0">
            <a:latin typeface="Arial"/>
            <a:cs typeface="Arial"/>
          </a:endParaRPr>
        </a:p>
      </dgm:t>
    </dgm:pt>
    <dgm:pt modelId="{23A0DFA2-7BF9-754D-97D5-811CF27F0555}" type="parTrans" cxnId="{8A8AF8C4-1C5B-4F40-A191-DDBFB045121F}">
      <dgm:prSet/>
      <dgm:spPr/>
      <dgm:t>
        <a:bodyPr/>
        <a:lstStyle/>
        <a:p>
          <a:endParaRPr lang="en-US"/>
        </a:p>
      </dgm:t>
    </dgm:pt>
    <dgm:pt modelId="{3AFA5E99-C8F4-1844-85A3-A80589665FEC}" type="sibTrans" cxnId="{8A8AF8C4-1C5B-4F40-A191-DDBFB045121F}">
      <dgm:prSet/>
      <dgm:spPr/>
      <dgm:t>
        <a:bodyPr/>
        <a:lstStyle/>
        <a:p>
          <a:endParaRPr lang="en-US"/>
        </a:p>
      </dgm:t>
    </dgm:pt>
    <dgm:pt modelId="{06505476-6996-0549-A797-4E53FF23B5E4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Integration 03.2013</a:t>
          </a:r>
          <a:endParaRPr lang="en-US" dirty="0">
            <a:latin typeface="Arial"/>
            <a:cs typeface="Arial"/>
          </a:endParaRPr>
        </a:p>
      </dgm:t>
    </dgm:pt>
    <dgm:pt modelId="{42B24C41-C6F0-9547-851A-CDA44FBCF121}" type="parTrans" cxnId="{8166CFAD-9053-A145-8FFD-4E22B278B887}">
      <dgm:prSet/>
      <dgm:spPr/>
      <dgm:t>
        <a:bodyPr/>
        <a:lstStyle/>
        <a:p>
          <a:endParaRPr lang="en-US"/>
        </a:p>
      </dgm:t>
    </dgm:pt>
    <dgm:pt modelId="{9FC94877-1A49-364C-AA61-AC25AD056746}" type="sibTrans" cxnId="{8166CFAD-9053-A145-8FFD-4E22B278B887}">
      <dgm:prSet/>
      <dgm:spPr/>
      <dgm:t>
        <a:bodyPr/>
        <a:lstStyle/>
        <a:p>
          <a:endParaRPr lang="en-US"/>
        </a:p>
      </dgm:t>
    </dgm:pt>
    <dgm:pt modelId="{A39F4D6F-0A53-9A48-8052-EF9674651298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Preproduction 09.2013</a:t>
          </a:r>
          <a:endParaRPr lang="en-US" dirty="0">
            <a:latin typeface="Arial"/>
            <a:cs typeface="Arial"/>
          </a:endParaRPr>
        </a:p>
      </dgm:t>
    </dgm:pt>
    <dgm:pt modelId="{4220869D-AB0E-5B4B-9761-92AE4A6468BA}" type="parTrans" cxnId="{7037E0E2-EE5B-EE40-A39C-E4A149AD2752}">
      <dgm:prSet/>
      <dgm:spPr/>
      <dgm:t>
        <a:bodyPr/>
        <a:lstStyle/>
        <a:p>
          <a:endParaRPr lang="en-US"/>
        </a:p>
      </dgm:t>
    </dgm:pt>
    <dgm:pt modelId="{1CF69B84-CD69-9049-A99F-B85F6874B929}" type="sibTrans" cxnId="{7037E0E2-EE5B-EE40-A39C-E4A149AD2752}">
      <dgm:prSet/>
      <dgm:spPr/>
      <dgm:t>
        <a:bodyPr/>
        <a:lstStyle/>
        <a:p>
          <a:endParaRPr lang="en-US"/>
        </a:p>
      </dgm:t>
    </dgm:pt>
    <dgm:pt modelId="{622B640C-C97E-0C4C-8213-99195233A51E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Production 05.2014</a:t>
          </a:r>
          <a:endParaRPr lang="en-US" dirty="0">
            <a:latin typeface="Arial"/>
            <a:cs typeface="Arial"/>
          </a:endParaRPr>
        </a:p>
      </dgm:t>
    </dgm:pt>
    <dgm:pt modelId="{8A5094BF-B1A3-4A4B-A5BD-AA42F50F9158}" type="parTrans" cxnId="{C96A2E6F-0714-8D42-B70A-104457043980}">
      <dgm:prSet/>
      <dgm:spPr/>
      <dgm:t>
        <a:bodyPr/>
        <a:lstStyle/>
        <a:p>
          <a:endParaRPr lang="en-US"/>
        </a:p>
      </dgm:t>
    </dgm:pt>
    <dgm:pt modelId="{05FCD794-3FD4-E54F-9509-67936D5A2D51}" type="sibTrans" cxnId="{C96A2E6F-0714-8D42-B70A-104457043980}">
      <dgm:prSet/>
      <dgm:spPr/>
      <dgm:t>
        <a:bodyPr/>
        <a:lstStyle/>
        <a:p>
          <a:endParaRPr lang="en-US"/>
        </a:p>
      </dgm:t>
    </dgm:pt>
    <dgm:pt modelId="{3308E814-2B3C-9B45-B68F-F527CC1EF0F6}" type="pres">
      <dgm:prSet presAssocID="{78F0CC70-9A0A-1D4A-8411-1B009D3B7152}" presName="Name0" presStyleCnt="0">
        <dgm:presLayoutVars>
          <dgm:dir/>
          <dgm:resizeHandles val="exact"/>
        </dgm:presLayoutVars>
      </dgm:prSet>
      <dgm:spPr/>
    </dgm:pt>
    <dgm:pt modelId="{B5BD37A6-E9AE-7242-9B3E-3DE682935781}" type="pres">
      <dgm:prSet presAssocID="{78F0CC70-9A0A-1D4A-8411-1B009D3B7152}" presName="arrow" presStyleLbl="bgShp" presStyleIdx="0" presStyleCnt="1" custScaleY="75363" custLinFactNeighborY="1274"/>
      <dgm:spPr/>
    </dgm:pt>
    <dgm:pt modelId="{5BA93A16-D969-614A-B8F1-0C64B71DD7F1}" type="pres">
      <dgm:prSet presAssocID="{78F0CC70-9A0A-1D4A-8411-1B009D3B7152}" presName="points" presStyleCnt="0"/>
      <dgm:spPr/>
    </dgm:pt>
    <dgm:pt modelId="{024EFA44-215F-1D4D-AFBB-25724F74A189}" type="pres">
      <dgm:prSet presAssocID="{F03C1A92-CAFE-414E-A0F6-F5FEA35098A5}" presName="compositeA" presStyleCnt="0"/>
      <dgm:spPr/>
    </dgm:pt>
    <dgm:pt modelId="{124DF46F-823C-B544-8DCC-8649EB201205}" type="pres">
      <dgm:prSet presAssocID="{F03C1A92-CAFE-414E-A0F6-F5FEA35098A5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DAA7F-AA42-5C40-9532-F8844D981705}" type="pres">
      <dgm:prSet presAssocID="{F03C1A92-CAFE-414E-A0F6-F5FEA35098A5}" presName="circleA" presStyleLbl="node1" presStyleIdx="0" presStyleCnt="5"/>
      <dgm:spPr/>
    </dgm:pt>
    <dgm:pt modelId="{59150194-F901-514B-9375-648D1ACE45A9}" type="pres">
      <dgm:prSet presAssocID="{F03C1A92-CAFE-414E-A0F6-F5FEA35098A5}" presName="spaceA" presStyleCnt="0"/>
      <dgm:spPr/>
    </dgm:pt>
    <dgm:pt modelId="{A42A2ED4-E1BF-B44D-A67F-DB0BD72264D5}" type="pres">
      <dgm:prSet presAssocID="{4DB7C05D-9067-1648-9E97-73FDDE9D5E8D}" presName="space" presStyleCnt="0"/>
      <dgm:spPr/>
    </dgm:pt>
    <dgm:pt modelId="{BB0813BB-4ADB-B14F-958A-AE21E4FC453C}" type="pres">
      <dgm:prSet presAssocID="{92DDA3A8-0DBC-0D43-98CE-6D3B697E0EE2}" presName="compositeB" presStyleCnt="0"/>
      <dgm:spPr/>
    </dgm:pt>
    <dgm:pt modelId="{7B506ED0-9E1E-1D48-B51D-74F1ACAE36B1}" type="pres">
      <dgm:prSet presAssocID="{92DDA3A8-0DBC-0D43-98CE-6D3B697E0EE2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73E3F-0F56-7843-9C45-118FCEA96BCE}" type="pres">
      <dgm:prSet presAssocID="{92DDA3A8-0DBC-0D43-98CE-6D3B697E0EE2}" presName="circleB" presStyleLbl="node1" presStyleIdx="1" presStyleCnt="5"/>
      <dgm:spPr/>
    </dgm:pt>
    <dgm:pt modelId="{5F214D22-C757-0B49-84D0-F727D8C974B5}" type="pres">
      <dgm:prSet presAssocID="{92DDA3A8-0DBC-0D43-98CE-6D3B697E0EE2}" presName="spaceB" presStyleCnt="0"/>
      <dgm:spPr/>
    </dgm:pt>
    <dgm:pt modelId="{383BA443-9AA5-D549-89F9-3D2B0F82942D}" type="pres">
      <dgm:prSet presAssocID="{3AFA5E99-C8F4-1844-85A3-A80589665FEC}" presName="space" presStyleCnt="0"/>
      <dgm:spPr/>
    </dgm:pt>
    <dgm:pt modelId="{81724424-100B-624A-92E5-BC2ABEC0D2EB}" type="pres">
      <dgm:prSet presAssocID="{06505476-6996-0549-A797-4E53FF23B5E4}" presName="compositeA" presStyleCnt="0"/>
      <dgm:spPr/>
    </dgm:pt>
    <dgm:pt modelId="{9BB1E0EE-9CF6-914E-B886-A3AA8691B002}" type="pres">
      <dgm:prSet presAssocID="{06505476-6996-0549-A797-4E53FF23B5E4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4D019-FA45-2742-8168-17154E3CA5F4}" type="pres">
      <dgm:prSet presAssocID="{06505476-6996-0549-A797-4E53FF23B5E4}" presName="circleA" presStyleLbl="node1" presStyleIdx="2" presStyleCnt="5"/>
      <dgm:spPr/>
    </dgm:pt>
    <dgm:pt modelId="{44E60A72-484D-4147-84DB-BDA55E9FAB78}" type="pres">
      <dgm:prSet presAssocID="{06505476-6996-0549-A797-4E53FF23B5E4}" presName="spaceA" presStyleCnt="0"/>
      <dgm:spPr/>
    </dgm:pt>
    <dgm:pt modelId="{916BDC6E-2A29-9A40-BB71-40B73E7AB6C2}" type="pres">
      <dgm:prSet presAssocID="{9FC94877-1A49-364C-AA61-AC25AD056746}" presName="space" presStyleCnt="0"/>
      <dgm:spPr/>
    </dgm:pt>
    <dgm:pt modelId="{56468931-8D3B-8349-ABBA-150A372E3E30}" type="pres">
      <dgm:prSet presAssocID="{A39F4D6F-0A53-9A48-8052-EF9674651298}" presName="compositeB" presStyleCnt="0"/>
      <dgm:spPr/>
    </dgm:pt>
    <dgm:pt modelId="{FD63A6A6-1E94-A945-8FB5-BEF93ADA6268}" type="pres">
      <dgm:prSet presAssocID="{A39F4D6F-0A53-9A48-8052-EF9674651298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4A81-ABE4-AD41-906B-993A186AD2D1}" type="pres">
      <dgm:prSet presAssocID="{A39F4D6F-0A53-9A48-8052-EF9674651298}" presName="circleB" presStyleLbl="node1" presStyleIdx="3" presStyleCnt="5"/>
      <dgm:spPr/>
    </dgm:pt>
    <dgm:pt modelId="{FA9DC10A-BA08-A549-B60D-841EC1E15AA1}" type="pres">
      <dgm:prSet presAssocID="{A39F4D6F-0A53-9A48-8052-EF9674651298}" presName="spaceB" presStyleCnt="0"/>
      <dgm:spPr/>
    </dgm:pt>
    <dgm:pt modelId="{10BE861C-587F-1D48-B5A7-9AA001132296}" type="pres">
      <dgm:prSet presAssocID="{1CF69B84-CD69-9049-A99F-B85F6874B929}" presName="space" presStyleCnt="0"/>
      <dgm:spPr/>
    </dgm:pt>
    <dgm:pt modelId="{C65CCAA7-209A-3E40-B518-3F4DFDF4E68B}" type="pres">
      <dgm:prSet presAssocID="{622B640C-C97E-0C4C-8213-99195233A51E}" presName="compositeA" presStyleCnt="0"/>
      <dgm:spPr/>
    </dgm:pt>
    <dgm:pt modelId="{18B7F32C-9BE2-134F-9202-F9912C52D50B}" type="pres">
      <dgm:prSet presAssocID="{622B640C-C97E-0C4C-8213-99195233A51E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F769D-BFE5-6E43-A6BC-32F096ED2987}" type="pres">
      <dgm:prSet presAssocID="{622B640C-C97E-0C4C-8213-99195233A51E}" presName="circleA" presStyleLbl="node1" presStyleIdx="4" presStyleCnt="5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  <dgm:pt modelId="{7019D089-0215-1E45-994E-31BCFCF111A7}" type="pres">
      <dgm:prSet presAssocID="{622B640C-C97E-0C4C-8213-99195233A51E}" presName="spaceA" presStyleCnt="0"/>
      <dgm:spPr/>
    </dgm:pt>
  </dgm:ptLst>
  <dgm:cxnLst>
    <dgm:cxn modelId="{FF21BCE1-D37A-6F43-9CBC-92C3D4F65F98}" type="presOf" srcId="{78F0CC70-9A0A-1D4A-8411-1B009D3B7152}" destId="{3308E814-2B3C-9B45-B68F-F527CC1EF0F6}" srcOrd="0" destOrd="0" presId="urn:microsoft.com/office/officeart/2005/8/layout/hProcess11"/>
    <dgm:cxn modelId="{7037E0E2-EE5B-EE40-A39C-E4A149AD2752}" srcId="{78F0CC70-9A0A-1D4A-8411-1B009D3B7152}" destId="{A39F4D6F-0A53-9A48-8052-EF9674651298}" srcOrd="3" destOrd="0" parTransId="{4220869D-AB0E-5B4B-9761-92AE4A6468BA}" sibTransId="{1CF69B84-CD69-9049-A99F-B85F6874B929}"/>
    <dgm:cxn modelId="{8A8AF8C4-1C5B-4F40-A191-DDBFB045121F}" srcId="{78F0CC70-9A0A-1D4A-8411-1B009D3B7152}" destId="{92DDA3A8-0DBC-0D43-98CE-6D3B697E0EE2}" srcOrd="1" destOrd="0" parTransId="{23A0DFA2-7BF9-754D-97D5-811CF27F0555}" sibTransId="{3AFA5E99-C8F4-1844-85A3-A80589665FEC}"/>
    <dgm:cxn modelId="{6CA34943-4F3D-9D47-96D4-3E9095861A00}" type="presOf" srcId="{F03C1A92-CAFE-414E-A0F6-F5FEA35098A5}" destId="{124DF46F-823C-B544-8DCC-8649EB201205}" srcOrd="0" destOrd="0" presId="urn:microsoft.com/office/officeart/2005/8/layout/hProcess11"/>
    <dgm:cxn modelId="{F9DF14CE-5025-4644-9A9C-16A71201A041}" type="presOf" srcId="{06505476-6996-0549-A797-4E53FF23B5E4}" destId="{9BB1E0EE-9CF6-914E-B886-A3AA8691B002}" srcOrd="0" destOrd="0" presId="urn:microsoft.com/office/officeart/2005/8/layout/hProcess11"/>
    <dgm:cxn modelId="{CC7D44CD-2652-034F-BE59-461F574FEC53}" type="presOf" srcId="{A39F4D6F-0A53-9A48-8052-EF9674651298}" destId="{FD63A6A6-1E94-A945-8FB5-BEF93ADA6268}" srcOrd="0" destOrd="0" presId="urn:microsoft.com/office/officeart/2005/8/layout/hProcess11"/>
    <dgm:cxn modelId="{E099ED23-8970-FE48-9A5C-78AC255AE1D4}" type="presOf" srcId="{92DDA3A8-0DBC-0D43-98CE-6D3B697E0EE2}" destId="{7B506ED0-9E1E-1D48-B51D-74F1ACAE36B1}" srcOrd="0" destOrd="0" presId="urn:microsoft.com/office/officeart/2005/8/layout/hProcess11"/>
    <dgm:cxn modelId="{D3CCA8F6-362F-F346-B784-A1FA9E34BF6A}" type="presOf" srcId="{622B640C-C97E-0C4C-8213-99195233A51E}" destId="{18B7F32C-9BE2-134F-9202-F9912C52D50B}" srcOrd="0" destOrd="0" presId="urn:microsoft.com/office/officeart/2005/8/layout/hProcess11"/>
    <dgm:cxn modelId="{9DD39DCB-8430-A747-A056-F24A76730A5B}" srcId="{78F0CC70-9A0A-1D4A-8411-1B009D3B7152}" destId="{F03C1A92-CAFE-414E-A0F6-F5FEA35098A5}" srcOrd="0" destOrd="0" parTransId="{10B71C02-B78F-2440-B8A0-B20D72AED140}" sibTransId="{4DB7C05D-9067-1648-9E97-73FDDE9D5E8D}"/>
    <dgm:cxn modelId="{8166CFAD-9053-A145-8FFD-4E22B278B887}" srcId="{78F0CC70-9A0A-1D4A-8411-1B009D3B7152}" destId="{06505476-6996-0549-A797-4E53FF23B5E4}" srcOrd="2" destOrd="0" parTransId="{42B24C41-C6F0-9547-851A-CDA44FBCF121}" sibTransId="{9FC94877-1A49-364C-AA61-AC25AD056746}"/>
    <dgm:cxn modelId="{C96A2E6F-0714-8D42-B70A-104457043980}" srcId="{78F0CC70-9A0A-1D4A-8411-1B009D3B7152}" destId="{622B640C-C97E-0C4C-8213-99195233A51E}" srcOrd="4" destOrd="0" parTransId="{8A5094BF-B1A3-4A4B-A5BD-AA42F50F9158}" sibTransId="{05FCD794-3FD4-E54F-9509-67936D5A2D51}"/>
    <dgm:cxn modelId="{85D2F6C0-94C4-CD4F-AEB1-8DBA790EBAD8}" type="presParOf" srcId="{3308E814-2B3C-9B45-B68F-F527CC1EF0F6}" destId="{B5BD37A6-E9AE-7242-9B3E-3DE682935781}" srcOrd="0" destOrd="0" presId="urn:microsoft.com/office/officeart/2005/8/layout/hProcess11"/>
    <dgm:cxn modelId="{429D02F7-169E-0346-B61A-30C96CB39DCF}" type="presParOf" srcId="{3308E814-2B3C-9B45-B68F-F527CC1EF0F6}" destId="{5BA93A16-D969-614A-B8F1-0C64B71DD7F1}" srcOrd="1" destOrd="0" presId="urn:microsoft.com/office/officeart/2005/8/layout/hProcess11"/>
    <dgm:cxn modelId="{510AC79E-10CF-8241-85BB-F753AAC54D3C}" type="presParOf" srcId="{5BA93A16-D969-614A-B8F1-0C64B71DD7F1}" destId="{024EFA44-215F-1D4D-AFBB-25724F74A189}" srcOrd="0" destOrd="0" presId="urn:microsoft.com/office/officeart/2005/8/layout/hProcess11"/>
    <dgm:cxn modelId="{32C099FE-674E-804E-85D6-BF745EF23011}" type="presParOf" srcId="{024EFA44-215F-1D4D-AFBB-25724F74A189}" destId="{124DF46F-823C-B544-8DCC-8649EB201205}" srcOrd="0" destOrd="0" presId="urn:microsoft.com/office/officeart/2005/8/layout/hProcess11"/>
    <dgm:cxn modelId="{FCAEDCE8-2EC0-7D4F-8657-616F31B38B9A}" type="presParOf" srcId="{024EFA44-215F-1D4D-AFBB-25724F74A189}" destId="{750DAA7F-AA42-5C40-9532-F8844D981705}" srcOrd="1" destOrd="0" presId="urn:microsoft.com/office/officeart/2005/8/layout/hProcess11"/>
    <dgm:cxn modelId="{DBE029ED-95AB-8D40-962E-9A97A0D1766D}" type="presParOf" srcId="{024EFA44-215F-1D4D-AFBB-25724F74A189}" destId="{59150194-F901-514B-9375-648D1ACE45A9}" srcOrd="2" destOrd="0" presId="urn:microsoft.com/office/officeart/2005/8/layout/hProcess11"/>
    <dgm:cxn modelId="{7B12FACF-2873-FC40-BA6A-7C45F2DB488A}" type="presParOf" srcId="{5BA93A16-D969-614A-B8F1-0C64B71DD7F1}" destId="{A42A2ED4-E1BF-B44D-A67F-DB0BD72264D5}" srcOrd="1" destOrd="0" presId="urn:microsoft.com/office/officeart/2005/8/layout/hProcess11"/>
    <dgm:cxn modelId="{87A52DD9-DFA6-5848-BB29-0EC7345F2C06}" type="presParOf" srcId="{5BA93A16-D969-614A-B8F1-0C64B71DD7F1}" destId="{BB0813BB-4ADB-B14F-958A-AE21E4FC453C}" srcOrd="2" destOrd="0" presId="urn:microsoft.com/office/officeart/2005/8/layout/hProcess11"/>
    <dgm:cxn modelId="{BF00611E-74C6-D642-AAD8-BF72232547E8}" type="presParOf" srcId="{BB0813BB-4ADB-B14F-958A-AE21E4FC453C}" destId="{7B506ED0-9E1E-1D48-B51D-74F1ACAE36B1}" srcOrd="0" destOrd="0" presId="urn:microsoft.com/office/officeart/2005/8/layout/hProcess11"/>
    <dgm:cxn modelId="{26B2AA85-5F8A-3949-9627-84836E0B34AF}" type="presParOf" srcId="{BB0813BB-4ADB-B14F-958A-AE21E4FC453C}" destId="{0FA73E3F-0F56-7843-9C45-118FCEA96BCE}" srcOrd="1" destOrd="0" presId="urn:microsoft.com/office/officeart/2005/8/layout/hProcess11"/>
    <dgm:cxn modelId="{1C1CEF72-6364-1146-9B3F-C2E6B0E65159}" type="presParOf" srcId="{BB0813BB-4ADB-B14F-958A-AE21E4FC453C}" destId="{5F214D22-C757-0B49-84D0-F727D8C974B5}" srcOrd="2" destOrd="0" presId="urn:microsoft.com/office/officeart/2005/8/layout/hProcess11"/>
    <dgm:cxn modelId="{79295206-6B4D-FC46-9E03-DDEDD7B91402}" type="presParOf" srcId="{5BA93A16-D969-614A-B8F1-0C64B71DD7F1}" destId="{383BA443-9AA5-D549-89F9-3D2B0F82942D}" srcOrd="3" destOrd="0" presId="urn:microsoft.com/office/officeart/2005/8/layout/hProcess11"/>
    <dgm:cxn modelId="{C8D5B578-A29A-2646-8212-91A5EC65B63E}" type="presParOf" srcId="{5BA93A16-D969-614A-B8F1-0C64B71DD7F1}" destId="{81724424-100B-624A-92E5-BC2ABEC0D2EB}" srcOrd="4" destOrd="0" presId="urn:microsoft.com/office/officeart/2005/8/layout/hProcess11"/>
    <dgm:cxn modelId="{844267D6-B420-1744-BCBA-3F3105B05E57}" type="presParOf" srcId="{81724424-100B-624A-92E5-BC2ABEC0D2EB}" destId="{9BB1E0EE-9CF6-914E-B886-A3AA8691B002}" srcOrd="0" destOrd="0" presId="urn:microsoft.com/office/officeart/2005/8/layout/hProcess11"/>
    <dgm:cxn modelId="{295C726C-A843-7242-9A1C-03AB60D238A7}" type="presParOf" srcId="{81724424-100B-624A-92E5-BC2ABEC0D2EB}" destId="{8E84D019-FA45-2742-8168-17154E3CA5F4}" srcOrd="1" destOrd="0" presId="urn:microsoft.com/office/officeart/2005/8/layout/hProcess11"/>
    <dgm:cxn modelId="{58146585-125E-3A44-B52D-47A2F9E8014D}" type="presParOf" srcId="{81724424-100B-624A-92E5-BC2ABEC0D2EB}" destId="{44E60A72-484D-4147-84DB-BDA55E9FAB78}" srcOrd="2" destOrd="0" presId="urn:microsoft.com/office/officeart/2005/8/layout/hProcess11"/>
    <dgm:cxn modelId="{630D850D-1D31-EC4A-B2C5-7E799290BCBC}" type="presParOf" srcId="{5BA93A16-D969-614A-B8F1-0C64B71DD7F1}" destId="{916BDC6E-2A29-9A40-BB71-40B73E7AB6C2}" srcOrd="5" destOrd="0" presId="urn:microsoft.com/office/officeart/2005/8/layout/hProcess11"/>
    <dgm:cxn modelId="{D1BEB27E-4287-F642-A6CF-AF5586845EFF}" type="presParOf" srcId="{5BA93A16-D969-614A-B8F1-0C64B71DD7F1}" destId="{56468931-8D3B-8349-ABBA-150A372E3E30}" srcOrd="6" destOrd="0" presId="urn:microsoft.com/office/officeart/2005/8/layout/hProcess11"/>
    <dgm:cxn modelId="{3B88EA62-1207-EE41-A1FA-B27090E6D0F4}" type="presParOf" srcId="{56468931-8D3B-8349-ABBA-150A372E3E30}" destId="{FD63A6A6-1E94-A945-8FB5-BEF93ADA6268}" srcOrd="0" destOrd="0" presId="urn:microsoft.com/office/officeart/2005/8/layout/hProcess11"/>
    <dgm:cxn modelId="{79C24330-B682-9A47-AD7D-09FD5DC4B1EE}" type="presParOf" srcId="{56468931-8D3B-8349-ABBA-150A372E3E30}" destId="{512D4A81-ABE4-AD41-906B-993A186AD2D1}" srcOrd="1" destOrd="0" presId="urn:microsoft.com/office/officeart/2005/8/layout/hProcess11"/>
    <dgm:cxn modelId="{6DF58ED7-14E4-D545-B86F-214A1FDD9764}" type="presParOf" srcId="{56468931-8D3B-8349-ABBA-150A372E3E30}" destId="{FA9DC10A-BA08-A549-B60D-841EC1E15AA1}" srcOrd="2" destOrd="0" presId="urn:microsoft.com/office/officeart/2005/8/layout/hProcess11"/>
    <dgm:cxn modelId="{5660F6D8-4758-3F45-B138-B0626BB96792}" type="presParOf" srcId="{5BA93A16-D969-614A-B8F1-0C64B71DD7F1}" destId="{10BE861C-587F-1D48-B5A7-9AA001132296}" srcOrd="7" destOrd="0" presId="urn:microsoft.com/office/officeart/2005/8/layout/hProcess11"/>
    <dgm:cxn modelId="{217658F7-B754-3F4D-9583-EAB20477F1F5}" type="presParOf" srcId="{5BA93A16-D969-614A-B8F1-0C64B71DD7F1}" destId="{C65CCAA7-209A-3E40-B518-3F4DFDF4E68B}" srcOrd="8" destOrd="0" presId="urn:microsoft.com/office/officeart/2005/8/layout/hProcess11"/>
    <dgm:cxn modelId="{02991853-C3DD-114B-8599-4D5533911470}" type="presParOf" srcId="{C65CCAA7-209A-3E40-B518-3F4DFDF4E68B}" destId="{18B7F32C-9BE2-134F-9202-F9912C52D50B}" srcOrd="0" destOrd="0" presId="urn:microsoft.com/office/officeart/2005/8/layout/hProcess11"/>
    <dgm:cxn modelId="{8768672C-273B-E144-A1A3-3C36C805657D}" type="presParOf" srcId="{C65CCAA7-209A-3E40-B518-3F4DFDF4E68B}" destId="{EEEF769D-BFE5-6E43-A6BC-32F096ED2987}" srcOrd="1" destOrd="0" presId="urn:microsoft.com/office/officeart/2005/8/layout/hProcess11"/>
    <dgm:cxn modelId="{607CFD83-A159-8B40-B13B-CE6A81864CE0}" type="presParOf" srcId="{C65CCAA7-209A-3E40-B518-3F4DFDF4E68B}" destId="{7019D089-0215-1E45-994E-31BCFCF111A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F78616-A8AA-B143-9038-579B8085AEEF}" type="doc">
      <dgm:prSet loTypeId="urn:microsoft.com/office/officeart/2005/8/layout/hierarchy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09726F-48C6-0D49-8AC5-997E37D0A0E2}">
      <dgm:prSet phldrT="[Text]"/>
      <dgm:spPr/>
      <dgm:t>
        <a:bodyPr/>
        <a:lstStyle/>
        <a:p>
          <a:r>
            <a:rPr lang="en-US" b="1" smtClean="0"/>
            <a:t>EGI.eu	</a:t>
          </a:r>
          <a:endParaRPr lang="en-US" b="1" dirty="0"/>
        </a:p>
      </dgm:t>
    </dgm:pt>
    <dgm:pt modelId="{F16FB75A-0175-D64F-923F-91A6E83214AD}" type="parTrans" cxnId="{FD4D8E12-C9CF-E644-93E7-175E4629C0A0}">
      <dgm:prSet/>
      <dgm:spPr/>
      <dgm:t>
        <a:bodyPr/>
        <a:lstStyle/>
        <a:p>
          <a:endParaRPr lang="en-US"/>
        </a:p>
      </dgm:t>
    </dgm:pt>
    <dgm:pt modelId="{4FA5799D-F952-C340-AE80-EF1133B8FCC1}" type="sibTrans" cxnId="{FD4D8E12-C9CF-E644-93E7-175E4629C0A0}">
      <dgm:prSet/>
      <dgm:spPr/>
      <dgm:t>
        <a:bodyPr/>
        <a:lstStyle/>
        <a:p>
          <a:endParaRPr lang="en-US"/>
        </a:p>
      </dgm:t>
    </dgm:pt>
    <dgm:pt modelId="{1D0FD087-D505-E144-8D36-3DD2F80550F2}">
      <dgm:prSet phldrT="[Text]" custT="1"/>
      <dgm:spPr/>
      <dgm:t>
        <a:bodyPr/>
        <a:lstStyle/>
        <a:p>
          <a:r>
            <a:rPr lang="en-US" sz="1700" dirty="0" smtClean="0"/>
            <a:t>Service availability monitoring</a:t>
          </a:r>
          <a:endParaRPr lang="en-US" sz="1700" dirty="0"/>
        </a:p>
      </dgm:t>
    </dgm:pt>
    <dgm:pt modelId="{C1AF561A-A6DA-5746-B9ED-077680F29082}" type="parTrans" cxnId="{B59B662A-2275-C146-BA78-9E8977E64903}">
      <dgm:prSet/>
      <dgm:spPr/>
      <dgm:t>
        <a:bodyPr/>
        <a:lstStyle/>
        <a:p>
          <a:endParaRPr lang="en-US"/>
        </a:p>
      </dgm:t>
    </dgm:pt>
    <dgm:pt modelId="{C0A894E2-3D83-5A4F-92A0-CE72F1C7B413}" type="sibTrans" cxnId="{B59B662A-2275-C146-BA78-9E8977E64903}">
      <dgm:prSet/>
      <dgm:spPr/>
      <dgm:t>
        <a:bodyPr/>
        <a:lstStyle/>
        <a:p>
          <a:endParaRPr lang="en-US"/>
        </a:p>
      </dgm:t>
    </dgm:pt>
    <dgm:pt modelId="{A8AD0E70-A3DC-FA48-98C0-E0D719C65098}">
      <dgm:prSet phldrT="[Text]"/>
      <dgm:spPr/>
      <dgm:t>
        <a:bodyPr/>
        <a:lstStyle/>
        <a:p>
          <a:r>
            <a:rPr lang="en-US" dirty="0" smtClean="0"/>
            <a:t>Application/VM database</a:t>
          </a:r>
          <a:endParaRPr lang="en-US" dirty="0"/>
        </a:p>
      </dgm:t>
    </dgm:pt>
    <dgm:pt modelId="{AAD30DB3-2D59-254B-AC77-CC926ADE7011}" type="parTrans" cxnId="{5BC9794E-EFD6-1D47-98C7-72897A83355A}">
      <dgm:prSet/>
      <dgm:spPr/>
      <dgm:t>
        <a:bodyPr/>
        <a:lstStyle/>
        <a:p>
          <a:endParaRPr lang="en-US"/>
        </a:p>
      </dgm:t>
    </dgm:pt>
    <dgm:pt modelId="{F07FD46C-A52B-6D42-95A9-3EA89E1C78D2}" type="sibTrans" cxnId="{5BC9794E-EFD6-1D47-98C7-72897A83355A}">
      <dgm:prSet/>
      <dgm:spPr/>
      <dgm:t>
        <a:bodyPr/>
        <a:lstStyle/>
        <a:p>
          <a:endParaRPr lang="en-US"/>
        </a:p>
      </dgm:t>
    </dgm:pt>
    <dgm:pt modelId="{51ACE53A-2ABE-A24B-B448-711952B04CEC}">
      <dgm:prSet phldrT="[Text]"/>
      <dgm:spPr/>
      <dgm:t>
        <a:bodyPr/>
        <a:lstStyle/>
        <a:p>
          <a:r>
            <a:rPr lang="en-US" b="1" dirty="0" smtClean="0"/>
            <a:t>Other providers</a:t>
          </a:r>
          <a:endParaRPr lang="en-US" b="1" dirty="0"/>
        </a:p>
      </dgm:t>
    </dgm:pt>
    <dgm:pt modelId="{1F90642A-DD9F-9D45-AD8C-611A7935103B}" type="parTrans" cxnId="{6C4A8E11-2F5E-1A4B-9D7E-96C53AFEEBF3}">
      <dgm:prSet/>
      <dgm:spPr/>
      <dgm:t>
        <a:bodyPr/>
        <a:lstStyle/>
        <a:p>
          <a:endParaRPr lang="en-US"/>
        </a:p>
      </dgm:t>
    </dgm:pt>
    <dgm:pt modelId="{8CEE37BA-C8B4-BF4F-928C-88CB99A20EDD}" type="sibTrans" cxnId="{6C4A8E11-2F5E-1A4B-9D7E-96C53AFEEBF3}">
      <dgm:prSet/>
      <dgm:spPr/>
      <dgm:t>
        <a:bodyPr/>
        <a:lstStyle/>
        <a:p>
          <a:endParaRPr lang="en-US"/>
        </a:p>
      </dgm:t>
    </dgm:pt>
    <dgm:pt modelId="{462034D8-E7A3-5742-B27A-C40B627BD8A8}">
      <dgm:prSet phldrT="[Text]"/>
      <dgm:spPr/>
      <dgm:t>
        <a:bodyPr/>
        <a:lstStyle/>
        <a:p>
          <a:r>
            <a:rPr lang="en-US" dirty="0" smtClean="0"/>
            <a:t>Service brokering &amp; scheduling</a:t>
          </a:r>
          <a:endParaRPr lang="en-US" dirty="0"/>
        </a:p>
      </dgm:t>
    </dgm:pt>
    <dgm:pt modelId="{A234EAA3-1494-2D46-9BF8-939E1C9FEC0B}" type="parTrans" cxnId="{EE660F1A-84EA-B540-A2C7-772D614DB6E5}">
      <dgm:prSet/>
      <dgm:spPr/>
      <dgm:t>
        <a:bodyPr/>
        <a:lstStyle/>
        <a:p>
          <a:endParaRPr lang="en-US"/>
        </a:p>
      </dgm:t>
    </dgm:pt>
    <dgm:pt modelId="{2A46CE3D-AD72-1D47-AD89-F60A125236DA}" type="sibTrans" cxnId="{EE660F1A-84EA-B540-A2C7-772D614DB6E5}">
      <dgm:prSet/>
      <dgm:spPr/>
      <dgm:t>
        <a:bodyPr/>
        <a:lstStyle/>
        <a:p>
          <a:endParaRPr lang="en-US"/>
        </a:p>
      </dgm:t>
    </dgm:pt>
    <dgm:pt modelId="{E8775977-E1B3-0743-A5B0-C60741365491}">
      <dgm:prSet phldrT="[Text]"/>
      <dgm:spPr/>
      <dgm:t>
        <a:bodyPr/>
        <a:lstStyle/>
        <a:p>
          <a:r>
            <a:rPr lang="en-US" dirty="0" smtClean="0"/>
            <a:t>Resource usage accounting</a:t>
          </a:r>
          <a:endParaRPr lang="en-US" dirty="0"/>
        </a:p>
      </dgm:t>
    </dgm:pt>
    <dgm:pt modelId="{D63F2A89-578E-104F-93C8-E66E15398A70}" type="parTrans" cxnId="{EA2ABB7D-F342-CE49-B1F6-AC12B25B9E89}">
      <dgm:prSet/>
      <dgm:spPr/>
      <dgm:t>
        <a:bodyPr/>
        <a:lstStyle/>
        <a:p>
          <a:endParaRPr lang="en-US"/>
        </a:p>
      </dgm:t>
    </dgm:pt>
    <dgm:pt modelId="{C90C4A3C-3CA0-574F-A597-4237888EF3FB}" type="sibTrans" cxnId="{EA2ABB7D-F342-CE49-B1F6-AC12B25B9E89}">
      <dgm:prSet/>
      <dgm:spPr/>
      <dgm:t>
        <a:bodyPr/>
        <a:lstStyle/>
        <a:p>
          <a:endParaRPr lang="en-US"/>
        </a:p>
      </dgm:t>
    </dgm:pt>
    <dgm:pt modelId="{F79C1C62-9FC0-5B4F-9629-1C684C05717D}">
      <dgm:prSet phldrT="[Text]"/>
      <dgm:spPr/>
      <dgm:t>
        <a:bodyPr/>
        <a:lstStyle/>
        <a:p>
          <a:r>
            <a:rPr lang="en-US" dirty="0" smtClean="0"/>
            <a:t>Federated AAI coordination</a:t>
          </a:r>
          <a:endParaRPr lang="en-US" dirty="0"/>
        </a:p>
      </dgm:t>
    </dgm:pt>
    <dgm:pt modelId="{F63815BD-8621-1E47-BEFD-935D0C9F902C}" type="parTrans" cxnId="{2E4B5DC4-B9EF-1341-9ADD-93ED1595734A}">
      <dgm:prSet/>
      <dgm:spPr/>
      <dgm:t>
        <a:bodyPr/>
        <a:lstStyle/>
        <a:p>
          <a:endParaRPr lang="en-US"/>
        </a:p>
      </dgm:t>
    </dgm:pt>
    <dgm:pt modelId="{F0149A6D-A8E3-C04A-A3D4-E757BA1AC0D3}" type="sibTrans" cxnId="{2E4B5DC4-B9EF-1341-9ADD-93ED1595734A}">
      <dgm:prSet/>
      <dgm:spPr/>
      <dgm:t>
        <a:bodyPr/>
        <a:lstStyle/>
        <a:p>
          <a:endParaRPr lang="en-US"/>
        </a:p>
      </dgm:t>
    </dgm:pt>
    <dgm:pt modelId="{A013CA25-5FFC-9546-BF22-26F035774717}">
      <dgm:prSet phldrT="[Text]"/>
      <dgm:spPr/>
      <dgm:t>
        <a:bodyPr/>
        <a:lstStyle/>
        <a:p>
          <a:r>
            <a:rPr lang="en-US" dirty="0" smtClean="0"/>
            <a:t>Service discovery (GOCDB &amp; BDII)</a:t>
          </a:r>
          <a:endParaRPr lang="en-US" dirty="0"/>
        </a:p>
      </dgm:t>
    </dgm:pt>
    <dgm:pt modelId="{37EA4D16-3829-674C-A615-320E6253303F}" type="parTrans" cxnId="{BE165DE1-4DEE-6E4B-9C33-BE2F0F7A667C}">
      <dgm:prSet/>
      <dgm:spPr/>
      <dgm:t>
        <a:bodyPr/>
        <a:lstStyle/>
        <a:p>
          <a:endParaRPr lang="en-US"/>
        </a:p>
      </dgm:t>
    </dgm:pt>
    <dgm:pt modelId="{773905F5-921C-C946-8720-CE90672CE357}" type="sibTrans" cxnId="{BE165DE1-4DEE-6E4B-9C33-BE2F0F7A667C}">
      <dgm:prSet/>
      <dgm:spPr/>
      <dgm:t>
        <a:bodyPr/>
        <a:lstStyle/>
        <a:p>
          <a:endParaRPr lang="en-US"/>
        </a:p>
      </dgm:t>
    </dgm:pt>
    <dgm:pt modelId="{B3624D88-1671-F14D-A08D-4FB38860D46D}">
      <dgm:prSet phldrT="[Text]"/>
      <dgm:spPr/>
      <dgm:t>
        <a:bodyPr/>
        <a:lstStyle/>
        <a:p>
          <a:r>
            <a:rPr lang="en-US" dirty="0" smtClean="0"/>
            <a:t>VM Image distribution network</a:t>
          </a:r>
          <a:endParaRPr lang="en-US" dirty="0"/>
        </a:p>
      </dgm:t>
    </dgm:pt>
    <dgm:pt modelId="{A751E3BE-D134-A14F-B513-84A164ADC0D0}" type="parTrans" cxnId="{3C0D1825-1E99-344F-B2FC-94F46B995849}">
      <dgm:prSet/>
      <dgm:spPr/>
      <dgm:t>
        <a:bodyPr/>
        <a:lstStyle/>
        <a:p>
          <a:endParaRPr lang="en-US"/>
        </a:p>
      </dgm:t>
    </dgm:pt>
    <dgm:pt modelId="{58C1D979-FDEA-924B-9311-BDEC42BD9C3E}" type="sibTrans" cxnId="{3C0D1825-1E99-344F-B2FC-94F46B995849}">
      <dgm:prSet/>
      <dgm:spPr/>
      <dgm:t>
        <a:bodyPr/>
        <a:lstStyle/>
        <a:p>
          <a:endParaRPr lang="en-US"/>
        </a:p>
      </dgm:t>
    </dgm:pt>
    <dgm:pt modelId="{376D3505-0412-4241-82FD-15484C3FEC38}">
      <dgm:prSet phldrT="[Text]"/>
      <dgm:spPr/>
      <dgm:t>
        <a:bodyPr/>
        <a:lstStyle/>
        <a:p>
          <a:r>
            <a:rPr lang="en-US" dirty="0" smtClean="0"/>
            <a:t>User community management</a:t>
          </a:r>
          <a:endParaRPr lang="en-US" dirty="0"/>
        </a:p>
      </dgm:t>
    </dgm:pt>
    <dgm:pt modelId="{FE8C0644-6331-714F-BE9B-90B018FDD0A8}" type="parTrans" cxnId="{589E139C-FE23-504F-8C85-3A674C246F95}">
      <dgm:prSet/>
      <dgm:spPr/>
      <dgm:t>
        <a:bodyPr/>
        <a:lstStyle/>
        <a:p>
          <a:endParaRPr lang="en-US"/>
        </a:p>
      </dgm:t>
    </dgm:pt>
    <dgm:pt modelId="{6F9441DF-F41E-6F41-9563-1DADDB573549}" type="sibTrans" cxnId="{589E139C-FE23-504F-8C85-3A674C246F95}">
      <dgm:prSet/>
      <dgm:spPr/>
      <dgm:t>
        <a:bodyPr/>
        <a:lstStyle/>
        <a:p>
          <a:endParaRPr lang="en-US"/>
        </a:p>
      </dgm:t>
    </dgm:pt>
    <dgm:pt modelId="{E72204A6-8553-A849-9FD7-BCEAF2386A19}">
      <dgm:prSet phldrT="[Text]"/>
      <dgm:spPr/>
      <dgm:t>
        <a:bodyPr/>
        <a:lstStyle/>
        <a:p>
          <a:r>
            <a:rPr lang="en-US" dirty="0" err="1" smtClean="0"/>
            <a:t>IaaS</a:t>
          </a:r>
          <a:r>
            <a:rPr lang="en-US" dirty="0" smtClean="0"/>
            <a:t> Cloud storage</a:t>
          </a:r>
          <a:endParaRPr lang="en-US" dirty="0"/>
        </a:p>
      </dgm:t>
    </dgm:pt>
    <dgm:pt modelId="{6C7161BE-F30F-794E-B49F-B489E5EB0A1F}">
      <dgm:prSet phldrT="[Text]"/>
      <dgm:spPr/>
      <dgm:t>
        <a:bodyPr/>
        <a:lstStyle/>
        <a:p>
          <a:r>
            <a:rPr lang="en-US" dirty="0" err="1" smtClean="0"/>
            <a:t>IaaS</a:t>
          </a:r>
          <a:r>
            <a:rPr lang="en-US" dirty="0" smtClean="0"/>
            <a:t> Cloud compute</a:t>
          </a:r>
          <a:endParaRPr lang="en-US" dirty="0"/>
        </a:p>
      </dgm:t>
    </dgm:pt>
    <dgm:pt modelId="{E2155642-30DA-FE46-A46E-A81C6EA81677}">
      <dgm:prSet phldrT="[Text]"/>
      <dgm:spPr/>
      <dgm:t>
        <a:bodyPr/>
        <a:lstStyle/>
        <a:p>
          <a:r>
            <a:rPr lang="en-US" b="1" dirty="0" smtClean="0"/>
            <a:t>Resource Providers</a:t>
          </a:r>
          <a:endParaRPr lang="en-US" b="1" dirty="0"/>
        </a:p>
      </dgm:t>
    </dgm:pt>
    <dgm:pt modelId="{A90F3083-645C-A54D-A7ED-415F053DD7B5}" type="sibTrans" cxnId="{ADA06A59-B60A-A641-A156-7E8F8A376A2D}">
      <dgm:prSet/>
      <dgm:spPr/>
      <dgm:t>
        <a:bodyPr/>
        <a:lstStyle/>
        <a:p>
          <a:endParaRPr lang="en-US"/>
        </a:p>
      </dgm:t>
    </dgm:pt>
    <dgm:pt modelId="{4B57AF2D-7DB6-6E48-8DD1-E3F705AF4567}" type="parTrans" cxnId="{ADA06A59-B60A-A641-A156-7E8F8A376A2D}">
      <dgm:prSet/>
      <dgm:spPr/>
      <dgm:t>
        <a:bodyPr/>
        <a:lstStyle/>
        <a:p>
          <a:endParaRPr lang="en-US"/>
        </a:p>
      </dgm:t>
    </dgm:pt>
    <dgm:pt modelId="{5DC7AD88-D4C1-B34A-A7A5-6AE508707829}" type="sibTrans" cxnId="{8B21E594-0653-FC49-96BD-451F75D7DE88}">
      <dgm:prSet/>
      <dgm:spPr/>
      <dgm:t>
        <a:bodyPr/>
        <a:lstStyle/>
        <a:p>
          <a:endParaRPr lang="en-US"/>
        </a:p>
      </dgm:t>
    </dgm:pt>
    <dgm:pt modelId="{CA2A3943-560B-5B45-9C1E-E8124F095F28}" type="parTrans" cxnId="{8B21E594-0653-FC49-96BD-451F75D7DE88}">
      <dgm:prSet/>
      <dgm:spPr/>
      <dgm:t>
        <a:bodyPr/>
        <a:lstStyle/>
        <a:p>
          <a:endParaRPr lang="en-US"/>
        </a:p>
      </dgm:t>
    </dgm:pt>
    <dgm:pt modelId="{5B0DD0AC-67F1-A04B-9E8B-D246155CB183}" type="sibTrans" cxnId="{B56DDC99-026D-9E4A-B6E9-10846B6AE65B}">
      <dgm:prSet/>
      <dgm:spPr/>
      <dgm:t>
        <a:bodyPr/>
        <a:lstStyle/>
        <a:p>
          <a:endParaRPr lang="en-US"/>
        </a:p>
      </dgm:t>
    </dgm:pt>
    <dgm:pt modelId="{9CAB1DA3-F3C7-CE45-AE40-8CE5E04DAE51}" type="parTrans" cxnId="{B56DDC99-026D-9E4A-B6E9-10846B6AE65B}">
      <dgm:prSet/>
      <dgm:spPr/>
      <dgm:t>
        <a:bodyPr/>
        <a:lstStyle/>
        <a:p>
          <a:endParaRPr lang="en-US"/>
        </a:p>
      </dgm:t>
    </dgm:pt>
    <dgm:pt modelId="{103E3772-A1E9-084A-83FA-CE6BA869BFB6}">
      <dgm:prSet phldrT="[Text]"/>
      <dgm:spPr/>
      <dgm:t>
        <a:bodyPr/>
        <a:lstStyle/>
        <a:p>
          <a:r>
            <a:rPr lang="en-US" dirty="0" smtClean="0"/>
            <a:t>Virtual Appliance image repository</a:t>
          </a:r>
          <a:endParaRPr lang="en-US" dirty="0"/>
        </a:p>
      </dgm:t>
    </dgm:pt>
    <dgm:pt modelId="{AC774510-8CF0-344F-AED1-C011E90011FE}" type="parTrans" cxnId="{83D75315-6572-BD4B-9459-6FFEFC1768DA}">
      <dgm:prSet/>
      <dgm:spPr/>
      <dgm:t>
        <a:bodyPr/>
        <a:lstStyle/>
        <a:p>
          <a:endParaRPr lang="en-US"/>
        </a:p>
      </dgm:t>
    </dgm:pt>
    <dgm:pt modelId="{21AB402C-944F-FA49-8A00-199E16C57D65}" type="sibTrans" cxnId="{83D75315-6572-BD4B-9459-6FFEFC1768DA}">
      <dgm:prSet/>
      <dgm:spPr/>
      <dgm:t>
        <a:bodyPr/>
        <a:lstStyle/>
        <a:p>
          <a:endParaRPr lang="en-US"/>
        </a:p>
      </dgm:t>
    </dgm:pt>
    <dgm:pt modelId="{62D9AF7D-800E-7444-8D5B-B67C3DE2BE61}" type="pres">
      <dgm:prSet presAssocID="{F4F78616-A8AA-B143-9038-579B8085AE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81E365-B214-F741-B230-E6E73C99E3A1}" type="pres">
      <dgm:prSet presAssocID="{5809726F-48C6-0D49-8AC5-997E37D0A0E2}" presName="root" presStyleCnt="0"/>
      <dgm:spPr/>
    </dgm:pt>
    <dgm:pt modelId="{22E5FE90-25F2-1048-BDE3-CCA845653396}" type="pres">
      <dgm:prSet presAssocID="{5809726F-48C6-0D49-8AC5-997E37D0A0E2}" presName="rootComposite" presStyleCnt="0"/>
      <dgm:spPr/>
    </dgm:pt>
    <dgm:pt modelId="{854BE8B5-202F-8742-A884-004E5551D3AA}" type="pres">
      <dgm:prSet presAssocID="{5809726F-48C6-0D49-8AC5-997E37D0A0E2}" presName="rootText" presStyleLbl="node1" presStyleIdx="0" presStyleCnt="3" custScaleX="209023" custLinFactX="100000" custLinFactNeighborX="133705" custLinFactNeighborY="-583"/>
      <dgm:spPr/>
      <dgm:t>
        <a:bodyPr/>
        <a:lstStyle/>
        <a:p>
          <a:endParaRPr lang="en-US"/>
        </a:p>
      </dgm:t>
    </dgm:pt>
    <dgm:pt modelId="{864CC821-DD46-1B45-945B-1910708483A5}" type="pres">
      <dgm:prSet presAssocID="{5809726F-48C6-0D49-8AC5-997E37D0A0E2}" presName="rootConnector" presStyleLbl="node1" presStyleIdx="0" presStyleCnt="3"/>
      <dgm:spPr/>
      <dgm:t>
        <a:bodyPr/>
        <a:lstStyle/>
        <a:p>
          <a:endParaRPr lang="en-US"/>
        </a:p>
      </dgm:t>
    </dgm:pt>
    <dgm:pt modelId="{DB12E59A-D08D-4C45-AF71-DFD01412D4F4}" type="pres">
      <dgm:prSet presAssocID="{5809726F-48C6-0D49-8AC5-997E37D0A0E2}" presName="childShape" presStyleCnt="0"/>
      <dgm:spPr/>
    </dgm:pt>
    <dgm:pt modelId="{075D070C-5118-F04C-A8BD-F94830682FF2}" type="pres">
      <dgm:prSet presAssocID="{C1AF561A-A6DA-5746-B9ED-077680F29082}" presName="Name13" presStyleLbl="parChTrans1D2" presStyleIdx="0" presStyleCnt="11"/>
      <dgm:spPr/>
      <dgm:t>
        <a:bodyPr/>
        <a:lstStyle/>
        <a:p>
          <a:endParaRPr lang="en-US"/>
        </a:p>
      </dgm:t>
    </dgm:pt>
    <dgm:pt modelId="{9ADB4CFD-AFE6-384B-BD12-28B93D67F197}" type="pres">
      <dgm:prSet presAssocID="{1D0FD087-D505-E144-8D36-3DD2F80550F2}" presName="childText" presStyleLbl="bgAcc1" presStyleIdx="0" presStyleCnt="11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FCA67-4A29-4B46-BA72-5616226F8AA9}" type="pres">
      <dgm:prSet presAssocID="{D63F2A89-578E-104F-93C8-E66E15398A70}" presName="Name13" presStyleLbl="parChTrans1D2" presStyleIdx="1" presStyleCnt="11"/>
      <dgm:spPr/>
      <dgm:t>
        <a:bodyPr/>
        <a:lstStyle/>
        <a:p>
          <a:endParaRPr lang="en-US"/>
        </a:p>
      </dgm:t>
    </dgm:pt>
    <dgm:pt modelId="{1737DCE3-5642-6844-A812-963725D74ABD}" type="pres">
      <dgm:prSet presAssocID="{E8775977-E1B3-0743-A5B0-C60741365491}" presName="childText" presStyleLbl="bgAcc1" presStyleIdx="1" presStyleCnt="11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DF5EA-06C3-AB47-B725-97CF6FAFBF98}" type="pres">
      <dgm:prSet presAssocID="{F63815BD-8621-1E47-BEFD-935D0C9F902C}" presName="Name13" presStyleLbl="parChTrans1D2" presStyleIdx="2" presStyleCnt="11"/>
      <dgm:spPr/>
      <dgm:t>
        <a:bodyPr/>
        <a:lstStyle/>
        <a:p>
          <a:endParaRPr lang="en-US"/>
        </a:p>
      </dgm:t>
    </dgm:pt>
    <dgm:pt modelId="{96286CCE-C4A1-5148-8935-28BA470D27CC}" type="pres">
      <dgm:prSet presAssocID="{F79C1C62-9FC0-5B4F-9629-1C684C05717D}" presName="childText" presStyleLbl="bgAcc1" presStyleIdx="2" presStyleCnt="11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C2F2B-74FA-C443-BA6D-82A143BFA6F9}" type="pres">
      <dgm:prSet presAssocID="{37EA4D16-3829-674C-A615-320E6253303F}" presName="Name13" presStyleLbl="parChTrans1D2" presStyleIdx="3" presStyleCnt="11"/>
      <dgm:spPr/>
      <dgm:t>
        <a:bodyPr/>
        <a:lstStyle/>
        <a:p>
          <a:endParaRPr lang="en-US"/>
        </a:p>
      </dgm:t>
    </dgm:pt>
    <dgm:pt modelId="{28C75BE6-6B19-F043-AEAE-3A6E9A1385B0}" type="pres">
      <dgm:prSet presAssocID="{A013CA25-5FFC-9546-BF22-26F035774717}" presName="childText" presStyleLbl="bgAcc1" presStyleIdx="3" presStyleCnt="11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1C940-A094-2C49-83BD-B5F3D2E5D5E8}" type="pres">
      <dgm:prSet presAssocID="{AAD30DB3-2D59-254B-AC77-CC926ADE7011}" presName="Name13" presStyleLbl="parChTrans1D2" presStyleIdx="4" presStyleCnt="11"/>
      <dgm:spPr/>
      <dgm:t>
        <a:bodyPr/>
        <a:lstStyle/>
        <a:p>
          <a:endParaRPr lang="en-US"/>
        </a:p>
      </dgm:t>
    </dgm:pt>
    <dgm:pt modelId="{A5912F01-A96D-5646-A62B-37803C9A1522}" type="pres">
      <dgm:prSet presAssocID="{A8AD0E70-A3DC-FA48-98C0-E0D719C65098}" presName="childText" presStyleLbl="bgAcc1" presStyleIdx="4" presStyleCnt="11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530C-60CB-C540-95BA-117E21781818}" type="pres">
      <dgm:prSet presAssocID="{A751E3BE-D134-A14F-B513-84A164ADC0D0}" presName="Name13" presStyleLbl="parChTrans1D2" presStyleIdx="5" presStyleCnt="11"/>
      <dgm:spPr/>
      <dgm:t>
        <a:bodyPr/>
        <a:lstStyle/>
        <a:p>
          <a:endParaRPr lang="en-US"/>
        </a:p>
      </dgm:t>
    </dgm:pt>
    <dgm:pt modelId="{9E6041F7-E5D7-374E-93E2-DC7F7E3C98A5}" type="pres">
      <dgm:prSet presAssocID="{B3624D88-1671-F14D-A08D-4FB38860D46D}" presName="childText" presStyleLbl="bgAcc1" presStyleIdx="5" presStyleCnt="11" custScaleX="232701" custLinFactX="100000" custLinFactNeighborX="196323" custLinFactNeighborY="-12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5B181-9E63-5A45-AF3E-78D5BA27851E}" type="pres">
      <dgm:prSet presAssocID="{E2155642-30DA-FE46-A46E-A81C6EA81677}" presName="root" presStyleCnt="0"/>
      <dgm:spPr/>
    </dgm:pt>
    <dgm:pt modelId="{CE31EC93-0F7E-C94A-BF7B-BA29BF46ACD2}" type="pres">
      <dgm:prSet presAssocID="{E2155642-30DA-FE46-A46E-A81C6EA81677}" presName="rootComposite" presStyleCnt="0"/>
      <dgm:spPr/>
    </dgm:pt>
    <dgm:pt modelId="{A8F3B893-11BF-8348-A4A1-5389E01D4658}" type="pres">
      <dgm:prSet presAssocID="{E2155642-30DA-FE46-A46E-A81C6EA81677}" presName="rootText" presStyleLbl="node1" presStyleIdx="1" presStyleCnt="3" custScaleX="209023" custLinFactX="-100000" custLinFactNeighborX="-168107" custLinFactNeighborY="-583"/>
      <dgm:spPr/>
      <dgm:t>
        <a:bodyPr/>
        <a:lstStyle/>
        <a:p>
          <a:endParaRPr lang="en-US"/>
        </a:p>
      </dgm:t>
    </dgm:pt>
    <dgm:pt modelId="{47488C94-080D-6B46-A7C4-1C614567AAAF}" type="pres">
      <dgm:prSet presAssocID="{E2155642-30DA-FE46-A46E-A81C6EA81677}" presName="rootConnector" presStyleLbl="node1" presStyleIdx="1" presStyleCnt="3"/>
      <dgm:spPr/>
      <dgm:t>
        <a:bodyPr/>
        <a:lstStyle/>
        <a:p>
          <a:endParaRPr lang="en-US"/>
        </a:p>
      </dgm:t>
    </dgm:pt>
    <dgm:pt modelId="{C52830CD-79CB-EF43-8D2E-807963868557}" type="pres">
      <dgm:prSet presAssocID="{E2155642-30DA-FE46-A46E-A81C6EA81677}" presName="childShape" presStyleCnt="0"/>
      <dgm:spPr/>
    </dgm:pt>
    <dgm:pt modelId="{15FBA627-14C3-3B4D-A771-C1EFCB086C57}" type="pres">
      <dgm:prSet presAssocID="{9CAB1DA3-F3C7-CE45-AE40-8CE5E04DAE51}" presName="Name13" presStyleLbl="parChTrans1D2" presStyleIdx="6" presStyleCnt="11"/>
      <dgm:spPr/>
      <dgm:t>
        <a:bodyPr/>
        <a:lstStyle/>
        <a:p>
          <a:endParaRPr lang="en-US"/>
        </a:p>
      </dgm:t>
    </dgm:pt>
    <dgm:pt modelId="{3DCE2813-C148-A64A-81CB-7EF7C6A0AE8E}" type="pres">
      <dgm:prSet presAssocID="{6C7161BE-F30F-794E-B49F-B489E5EB0A1F}" presName="childText" presStyleLbl="bgAcc1" presStyleIdx="6" presStyleCnt="11" custScaleX="232701" custLinFactX="-130239" custLinFactNeighborX="-200000" custLinFactNeighborY="-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76753-94DB-234E-8D42-A780B41D6327}" type="pres">
      <dgm:prSet presAssocID="{CA2A3943-560B-5B45-9C1E-E8124F095F28}" presName="Name13" presStyleLbl="parChTrans1D2" presStyleIdx="7" presStyleCnt="11"/>
      <dgm:spPr/>
      <dgm:t>
        <a:bodyPr/>
        <a:lstStyle/>
        <a:p>
          <a:endParaRPr lang="en-US"/>
        </a:p>
      </dgm:t>
    </dgm:pt>
    <dgm:pt modelId="{EFCE03B6-A6A7-0946-A9A7-CB6E4E56B697}" type="pres">
      <dgm:prSet presAssocID="{E72204A6-8553-A849-9FD7-BCEAF2386A19}" presName="childText" presStyleLbl="bgAcc1" presStyleIdx="7" presStyleCnt="11" custScaleX="232701" custLinFactX="-130239" custLinFactNeighborX="-200000" custLinFactNeighborY="-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4B9DB-7EC5-CC43-83BB-B695D9417938}" type="pres">
      <dgm:prSet presAssocID="{51ACE53A-2ABE-A24B-B448-711952B04CEC}" presName="root" presStyleCnt="0"/>
      <dgm:spPr/>
    </dgm:pt>
    <dgm:pt modelId="{EA017B16-B70D-714C-8809-A6847A1999A2}" type="pres">
      <dgm:prSet presAssocID="{51ACE53A-2ABE-A24B-B448-711952B04CEC}" presName="rootComposite" presStyleCnt="0"/>
      <dgm:spPr/>
    </dgm:pt>
    <dgm:pt modelId="{601CF76A-29BD-EE4E-AF9F-6F7D9D9BA5D8}" type="pres">
      <dgm:prSet presAssocID="{51ACE53A-2ABE-A24B-B448-711952B04CEC}" presName="rootText" presStyleLbl="node1" presStyleIdx="2" presStyleCnt="3" custScaleX="209023" custLinFactNeighborX="34085"/>
      <dgm:spPr/>
      <dgm:t>
        <a:bodyPr/>
        <a:lstStyle/>
        <a:p>
          <a:endParaRPr lang="en-US"/>
        </a:p>
      </dgm:t>
    </dgm:pt>
    <dgm:pt modelId="{601B8EC7-0DF2-F049-8D97-C14E1A1D787E}" type="pres">
      <dgm:prSet presAssocID="{51ACE53A-2ABE-A24B-B448-711952B04CEC}" presName="rootConnector" presStyleLbl="node1" presStyleIdx="2" presStyleCnt="3"/>
      <dgm:spPr/>
      <dgm:t>
        <a:bodyPr/>
        <a:lstStyle/>
        <a:p>
          <a:endParaRPr lang="en-US"/>
        </a:p>
      </dgm:t>
    </dgm:pt>
    <dgm:pt modelId="{D77FFF53-509C-3147-B382-8869D65D21EC}" type="pres">
      <dgm:prSet presAssocID="{51ACE53A-2ABE-A24B-B448-711952B04CEC}" presName="childShape" presStyleCnt="0"/>
      <dgm:spPr/>
    </dgm:pt>
    <dgm:pt modelId="{BE710D90-9AE0-F144-B247-5F6916705F76}" type="pres">
      <dgm:prSet presAssocID="{A234EAA3-1494-2D46-9BF8-939E1C9FEC0B}" presName="Name13" presStyleLbl="parChTrans1D2" presStyleIdx="8" presStyleCnt="11"/>
      <dgm:spPr/>
      <dgm:t>
        <a:bodyPr/>
        <a:lstStyle/>
        <a:p>
          <a:endParaRPr lang="en-US"/>
        </a:p>
      </dgm:t>
    </dgm:pt>
    <dgm:pt modelId="{4E0395AB-8CC9-774E-B436-1DC3875BC9B0}" type="pres">
      <dgm:prSet presAssocID="{462034D8-E7A3-5742-B27A-C40B627BD8A8}" presName="childText" presStyleLbl="bgAcc1" presStyleIdx="8" presStyleCnt="11" custScaleX="232701" custLinFactNeighborX="42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78A00-4AB2-2740-B10A-35CAFD82A3BB}" type="pres">
      <dgm:prSet presAssocID="{FE8C0644-6331-714F-BE9B-90B018FDD0A8}" presName="Name13" presStyleLbl="parChTrans1D2" presStyleIdx="9" presStyleCnt="11"/>
      <dgm:spPr/>
      <dgm:t>
        <a:bodyPr/>
        <a:lstStyle/>
        <a:p>
          <a:endParaRPr lang="en-US"/>
        </a:p>
      </dgm:t>
    </dgm:pt>
    <dgm:pt modelId="{B12C17C7-126A-0D45-882A-2A608529A058}" type="pres">
      <dgm:prSet presAssocID="{376D3505-0412-4241-82FD-15484C3FEC38}" presName="childText" presStyleLbl="bgAcc1" presStyleIdx="9" presStyleCnt="11" custScaleX="232701" custLinFactNeighborX="42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04143-C3B8-B249-9AD9-322B444BF511}" type="pres">
      <dgm:prSet presAssocID="{AC774510-8CF0-344F-AED1-C011E90011FE}" presName="Name13" presStyleLbl="parChTrans1D2" presStyleIdx="10" presStyleCnt="11"/>
      <dgm:spPr/>
    </dgm:pt>
    <dgm:pt modelId="{A410B6B3-CB33-0944-AE76-DB5221A61CA7}" type="pres">
      <dgm:prSet presAssocID="{103E3772-A1E9-084A-83FA-CE6BA869BFB6}" presName="childText" presStyleLbl="bgAcc1" presStyleIdx="10" presStyleCnt="11" custScaleX="235190" custLinFactNeighborX="41360" custLinFactNeighborY="3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D75315-6572-BD4B-9459-6FFEFC1768DA}" srcId="{51ACE53A-2ABE-A24B-B448-711952B04CEC}" destId="{103E3772-A1E9-084A-83FA-CE6BA869BFB6}" srcOrd="2" destOrd="0" parTransId="{AC774510-8CF0-344F-AED1-C011E90011FE}" sibTransId="{21AB402C-944F-FA49-8A00-199E16C57D65}"/>
    <dgm:cxn modelId="{C8CA733F-9304-0249-AC40-D31287211C92}" type="presOf" srcId="{A8AD0E70-A3DC-FA48-98C0-E0D719C65098}" destId="{A5912F01-A96D-5646-A62B-37803C9A1522}" srcOrd="0" destOrd="0" presId="urn:microsoft.com/office/officeart/2005/8/layout/hierarchy3"/>
    <dgm:cxn modelId="{57E634EC-F65E-CE4D-A32D-D1C7CD3A0EA3}" type="presOf" srcId="{A751E3BE-D134-A14F-B513-84A164ADC0D0}" destId="{D5A6530C-60CB-C540-95BA-117E21781818}" srcOrd="0" destOrd="0" presId="urn:microsoft.com/office/officeart/2005/8/layout/hierarchy3"/>
    <dgm:cxn modelId="{B59B662A-2275-C146-BA78-9E8977E64903}" srcId="{5809726F-48C6-0D49-8AC5-997E37D0A0E2}" destId="{1D0FD087-D505-E144-8D36-3DD2F80550F2}" srcOrd="0" destOrd="0" parTransId="{C1AF561A-A6DA-5746-B9ED-077680F29082}" sibTransId="{C0A894E2-3D83-5A4F-92A0-CE72F1C7B413}"/>
    <dgm:cxn modelId="{B56DDC99-026D-9E4A-B6E9-10846B6AE65B}" srcId="{E2155642-30DA-FE46-A46E-A81C6EA81677}" destId="{6C7161BE-F30F-794E-B49F-B489E5EB0A1F}" srcOrd="0" destOrd="0" parTransId="{9CAB1DA3-F3C7-CE45-AE40-8CE5E04DAE51}" sibTransId="{5B0DD0AC-67F1-A04B-9E8B-D246155CB183}"/>
    <dgm:cxn modelId="{EA2ABB7D-F342-CE49-B1F6-AC12B25B9E89}" srcId="{5809726F-48C6-0D49-8AC5-997E37D0A0E2}" destId="{E8775977-E1B3-0743-A5B0-C60741365491}" srcOrd="1" destOrd="0" parTransId="{D63F2A89-578E-104F-93C8-E66E15398A70}" sibTransId="{C90C4A3C-3CA0-574F-A597-4237888EF3FB}"/>
    <dgm:cxn modelId="{BC0AE511-3C7A-3C42-A6FB-CD0362E22D25}" type="presOf" srcId="{6C7161BE-F30F-794E-B49F-B489E5EB0A1F}" destId="{3DCE2813-C148-A64A-81CB-7EF7C6A0AE8E}" srcOrd="0" destOrd="0" presId="urn:microsoft.com/office/officeart/2005/8/layout/hierarchy3"/>
    <dgm:cxn modelId="{FC338C5C-C392-374B-A8AA-F9B17401F3FA}" type="presOf" srcId="{37EA4D16-3829-674C-A615-320E6253303F}" destId="{920C2F2B-74FA-C443-BA6D-82A143BFA6F9}" srcOrd="0" destOrd="0" presId="urn:microsoft.com/office/officeart/2005/8/layout/hierarchy3"/>
    <dgm:cxn modelId="{0CAF675C-582E-F447-9F73-C288FC542E20}" type="presOf" srcId="{376D3505-0412-4241-82FD-15484C3FEC38}" destId="{B12C17C7-126A-0D45-882A-2A608529A058}" srcOrd="0" destOrd="0" presId="urn:microsoft.com/office/officeart/2005/8/layout/hierarchy3"/>
    <dgm:cxn modelId="{6C4A8E11-2F5E-1A4B-9D7E-96C53AFEEBF3}" srcId="{F4F78616-A8AA-B143-9038-579B8085AEEF}" destId="{51ACE53A-2ABE-A24B-B448-711952B04CEC}" srcOrd="2" destOrd="0" parTransId="{1F90642A-DD9F-9D45-AD8C-611A7935103B}" sibTransId="{8CEE37BA-C8B4-BF4F-928C-88CB99A20EDD}"/>
    <dgm:cxn modelId="{8F4B9D96-9224-E845-A92A-CD106C5268F1}" type="presOf" srcId="{AAD30DB3-2D59-254B-AC77-CC926ADE7011}" destId="{7AC1C940-A094-2C49-83BD-B5F3D2E5D5E8}" srcOrd="0" destOrd="0" presId="urn:microsoft.com/office/officeart/2005/8/layout/hierarchy3"/>
    <dgm:cxn modelId="{5BC9794E-EFD6-1D47-98C7-72897A83355A}" srcId="{5809726F-48C6-0D49-8AC5-997E37D0A0E2}" destId="{A8AD0E70-A3DC-FA48-98C0-E0D719C65098}" srcOrd="4" destOrd="0" parTransId="{AAD30DB3-2D59-254B-AC77-CC926ADE7011}" sibTransId="{F07FD46C-A52B-6D42-95A9-3EA89E1C78D2}"/>
    <dgm:cxn modelId="{ADA06A59-B60A-A641-A156-7E8F8A376A2D}" srcId="{F4F78616-A8AA-B143-9038-579B8085AEEF}" destId="{E2155642-30DA-FE46-A46E-A81C6EA81677}" srcOrd="1" destOrd="0" parTransId="{4B57AF2D-7DB6-6E48-8DD1-E3F705AF4567}" sibTransId="{A90F3083-645C-A54D-A7ED-415F053DD7B5}"/>
    <dgm:cxn modelId="{A098D8CC-C486-C745-988A-C235C7299AF0}" type="presOf" srcId="{E8775977-E1B3-0743-A5B0-C60741365491}" destId="{1737DCE3-5642-6844-A812-963725D74ABD}" srcOrd="0" destOrd="0" presId="urn:microsoft.com/office/officeart/2005/8/layout/hierarchy3"/>
    <dgm:cxn modelId="{FD4D8E12-C9CF-E644-93E7-175E4629C0A0}" srcId="{F4F78616-A8AA-B143-9038-579B8085AEEF}" destId="{5809726F-48C6-0D49-8AC5-997E37D0A0E2}" srcOrd="0" destOrd="0" parTransId="{F16FB75A-0175-D64F-923F-91A6E83214AD}" sibTransId="{4FA5799D-F952-C340-AE80-EF1133B8FCC1}"/>
    <dgm:cxn modelId="{1D320A1A-C8E6-FD48-8032-E82B6ACDC69D}" type="presOf" srcId="{FE8C0644-6331-714F-BE9B-90B018FDD0A8}" destId="{3F978A00-4AB2-2740-B10A-35CAFD82A3BB}" srcOrd="0" destOrd="0" presId="urn:microsoft.com/office/officeart/2005/8/layout/hierarchy3"/>
    <dgm:cxn modelId="{26049813-9E86-044A-B272-962F011608CB}" type="presOf" srcId="{AC774510-8CF0-344F-AED1-C011E90011FE}" destId="{74104143-C3B8-B249-9AD9-322B444BF511}" srcOrd="0" destOrd="0" presId="urn:microsoft.com/office/officeart/2005/8/layout/hierarchy3"/>
    <dgm:cxn modelId="{55FF8162-B10C-3242-9057-67CE319A6AA1}" type="presOf" srcId="{E2155642-30DA-FE46-A46E-A81C6EA81677}" destId="{47488C94-080D-6B46-A7C4-1C614567AAAF}" srcOrd="1" destOrd="0" presId="urn:microsoft.com/office/officeart/2005/8/layout/hierarchy3"/>
    <dgm:cxn modelId="{BE165DE1-4DEE-6E4B-9C33-BE2F0F7A667C}" srcId="{5809726F-48C6-0D49-8AC5-997E37D0A0E2}" destId="{A013CA25-5FFC-9546-BF22-26F035774717}" srcOrd="3" destOrd="0" parTransId="{37EA4D16-3829-674C-A615-320E6253303F}" sibTransId="{773905F5-921C-C946-8720-CE90672CE357}"/>
    <dgm:cxn modelId="{8B21E594-0653-FC49-96BD-451F75D7DE88}" srcId="{E2155642-30DA-FE46-A46E-A81C6EA81677}" destId="{E72204A6-8553-A849-9FD7-BCEAF2386A19}" srcOrd="1" destOrd="0" parTransId="{CA2A3943-560B-5B45-9C1E-E8124F095F28}" sibTransId="{5DC7AD88-D4C1-B34A-A7A5-6AE508707829}"/>
    <dgm:cxn modelId="{0376BDB8-5E58-D64C-AD1A-AF64600D44EA}" type="presOf" srcId="{CA2A3943-560B-5B45-9C1E-E8124F095F28}" destId="{E1F76753-94DB-234E-8D42-A780B41D6327}" srcOrd="0" destOrd="0" presId="urn:microsoft.com/office/officeart/2005/8/layout/hierarchy3"/>
    <dgm:cxn modelId="{583991B5-BB68-5A4F-AE85-72D0E1A516B3}" type="presOf" srcId="{51ACE53A-2ABE-A24B-B448-711952B04CEC}" destId="{601B8EC7-0DF2-F049-8D97-C14E1A1D787E}" srcOrd="1" destOrd="0" presId="urn:microsoft.com/office/officeart/2005/8/layout/hierarchy3"/>
    <dgm:cxn modelId="{460A61C0-D552-6A4F-9413-54FF47AB2B5D}" type="presOf" srcId="{E2155642-30DA-FE46-A46E-A81C6EA81677}" destId="{A8F3B893-11BF-8348-A4A1-5389E01D4658}" srcOrd="0" destOrd="0" presId="urn:microsoft.com/office/officeart/2005/8/layout/hierarchy3"/>
    <dgm:cxn modelId="{2D1E5006-05CF-3F41-8B79-BF9B1C12C097}" type="presOf" srcId="{F63815BD-8621-1E47-BEFD-935D0C9F902C}" destId="{413DF5EA-06C3-AB47-B725-97CF6FAFBF98}" srcOrd="0" destOrd="0" presId="urn:microsoft.com/office/officeart/2005/8/layout/hierarchy3"/>
    <dgm:cxn modelId="{B1327751-DE13-9A43-9424-D81E2AF491FF}" type="presOf" srcId="{1D0FD087-D505-E144-8D36-3DD2F80550F2}" destId="{9ADB4CFD-AFE6-384B-BD12-28B93D67F197}" srcOrd="0" destOrd="0" presId="urn:microsoft.com/office/officeart/2005/8/layout/hierarchy3"/>
    <dgm:cxn modelId="{EE660F1A-84EA-B540-A2C7-772D614DB6E5}" srcId="{51ACE53A-2ABE-A24B-B448-711952B04CEC}" destId="{462034D8-E7A3-5742-B27A-C40B627BD8A8}" srcOrd="0" destOrd="0" parTransId="{A234EAA3-1494-2D46-9BF8-939E1C9FEC0B}" sibTransId="{2A46CE3D-AD72-1D47-AD89-F60A125236DA}"/>
    <dgm:cxn modelId="{9A9DBAD3-6705-B841-8AFC-0663F55A21D1}" type="presOf" srcId="{462034D8-E7A3-5742-B27A-C40B627BD8A8}" destId="{4E0395AB-8CC9-774E-B436-1DC3875BC9B0}" srcOrd="0" destOrd="0" presId="urn:microsoft.com/office/officeart/2005/8/layout/hierarchy3"/>
    <dgm:cxn modelId="{E2887330-1D14-4F44-BA71-C91377A63380}" type="presOf" srcId="{C1AF561A-A6DA-5746-B9ED-077680F29082}" destId="{075D070C-5118-F04C-A8BD-F94830682FF2}" srcOrd="0" destOrd="0" presId="urn:microsoft.com/office/officeart/2005/8/layout/hierarchy3"/>
    <dgm:cxn modelId="{EE2D4CDE-8E7E-9A4F-BDDC-8D93B6442B00}" type="presOf" srcId="{E72204A6-8553-A849-9FD7-BCEAF2386A19}" destId="{EFCE03B6-A6A7-0946-A9A7-CB6E4E56B697}" srcOrd="0" destOrd="0" presId="urn:microsoft.com/office/officeart/2005/8/layout/hierarchy3"/>
    <dgm:cxn modelId="{2DE99240-4EE8-BA49-BDB7-6B8F7C1B96A0}" type="presOf" srcId="{A013CA25-5FFC-9546-BF22-26F035774717}" destId="{28C75BE6-6B19-F043-AEAE-3A6E9A1385B0}" srcOrd="0" destOrd="0" presId="urn:microsoft.com/office/officeart/2005/8/layout/hierarchy3"/>
    <dgm:cxn modelId="{2E4B5DC4-B9EF-1341-9ADD-93ED1595734A}" srcId="{5809726F-48C6-0D49-8AC5-997E37D0A0E2}" destId="{F79C1C62-9FC0-5B4F-9629-1C684C05717D}" srcOrd="2" destOrd="0" parTransId="{F63815BD-8621-1E47-BEFD-935D0C9F902C}" sibTransId="{F0149A6D-A8E3-C04A-A3D4-E757BA1AC0D3}"/>
    <dgm:cxn modelId="{2D41D8C4-FF84-7646-B630-FC60F3BE0A5D}" type="presOf" srcId="{F79C1C62-9FC0-5B4F-9629-1C684C05717D}" destId="{96286CCE-C4A1-5148-8935-28BA470D27CC}" srcOrd="0" destOrd="0" presId="urn:microsoft.com/office/officeart/2005/8/layout/hierarchy3"/>
    <dgm:cxn modelId="{335A1B9B-53F7-0A4B-AA79-FBB850BD3D79}" type="presOf" srcId="{B3624D88-1671-F14D-A08D-4FB38860D46D}" destId="{9E6041F7-E5D7-374E-93E2-DC7F7E3C98A5}" srcOrd="0" destOrd="0" presId="urn:microsoft.com/office/officeart/2005/8/layout/hierarchy3"/>
    <dgm:cxn modelId="{A0902103-6538-5848-A174-3EC451688C48}" type="presOf" srcId="{5809726F-48C6-0D49-8AC5-997E37D0A0E2}" destId="{864CC821-DD46-1B45-945B-1910708483A5}" srcOrd="1" destOrd="0" presId="urn:microsoft.com/office/officeart/2005/8/layout/hierarchy3"/>
    <dgm:cxn modelId="{3C0D1825-1E99-344F-B2FC-94F46B995849}" srcId="{5809726F-48C6-0D49-8AC5-997E37D0A0E2}" destId="{B3624D88-1671-F14D-A08D-4FB38860D46D}" srcOrd="5" destOrd="0" parTransId="{A751E3BE-D134-A14F-B513-84A164ADC0D0}" sibTransId="{58C1D979-FDEA-924B-9311-BDEC42BD9C3E}"/>
    <dgm:cxn modelId="{5ABD063E-8CB4-D141-A652-D9A036DFEAAC}" type="presOf" srcId="{A234EAA3-1494-2D46-9BF8-939E1C9FEC0B}" destId="{BE710D90-9AE0-F144-B247-5F6916705F76}" srcOrd="0" destOrd="0" presId="urn:microsoft.com/office/officeart/2005/8/layout/hierarchy3"/>
    <dgm:cxn modelId="{41DFE91A-9027-F245-8457-842BDA1BA8FC}" type="presOf" srcId="{9CAB1DA3-F3C7-CE45-AE40-8CE5E04DAE51}" destId="{15FBA627-14C3-3B4D-A771-C1EFCB086C57}" srcOrd="0" destOrd="0" presId="urn:microsoft.com/office/officeart/2005/8/layout/hierarchy3"/>
    <dgm:cxn modelId="{E7162B85-1F42-E243-849F-9B0BE3D90D3E}" type="presOf" srcId="{5809726F-48C6-0D49-8AC5-997E37D0A0E2}" destId="{854BE8B5-202F-8742-A884-004E5551D3AA}" srcOrd="0" destOrd="0" presId="urn:microsoft.com/office/officeart/2005/8/layout/hierarchy3"/>
    <dgm:cxn modelId="{589E139C-FE23-504F-8C85-3A674C246F95}" srcId="{51ACE53A-2ABE-A24B-B448-711952B04CEC}" destId="{376D3505-0412-4241-82FD-15484C3FEC38}" srcOrd="1" destOrd="0" parTransId="{FE8C0644-6331-714F-BE9B-90B018FDD0A8}" sibTransId="{6F9441DF-F41E-6F41-9563-1DADDB573549}"/>
    <dgm:cxn modelId="{224DBD8E-0743-424C-9045-AD391F5A609A}" type="presOf" srcId="{D63F2A89-578E-104F-93C8-E66E15398A70}" destId="{90FFCA67-4A29-4B46-BA72-5616226F8AA9}" srcOrd="0" destOrd="0" presId="urn:microsoft.com/office/officeart/2005/8/layout/hierarchy3"/>
    <dgm:cxn modelId="{E5AEBC2B-96FC-F44A-9D4A-917472D331AF}" type="presOf" srcId="{103E3772-A1E9-084A-83FA-CE6BA869BFB6}" destId="{A410B6B3-CB33-0944-AE76-DB5221A61CA7}" srcOrd="0" destOrd="0" presId="urn:microsoft.com/office/officeart/2005/8/layout/hierarchy3"/>
    <dgm:cxn modelId="{4EA929B4-02E0-5244-B13E-9EC9B67BA185}" type="presOf" srcId="{F4F78616-A8AA-B143-9038-579B8085AEEF}" destId="{62D9AF7D-800E-7444-8D5B-B67C3DE2BE61}" srcOrd="0" destOrd="0" presId="urn:microsoft.com/office/officeart/2005/8/layout/hierarchy3"/>
    <dgm:cxn modelId="{3D353A28-C9A0-2A47-A5E5-0C1F206B4DC3}" type="presOf" srcId="{51ACE53A-2ABE-A24B-B448-711952B04CEC}" destId="{601CF76A-29BD-EE4E-AF9F-6F7D9D9BA5D8}" srcOrd="0" destOrd="0" presId="urn:microsoft.com/office/officeart/2005/8/layout/hierarchy3"/>
    <dgm:cxn modelId="{188ED6AA-535D-264D-AADF-E911EF8961EA}" type="presParOf" srcId="{62D9AF7D-800E-7444-8D5B-B67C3DE2BE61}" destId="{4E81E365-B214-F741-B230-E6E73C99E3A1}" srcOrd="0" destOrd="0" presId="urn:microsoft.com/office/officeart/2005/8/layout/hierarchy3"/>
    <dgm:cxn modelId="{520BCE16-2CC5-D04E-B4CD-9D5F03B4BB55}" type="presParOf" srcId="{4E81E365-B214-F741-B230-E6E73C99E3A1}" destId="{22E5FE90-25F2-1048-BDE3-CCA845653396}" srcOrd="0" destOrd="0" presId="urn:microsoft.com/office/officeart/2005/8/layout/hierarchy3"/>
    <dgm:cxn modelId="{CDA4C04A-26F7-784A-8BFE-DE6008E125CE}" type="presParOf" srcId="{22E5FE90-25F2-1048-BDE3-CCA845653396}" destId="{854BE8B5-202F-8742-A884-004E5551D3AA}" srcOrd="0" destOrd="0" presId="urn:microsoft.com/office/officeart/2005/8/layout/hierarchy3"/>
    <dgm:cxn modelId="{750C0142-424D-5C47-BF61-C4B5278FEC40}" type="presParOf" srcId="{22E5FE90-25F2-1048-BDE3-CCA845653396}" destId="{864CC821-DD46-1B45-945B-1910708483A5}" srcOrd="1" destOrd="0" presId="urn:microsoft.com/office/officeart/2005/8/layout/hierarchy3"/>
    <dgm:cxn modelId="{6D1B2746-247D-D845-92E2-D37E027AD8FA}" type="presParOf" srcId="{4E81E365-B214-F741-B230-E6E73C99E3A1}" destId="{DB12E59A-D08D-4C45-AF71-DFD01412D4F4}" srcOrd="1" destOrd="0" presId="urn:microsoft.com/office/officeart/2005/8/layout/hierarchy3"/>
    <dgm:cxn modelId="{0248CAB1-1B9F-9C4C-A326-E4B3CFEECCC0}" type="presParOf" srcId="{DB12E59A-D08D-4C45-AF71-DFD01412D4F4}" destId="{075D070C-5118-F04C-A8BD-F94830682FF2}" srcOrd="0" destOrd="0" presId="urn:microsoft.com/office/officeart/2005/8/layout/hierarchy3"/>
    <dgm:cxn modelId="{38628682-FD5C-9A41-9AD9-F5082085E8E6}" type="presParOf" srcId="{DB12E59A-D08D-4C45-AF71-DFD01412D4F4}" destId="{9ADB4CFD-AFE6-384B-BD12-28B93D67F197}" srcOrd="1" destOrd="0" presId="urn:microsoft.com/office/officeart/2005/8/layout/hierarchy3"/>
    <dgm:cxn modelId="{5F6870A5-4652-A145-848D-85D85C304F61}" type="presParOf" srcId="{DB12E59A-D08D-4C45-AF71-DFD01412D4F4}" destId="{90FFCA67-4A29-4B46-BA72-5616226F8AA9}" srcOrd="2" destOrd="0" presId="urn:microsoft.com/office/officeart/2005/8/layout/hierarchy3"/>
    <dgm:cxn modelId="{FD40ABFA-E7B7-2943-97EB-00E3F5ACD9B8}" type="presParOf" srcId="{DB12E59A-D08D-4C45-AF71-DFD01412D4F4}" destId="{1737DCE3-5642-6844-A812-963725D74ABD}" srcOrd="3" destOrd="0" presId="urn:microsoft.com/office/officeart/2005/8/layout/hierarchy3"/>
    <dgm:cxn modelId="{5C0434BF-69AE-2A42-8110-129668092B96}" type="presParOf" srcId="{DB12E59A-D08D-4C45-AF71-DFD01412D4F4}" destId="{413DF5EA-06C3-AB47-B725-97CF6FAFBF98}" srcOrd="4" destOrd="0" presId="urn:microsoft.com/office/officeart/2005/8/layout/hierarchy3"/>
    <dgm:cxn modelId="{E0F1C392-8CDF-444E-A185-B7C518034B9F}" type="presParOf" srcId="{DB12E59A-D08D-4C45-AF71-DFD01412D4F4}" destId="{96286CCE-C4A1-5148-8935-28BA470D27CC}" srcOrd="5" destOrd="0" presId="urn:microsoft.com/office/officeart/2005/8/layout/hierarchy3"/>
    <dgm:cxn modelId="{98EFEF56-9758-9044-AF3B-389E3B5E286F}" type="presParOf" srcId="{DB12E59A-D08D-4C45-AF71-DFD01412D4F4}" destId="{920C2F2B-74FA-C443-BA6D-82A143BFA6F9}" srcOrd="6" destOrd="0" presId="urn:microsoft.com/office/officeart/2005/8/layout/hierarchy3"/>
    <dgm:cxn modelId="{D6D699EE-22FA-554A-8DA1-0F28B1D5F941}" type="presParOf" srcId="{DB12E59A-D08D-4C45-AF71-DFD01412D4F4}" destId="{28C75BE6-6B19-F043-AEAE-3A6E9A1385B0}" srcOrd="7" destOrd="0" presId="urn:microsoft.com/office/officeart/2005/8/layout/hierarchy3"/>
    <dgm:cxn modelId="{C97FFED2-50CE-D246-A05E-5E4C5FCACAC8}" type="presParOf" srcId="{DB12E59A-D08D-4C45-AF71-DFD01412D4F4}" destId="{7AC1C940-A094-2C49-83BD-B5F3D2E5D5E8}" srcOrd="8" destOrd="0" presId="urn:microsoft.com/office/officeart/2005/8/layout/hierarchy3"/>
    <dgm:cxn modelId="{2550A32B-0FC3-B14C-BE17-D4D5388D9D9D}" type="presParOf" srcId="{DB12E59A-D08D-4C45-AF71-DFD01412D4F4}" destId="{A5912F01-A96D-5646-A62B-37803C9A1522}" srcOrd="9" destOrd="0" presId="urn:microsoft.com/office/officeart/2005/8/layout/hierarchy3"/>
    <dgm:cxn modelId="{8D7D88F8-45EF-CB4F-BCB5-C3FFD2013EEE}" type="presParOf" srcId="{DB12E59A-D08D-4C45-AF71-DFD01412D4F4}" destId="{D5A6530C-60CB-C540-95BA-117E21781818}" srcOrd="10" destOrd="0" presId="urn:microsoft.com/office/officeart/2005/8/layout/hierarchy3"/>
    <dgm:cxn modelId="{8278ED9A-0857-C44D-94CA-DD36AB2D9502}" type="presParOf" srcId="{DB12E59A-D08D-4C45-AF71-DFD01412D4F4}" destId="{9E6041F7-E5D7-374E-93E2-DC7F7E3C98A5}" srcOrd="11" destOrd="0" presId="urn:microsoft.com/office/officeart/2005/8/layout/hierarchy3"/>
    <dgm:cxn modelId="{0C60C961-836E-5D4A-B28D-1146793DA684}" type="presParOf" srcId="{62D9AF7D-800E-7444-8D5B-B67C3DE2BE61}" destId="{AE15B181-9E63-5A45-AF3E-78D5BA27851E}" srcOrd="1" destOrd="0" presId="urn:microsoft.com/office/officeart/2005/8/layout/hierarchy3"/>
    <dgm:cxn modelId="{73B5EAD0-A998-854B-9C3F-482C47F862CF}" type="presParOf" srcId="{AE15B181-9E63-5A45-AF3E-78D5BA27851E}" destId="{CE31EC93-0F7E-C94A-BF7B-BA29BF46ACD2}" srcOrd="0" destOrd="0" presId="urn:microsoft.com/office/officeart/2005/8/layout/hierarchy3"/>
    <dgm:cxn modelId="{0F0412F3-109C-BE4B-8240-EBCF58C8975E}" type="presParOf" srcId="{CE31EC93-0F7E-C94A-BF7B-BA29BF46ACD2}" destId="{A8F3B893-11BF-8348-A4A1-5389E01D4658}" srcOrd="0" destOrd="0" presId="urn:microsoft.com/office/officeart/2005/8/layout/hierarchy3"/>
    <dgm:cxn modelId="{86ACB6BF-86CF-D24E-9E21-C2E366B55393}" type="presParOf" srcId="{CE31EC93-0F7E-C94A-BF7B-BA29BF46ACD2}" destId="{47488C94-080D-6B46-A7C4-1C614567AAAF}" srcOrd="1" destOrd="0" presId="urn:microsoft.com/office/officeart/2005/8/layout/hierarchy3"/>
    <dgm:cxn modelId="{484ED743-F67B-DE48-A2FD-F375F6C32799}" type="presParOf" srcId="{AE15B181-9E63-5A45-AF3E-78D5BA27851E}" destId="{C52830CD-79CB-EF43-8D2E-807963868557}" srcOrd="1" destOrd="0" presId="urn:microsoft.com/office/officeart/2005/8/layout/hierarchy3"/>
    <dgm:cxn modelId="{8E35DE4D-5A7F-804B-87BA-C4770B64C56D}" type="presParOf" srcId="{C52830CD-79CB-EF43-8D2E-807963868557}" destId="{15FBA627-14C3-3B4D-A771-C1EFCB086C57}" srcOrd="0" destOrd="0" presId="urn:microsoft.com/office/officeart/2005/8/layout/hierarchy3"/>
    <dgm:cxn modelId="{8A3A1616-8036-2B48-8BE2-30180A652000}" type="presParOf" srcId="{C52830CD-79CB-EF43-8D2E-807963868557}" destId="{3DCE2813-C148-A64A-81CB-7EF7C6A0AE8E}" srcOrd="1" destOrd="0" presId="urn:microsoft.com/office/officeart/2005/8/layout/hierarchy3"/>
    <dgm:cxn modelId="{C93F5782-41B8-CF40-876F-E3CC1744E48F}" type="presParOf" srcId="{C52830CD-79CB-EF43-8D2E-807963868557}" destId="{E1F76753-94DB-234E-8D42-A780B41D6327}" srcOrd="2" destOrd="0" presId="urn:microsoft.com/office/officeart/2005/8/layout/hierarchy3"/>
    <dgm:cxn modelId="{8CDFB2FF-5AFB-5240-8841-EFE568835814}" type="presParOf" srcId="{C52830CD-79CB-EF43-8D2E-807963868557}" destId="{EFCE03B6-A6A7-0946-A9A7-CB6E4E56B697}" srcOrd="3" destOrd="0" presId="urn:microsoft.com/office/officeart/2005/8/layout/hierarchy3"/>
    <dgm:cxn modelId="{E60C3D47-DF63-F945-A43F-943EC1ECFAD0}" type="presParOf" srcId="{62D9AF7D-800E-7444-8D5B-B67C3DE2BE61}" destId="{E584B9DB-7EC5-CC43-83BB-B695D9417938}" srcOrd="2" destOrd="0" presId="urn:microsoft.com/office/officeart/2005/8/layout/hierarchy3"/>
    <dgm:cxn modelId="{D1D0B7FF-08A6-9B49-9A90-362F0E7F7896}" type="presParOf" srcId="{E584B9DB-7EC5-CC43-83BB-B695D9417938}" destId="{EA017B16-B70D-714C-8809-A6847A1999A2}" srcOrd="0" destOrd="0" presId="urn:microsoft.com/office/officeart/2005/8/layout/hierarchy3"/>
    <dgm:cxn modelId="{D68F2B51-9D2C-B04A-ACF9-CF42A451D094}" type="presParOf" srcId="{EA017B16-B70D-714C-8809-A6847A1999A2}" destId="{601CF76A-29BD-EE4E-AF9F-6F7D9D9BA5D8}" srcOrd="0" destOrd="0" presId="urn:microsoft.com/office/officeart/2005/8/layout/hierarchy3"/>
    <dgm:cxn modelId="{7459AFAE-BA77-944E-BE24-93BAF46B854B}" type="presParOf" srcId="{EA017B16-B70D-714C-8809-A6847A1999A2}" destId="{601B8EC7-0DF2-F049-8D97-C14E1A1D787E}" srcOrd="1" destOrd="0" presId="urn:microsoft.com/office/officeart/2005/8/layout/hierarchy3"/>
    <dgm:cxn modelId="{9DC9EEC1-627E-A04B-B561-3DDB0FF5F947}" type="presParOf" srcId="{E584B9DB-7EC5-CC43-83BB-B695D9417938}" destId="{D77FFF53-509C-3147-B382-8869D65D21EC}" srcOrd="1" destOrd="0" presId="urn:microsoft.com/office/officeart/2005/8/layout/hierarchy3"/>
    <dgm:cxn modelId="{69490195-D579-FE42-A568-0CA5DCF4E6FA}" type="presParOf" srcId="{D77FFF53-509C-3147-B382-8869D65D21EC}" destId="{BE710D90-9AE0-F144-B247-5F6916705F76}" srcOrd="0" destOrd="0" presId="urn:microsoft.com/office/officeart/2005/8/layout/hierarchy3"/>
    <dgm:cxn modelId="{3F3F0946-D597-3A47-8B96-CB7B40614816}" type="presParOf" srcId="{D77FFF53-509C-3147-B382-8869D65D21EC}" destId="{4E0395AB-8CC9-774E-B436-1DC3875BC9B0}" srcOrd="1" destOrd="0" presId="urn:microsoft.com/office/officeart/2005/8/layout/hierarchy3"/>
    <dgm:cxn modelId="{7BB4AAEA-07CD-1C4F-A923-A2D2B81EA64F}" type="presParOf" srcId="{D77FFF53-509C-3147-B382-8869D65D21EC}" destId="{3F978A00-4AB2-2740-B10A-35CAFD82A3BB}" srcOrd="2" destOrd="0" presId="urn:microsoft.com/office/officeart/2005/8/layout/hierarchy3"/>
    <dgm:cxn modelId="{2DAAFD5C-7229-5345-9CE3-7E4763CF1FD1}" type="presParOf" srcId="{D77FFF53-509C-3147-B382-8869D65D21EC}" destId="{B12C17C7-126A-0D45-882A-2A608529A058}" srcOrd="3" destOrd="0" presId="urn:microsoft.com/office/officeart/2005/8/layout/hierarchy3"/>
    <dgm:cxn modelId="{986FA38C-BEB0-4042-9F3A-40FE94601527}" type="presParOf" srcId="{D77FFF53-509C-3147-B382-8869D65D21EC}" destId="{74104143-C3B8-B249-9AD9-322B444BF511}" srcOrd="4" destOrd="0" presId="urn:microsoft.com/office/officeart/2005/8/layout/hierarchy3"/>
    <dgm:cxn modelId="{F535BB47-5021-6C4A-950E-0A2016392AEB}" type="presParOf" srcId="{D77FFF53-509C-3147-B382-8869D65D21EC}" destId="{A410B6B3-CB33-0944-AE76-DB5221A61CA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F78616-A8AA-B143-9038-579B8085AEEF}" type="doc">
      <dgm:prSet loTypeId="urn:microsoft.com/office/officeart/2005/8/layout/hierarchy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09726F-48C6-0D49-8AC5-997E37D0A0E2}">
      <dgm:prSet phldrT="[Text]"/>
      <dgm:spPr/>
      <dgm:t>
        <a:bodyPr/>
        <a:lstStyle/>
        <a:p>
          <a:r>
            <a:rPr lang="en-US" b="1" smtClean="0"/>
            <a:t>EGI.eu	</a:t>
          </a:r>
          <a:endParaRPr lang="en-US" b="1" dirty="0"/>
        </a:p>
      </dgm:t>
    </dgm:pt>
    <dgm:pt modelId="{F16FB75A-0175-D64F-923F-91A6E83214AD}" type="parTrans" cxnId="{FD4D8E12-C9CF-E644-93E7-175E4629C0A0}">
      <dgm:prSet/>
      <dgm:spPr/>
      <dgm:t>
        <a:bodyPr/>
        <a:lstStyle/>
        <a:p>
          <a:endParaRPr lang="en-US"/>
        </a:p>
      </dgm:t>
    </dgm:pt>
    <dgm:pt modelId="{4FA5799D-F952-C340-AE80-EF1133B8FCC1}" type="sibTrans" cxnId="{FD4D8E12-C9CF-E644-93E7-175E4629C0A0}">
      <dgm:prSet/>
      <dgm:spPr/>
      <dgm:t>
        <a:bodyPr/>
        <a:lstStyle/>
        <a:p>
          <a:endParaRPr lang="en-US"/>
        </a:p>
      </dgm:t>
    </dgm:pt>
    <dgm:pt modelId="{1D0FD087-D505-E144-8D36-3DD2F80550F2}">
      <dgm:prSet phldrT="[Text]" custT="1"/>
      <dgm:spPr/>
      <dgm:t>
        <a:bodyPr/>
        <a:lstStyle/>
        <a:p>
          <a:r>
            <a:rPr lang="en-US" sz="2000" dirty="0" smtClean="0"/>
            <a:t>Service availability monitoring</a:t>
          </a:r>
          <a:endParaRPr lang="en-US" sz="2000" dirty="0"/>
        </a:p>
      </dgm:t>
    </dgm:pt>
    <dgm:pt modelId="{C1AF561A-A6DA-5746-B9ED-077680F29082}" type="parTrans" cxnId="{B59B662A-2275-C146-BA78-9E8977E64903}">
      <dgm:prSet/>
      <dgm:spPr/>
      <dgm:t>
        <a:bodyPr/>
        <a:lstStyle/>
        <a:p>
          <a:endParaRPr lang="en-US"/>
        </a:p>
      </dgm:t>
    </dgm:pt>
    <dgm:pt modelId="{C0A894E2-3D83-5A4F-92A0-CE72F1C7B413}" type="sibTrans" cxnId="{B59B662A-2275-C146-BA78-9E8977E64903}">
      <dgm:prSet/>
      <dgm:spPr/>
      <dgm:t>
        <a:bodyPr/>
        <a:lstStyle/>
        <a:p>
          <a:endParaRPr lang="en-US"/>
        </a:p>
      </dgm:t>
    </dgm:pt>
    <dgm:pt modelId="{E8775977-E1B3-0743-A5B0-C60741365491}">
      <dgm:prSet phldrT="[Text]"/>
      <dgm:spPr/>
      <dgm:t>
        <a:bodyPr/>
        <a:lstStyle/>
        <a:p>
          <a:r>
            <a:rPr lang="en-US" dirty="0" smtClean="0"/>
            <a:t>Service usage </a:t>
          </a:r>
          <a:r>
            <a:rPr lang="en-US" dirty="0" smtClean="0"/>
            <a:t>accounting</a:t>
          </a:r>
          <a:endParaRPr lang="en-US" dirty="0"/>
        </a:p>
      </dgm:t>
    </dgm:pt>
    <dgm:pt modelId="{D63F2A89-578E-104F-93C8-E66E15398A70}" type="parTrans" cxnId="{EA2ABB7D-F342-CE49-B1F6-AC12B25B9E89}">
      <dgm:prSet/>
      <dgm:spPr/>
      <dgm:t>
        <a:bodyPr/>
        <a:lstStyle/>
        <a:p>
          <a:endParaRPr lang="en-US"/>
        </a:p>
      </dgm:t>
    </dgm:pt>
    <dgm:pt modelId="{C90C4A3C-3CA0-574F-A597-4237888EF3FB}" type="sibTrans" cxnId="{EA2ABB7D-F342-CE49-B1F6-AC12B25B9E89}">
      <dgm:prSet/>
      <dgm:spPr/>
      <dgm:t>
        <a:bodyPr/>
        <a:lstStyle/>
        <a:p>
          <a:endParaRPr lang="en-US"/>
        </a:p>
      </dgm:t>
    </dgm:pt>
    <dgm:pt modelId="{F79C1C62-9FC0-5B4F-9629-1C684C05717D}">
      <dgm:prSet phldrT="[Text]"/>
      <dgm:spPr/>
      <dgm:t>
        <a:bodyPr/>
        <a:lstStyle/>
        <a:p>
          <a:r>
            <a:rPr lang="en-US" dirty="0" smtClean="0"/>
            <a:t>Federated AAI coordination</a:t>
          </a:r>
          <a:endParaRPr lang="en-US" dirty="0"/>
        </a:p>
      </dgm:t>
    </dgm:pt>
    <dgm:pt modelId="{F63815BD-8621-1E47-BEFD-935D0C9F902C}" type="parTrans" cxnId="{2E4B5DC4-B9EF-1341-9ADD-93ED1595734A}">
      <dgm:prSet/>
      <dgm:spPr/>
      <dgm:t>
        <a:bodyPr/>
        <a:lstStyle/>
        <a:p>
          <a:endParaRPr lang="en-US"/>
        </a:p>
      </dgm:t>
    </dgm:pt>
    <dgm:pt modelId="{F0149A6D-A8E3-C04A-A3D4-E757BA1AC0D3}" type="sibTrans" cxnId="{2E4B5DC4-B9EF-1341-9ADD-93ED1595734A}">
      <dgm:prSet/>
      <dgm:spPr/>
      <dgm:t>
        <a:bodyPr/>
        <a:lstStyle/>
        <a:p>
          <a:endParaRPr lang="en-US"/>
        </a:p>
      </dgm:t>
    </dgm:pt>
    <dgm:pt modelId="{A013CA25-5FFC-9546-BF22-26F035774717}">
      <dgm:prSet phldrT="[Text]"/>
      <dgm:spPr/>
      <dgm:t>
        <a:bodyPr/>
        <a:lstStyle/>
        <a:p>
          <a:r>
            <a:rPr lang="en-US" dirty="0" smtClean="0"/>
            <a:t>Service discovery (GOCDB &amp; BDII)</a:t>
          </a:r>
          <a:endParaRPr lang="en-US" dirty="0"/>
        </a:p>
      </dgm:t>
    </dgm:pt>
    <dgm:pt modelId="{37EA4D16-3829-674C-A615-320E6253303F}" type="parTrans" cxnId="{BE165DE1-4DEE-6E4B-9C33-BE2F0F7A667C}">
      <dgm:prSet/>
      <dgm:spPr/>
      <dgm:t>
        <a:bodyPr/>
        <a:lstStyle/>
        <a:p>
          <a:endParaRPr lang="en-US"/>
        </a:p>
      </dgm:t>
    </dgm:pt>
    <dgm:pt modelId="{773905F5-921C-C946-8720-CE90672CE357}" type="sibTrans" cxnId="{BE165DE1-4DEE-6E4B-9C33-BE2F0F7A667C}">
      <dgm:prSet/>
      <dgm:spPr/>
      <dgm:t>
        <a:bodyPr/>
        <a:lstStyle/>
        <a:p>
          <a:endParaRPr lang="en-US"/>
        </a:p>
      </dgm:t>
    </dgm:pt>
    <dgm:pt modelId="{E72204A6-8553-A849-9FD7-BCEAF2386A19}">
      <dgm:prSet phldrT="[Text]"/>
      <dgm:spPr/>
      <dgm:t>
        <a:bodyPr/>
        <a:lstStyle/>
        <a:p>
          <a:r>
            <a:rPr lang="en-US" dirty="0" smtClean="0"/>
            <a:t>Key management</a:t>
          </a:r>
          <a:endParaRPr lang="en-US" dirty="0"/>
        </a:p>
      </dgm:t>
    </dgm:pt>
    <dgm:pt modelId="{6C7161BE-F30F-794E-B49F-B489E5EB0A1F}">
      <dgm:prSet phldrT="[Text]"/>
      <dgm:spPr/>
      <dgm:t>
        <a:bodyPr/>
        <a:lstStyle/>
        <a:p>
          <a:r>
            <a:rPr lang="en-US" dirty="0" err="1" smtClean="0"/>
            <a:t>Hadoop</a:t>
          </a:r>
          <a:r>
            <a:rPr lang="en-US" dirty="0" smtClean="0"/>
            <a:t> cell</a:t>
          </a:r>
          <a:endParaRPr lang="en-US" dirty="0"/>
        </a:p>
      </dgm:t>
    </dgm:pt>
    <dgm:pt modelId="{E2155642-30DA-FE46-A46E-A81C6EA81677}">
      <dgm:prSet phldrT="[Text]"/>
      <dgm:spPr/>
      <dgm:t>
        <a:bodyPr/>
        <a:lstStyle/>
        <a:p>
          <a:r>
            <a:rPr lang="en-US" b="1" dirty="0" smtClean="0"/>
            <a:t>Resource Providers</a:t>
          </a:r>
          <a:endParaRPr lang="en-US" b="1" dirty="0"/>
        </a:p>
      </dgm:t>
    </dgm:pt>
    <dgm:pt modelId="{A90F3083-645C-A54D-A7ED-415F053DD7B5}" type="sibTrans" cxnId="{ADA06A59-B60A-A641-A156-7E8F8A376A2D}">
      <dgm:prSet/>
      <dgm:spPr/>
      <dgm:t>
        <a:bodyPr/>
        <a:lstStyle/>
        <a:p>
          <a:endParaRPr lang="en-US"/>
        </a:p>
      </dgm:t>
    </dgm:pt>
    <dgm:pt modelId="{4B57AF2D-7DB6-6E48-8DD1-E3F705AF4567}" type="parTrans" cxnId="{ADA06A59-B60A-A641-A156-7E8F8A376A2D}">
      <dgm:prSet/>
      <dgm:spPr/>
      <dgm:t>
        <a:bodyPr/>
        <a:lstStyle/>
        <a:p>
          <a:endParaRPr lang="en-US"/>
        </a:p>
      </dgm:t>
    </dgm:pt>
    <dgm:pt modelId="{5DC7AD88-D4C1-B34A-A7A5-6AE508707829}" type="sibTrans" cxnId="{8B21E594-0653-FC49-96BD-451F75D7DE88}">
      <dgm:prSet/>
      <dgm:spPr/>
      <dgm:t>
        <a:bodyPr/>
        <a:lstStyle/>
        <a:p>
          <a:endParaRPr lang="en-US"/>
        </a:p>
      </dgm:t>
    </dgm:pt>
    <dgm:pt modelId="{CA2A3943-560B-5B45-9C1E-E8124F095F28}" type="parTrans" cxnId="{8B21E594-0653-FC49-96BD-451F75D7DE88}">
      <dgm:prSet/>
      <dgm:spPr/>
      <dgm:t>
        <a:bodyPr/>
        <a:lstStyle/>
        <a:p>
          <a:endParaRPr lang="en-US"/>
        </a:p>
      </dgm:t>
    </dgm:pt>
    <dgm:pt modelId="{5B0DD0AC-67F1-A04B-9E8B-D246155CB183}" type="sibTrans" cxnId="{B56DDC99-026D-9E4A-B6E9-10846B6AE65B}">
      <dgm:prSet/>
      <dgm:spPr/>
      <dgm:t>
        <a:bodyPr/>
        <a:lstStyle/>
        <a:p>
          <a:endParaRPr lang="en-US"/>
        </a:p>
      </dgm:t>
    </dgm:pt>
    <dgm:pt modelId="{9CAB1DA3-F3C7-CE45-AE40-8CE5E04DAE51}" type="parTrans" cxnId="{B56DDC99-026D-9E4A-B6E9-10846B6AE65B}">
      <dgm:prSet/>
      <dgm:spPr/>
      <dgm:t>
        <a:bodyPr/>
        <a:lstStyle/>
        <a:p>
          <a:endParaRPr lang="en-US"/>
        </a:p>
      </dgm:t>
    </dgm:pt>
    <dgm:pt modelId="{C54588E4-A0BA-E246-91BE-F54C389BEADF}">
      <dgm:prSet phldrT="[Text]"/>
      <dgm:spPr/>
      <dgm:t>
        <a:bodyPr/>
        <a:lstStyle/>
        <a:p>
          <a:r>
            <a:rPr lang="en-US" dirty="0" smtClean="0"/>
            <a:t>File format conversion</a:t>
          </a:r>
        </a:p>
      </dgm:t>
    </dgm:pt>
    <dgm:pt modelId="{201A9FD2-9933-5840-B86D-87DAA50989E2}" type="parTrans" cxnId="{45A937D6-FE64-2C4B-970A-E5292633A7BD}">
      <dgm:prSet/>
      <dgm:spPr/>
      <dgm:t>
        <a:bodyPr/>
        <a:lstStyle/>
        <a:p>
          <a:endParaRPr lang="en-US"/>
        </a:p>
      </dgm:t>
    </dgm:pt>
    <dgm:pt modelId="{4760DF4B-11AB-1A4C-889F-732A4786716D}" type="sibTrans" cxnId="{45A937D6-FE64-2C4B-970A-E5292633A7BD}">
      <dgm:prSet/>
      <dgm:spPr/>
      <dgm:t>
        <a:bodyPr/>
        <a:lstStyle/>
        <a:p>
          <a:endParaRPr lang="en-US"/>
        </a:p>
      </dgm:t>
    </dgm:pt>
    <dgm:pt modelId="{8607799D-712E-254C-BCAB-42377F8E44A4}">
      <dgm:prSet phldrT="[Text]"/>
      <dgm:spPr/>
      <dgm:t>
        <a:bodyPr/>
        <a:lstStyle/>
        <a:p>
          <a:r>
            <a:rPr lang="en-US" dirty="0" smtClean="0"/>
            <a:t>Data integrity checking</a:t>
          </a:r>
        </a:p>
      </dgm:t>
    </dgm:pt>
    <dgm:pt modelId="{AEC0F0C1-6439-6847-B152-AC4C393A10C3}" type="parTrans" cxnId="{52D43E16-87E0-7447-B02D-4BDD6C200F3D}">
      <dgm:prSet/>
      <dgm:spPr/>
      <dgm:t>
        <a:bodyPr/>
        <a:lstStyle/>
        <a:p>
          <a:endParaRPr lang="en-US"/>
        </a:p>
      </dgm:t>
    </dgm:pt>
    <dgm:pt modelId="{F5B3E4E9-36C4-5A48-BC46-BD3ABB5F3066}" type="sibTrans" cxnId="{52D43E16-87E0-7447-B02D-4BDD6C200F3D}">
      <dgm:prSet/>
      <dgm:spPr/>
      <dgm:t>
        <a:bodyPr/>
        <a:lstStyle/>
        <a:p>
          <a:endParaRPr lang="en-US"/>
        </a:p>
      </dgm:t>
    </dgm:pt>
    <dgm:pt modelId="{052AE7CA-8D10-8343-9828-16DE9DDF3E8F}">
      <dgm:prSet phldrT="[Text]"/>
      <dgm:spPr/>
      <dgm:t>
        <a:bodyPr/>
        <a:lstStyle/>
        <a:p>
          <a:r>
            <a:rPr lang="en-US" dirty="0" smtClean="0"/>
            <a:t>...</a:t>
          </a:r>
        </a:p>
      </dgm:t>
    </dgm:pt>
    <dgm:pt modelId="{2F9C393D-14D4-E248-8BC5-4A5F9E8FE106}" type="parTrans" cxnId="{A076204E-21D1-AD4A-91BF-63BA15E0FE0D}">
      <dgm:prSet/>
      <dgm:spPr/>
      <dgm:t>
        <a:bodyPr/>
        <a:lstStyle/>
        <a:p>
          <a:endParaRPr lang="en-US"/>
        </a:p>
      </dgm:t>
    </dgm:pt>
    <dgm:pt modelId="{2C533FA4-F4DB-2541-83F1-20A9F27A0E0A}" type="sibTrans" cxnId="{A076204E-21D1-AD4A-91BF-63BA15E0FE0D}">
      <dgm:prSet/>
      <dgm:spPr/>
      <dgm:t>
        <a:bodyPr/>
        <a:lstStyle/>
        <a:p>
          <a:endParaRPr lang="en-US"/>
        </a:p>
      </dgm:t>
    </dgm:pt>
    <dgm:pt modelId="{62D9AF7D-800E-7444-8D5B-B67C3DE2BE61}" type="pres">
      <dgm:prSet presAssocID="{F4F78616-A8AA-B143-9038-579B8085AE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81E365-B214-F741-B230-E6E73C99E3A1}" type="pres">
      <dgm:prSet presAssocID="{5809726F-48C6-0D49-8AC5-997E37D0A0E2}" presName="root" presStyleCnt="0"/>
      <dgm:spPr/>
    </dgm:pt>
    <dgm:pt modelId="{22E5FE90-25F2-1048-BDE3-CCA845653396}" type="pres">
      <dgm:prSet presAssocID="{5809726F-48C6-0D49-8AC5-997E37D0A0E2}" presName="rootComposite" presStyleCnt="0"/>
      <dgm:spPr/>
    </dgm:pt>
    <dgm:pt modelId="{854BE8B5-202F-8742-A884-004E5551D3AA}" type="pres">
      <dgm:prSet presAssocID="{5809726F-48C6-0D49-8AC5-997E37D0A0E2}" presName="rootText" presStyleLbl="node1" presStyleIdx="0" presStyleCnt="2" custScaleX="209023" custLinFactX="100000" custLinFactNeighborX="133705" custLinFactNeighborY="-583"/>
      <dgm:spPr/>
      <dgm:t>
        <a:bodyPr/>
        <a:lstStyle/>
        <a:p>
          <a:endParaRPr lang="en-US"/>
        </a:p>
      </dgm:t>
    </dgm:pt>
    <dgm:pt modelId="{864CC821-DD46-1B45-945B-1910708483A5}" type="pres">
      <dgm:prSet presAssocID="{5809726F-48C6-0D49-8AC5-997E37D0A0E2}" presName="rootConnector" presStyleLbl="node1" presStyleIdx="0" presStyleCnt="2"/>
      <dgm:spPr/>
      <dgm:t>
        <a:bodyPr/>
        <a:lstStyle/>
        <a:p>
          <a:endParaRPr lang="en-US"/>
        </a:p>
      </dgm:t>
    </dgm:pt>
    <dgm:pt modelId="{DB12E59A-D08D-4C45-AF71-DFD01412D4F4}" type="pres">
      <dgm:prSet presAssocID="{5809726F-48C6-0D49-8AC5-997E37D0A0E2}" presName="childShape" presStyleCnt="0"/>
      <dgm:spPr/>
    </dgm:pt>
    <dgm:pt modelId="{075D070C-5118-F04C-A8BD-F94830682FF2}" type="pres">
      <dgm:prSet presAssocID="{C1AF561A-A6DA-5746-B9ED-077680F29082}" presName="Name13" presStyleLbl="parChTrans1D2" presStyleIdx="0" presStyleCnt="9"/>
      <dgm:spPr/>
      <dgm:t>
        <a:bodyPr/>
        <a:lstStyle/>
        <a:p>
          <a:endParaRPr lang="en-US"/>
        </a:p>
      </dgm:t>
    </dgm:pt>
    <dgm:pt modelId="{9ADB4CFD-AFE6-384B-BD12-28B93D67F197}" type="pres">
      <dgm:prSet presAssocID="{1D0FD087-D505-E144-8D36-3DD2F80550F2}" presName="childText" presStyleLbl="bgAcc1" presStyleIdx="0" presStyleCnt="9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FCA67-4A29-4B46-BA72-5616226F8AA9}" type="pres">
      <dgm:prSet presAssocID="{D63F2A89-578E-104F-93C8-E66E15398A70}" presName="Name13" presStyleLbl="parChTrans1D2" presStyleIdx="1" presStyleCnt="9"/>
      <dgm:spPr/>
      <dgm:t>
        <a:bodyPr/>
        <a:lstStyle/>
        <a:p>
          <a:endParaRPr lang="en-US"/>
        </a:p>
      </dgm:t>
    </dgm:pt>
    <dgm:pt modelId="{1737DCE3-5642-6844-A812-963725D74ABD}" type="pres">
      <dgm:prSet presAssocID="{E8775977-E1B3-0743-A5B0-C60741365491}" presName="childText" presStyleLbl="bgAcc1" presStyleIdx="1" presStyleCnt="9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DF5EA-06C3-AB47-B725-97CF6FAFBF98}" type="pres">
      <dgm:prSet presAssocID="{F63815BD-8621-1E47-BEFD-935D0C9F902C}" presName="Name13" presStyleLbl="parChTrans1D2" presStyleIdx="2" presStyleCnt="9"/>
      <dgm:spPr/>
      <dgm:t>
        <a:bodyPr/>
        <a:lstStyle/>
        <a:p>
          <a:endParaRPr lang="en-US"/>
        </a:p>
      </dgm:t>
    </dgm:pt>
    <dgm:pt modelId="{96286CCE-C4A1-5148-8935-28BA470D27CC}" type="pres">
      <dgm:prSet presAssocID="{F79C1C62-9FC0-5B4F-9629-1C684C05717D}" presName="childText" presStyleLbl="bgAcc1" presStyleIdx="2" presStyleCnt="9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C2F2B-74FA-C443-BA6D-82A143BFA6F9}" type="pres">
      <dgm:prSet presAssocID="{37EA4D16-3829-674C-A615-320E6253303F}" presName="Name13" presStyleLbl="parChTrans1D2" presStyleIdx="3" presStyleCnt="9"/>
      <dgm:spPr/>
      <dgm:t>
        <a:bodyPr/>
        <a:lstStyle/>
        <a:p>
          <a:endParaRPr lang="en-US"/>
        </a:p>
      </dgm:t>
    </dgm:pt>
    <dgm:pt modelId="{28C75BE6-6B19-F043-AEAE-3A6E9A1385B0}" type="pres">
      <dgm:prSet presAssocID="{A013CA25-5FFC-9546-BF22-26F035774717}" presName="childText" presStyleLbl="bgAcc1" presStyleIdx="3" presStyleCnt="9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5B181-9E63-5A45-AF3E-78D5BA27851E}" type="pres">
      <dgm:prSet presAssocID="{E2155642-30DA-FE46-A46E-A81C6EA81677}" presName="root" presStyleCnt="0"/>
      <dgm:spPr/>
    </dgm:pt>
    <dgm:pt modelId="{CE31EC93-0F7E-C94A-BF7B-BA29BF46ACD2}" type="pres">
      <dgm:prSet presAssocID="{E2155642-30DA-FE46-A46E-A81C6EA81677}" presName="rootComposite" presStyleCnt="0"/>
      <dgm:spPr/>
    </dgm:pt>
    <dgm:pt modelId="{A8F3B893-11BF-8348-A4A1-5389E01D4658}" type="pres">
      <dgm:prSet presAssocID="{E2155642-30DA-FE46-A46E-A81C6EA81677}" presName="rootText" presStyleLbl="node1" presStyleIdx="1" presStyleCnt="2" custScaleX="209023" custLinFactX="-100000" custLinFactNeighborX="-168107" custLinFactNeighborY="-583"/>
      <dgm:spPr/>
      <dgm:t>
        <a:bodyPr/>
        <a:lstStyle/>
        <a:p>
          <a:endParaRPr lang="en-US"/>
        </a:p>
      </dgm:t>
    </dgm:pt>
    <dgm:pt modelId="{47488C94-080D-6B46-A7C4-1C614567AAAF}" type="pres">
      <dgm:prSet presAssocID="{E2155642-30DA-FE46-A46E-A81C6EA81677}" presName="rootConnector" presStyleLbl="node1" presStyleIdx="1" presStyleCnt="2"/>
      <dgm:spPr/>
      <dgm:t>
        <a:bodyPr/>
        <a:lstStyle/>
        <a:p>
          <a:endParaRPr lang="en-US"/>
        </a:p>
      </dgm:t>
    </dgm:pt>
    <dgm:pt modelId="{C52830CD-79CB-EF43-8D2E-807963868557}" type="pres">
      <dgm:prSet presAssocID="{E2155642-30DA-FE46-A46E-A81C6EA81677}" presName="childShape" presStyleCnt="0"/>
      <dgm:spPr/>
    </dgm:pt>
    <dgm:pt modelId="{15FBA627-14C3-3B4D-A771-C1EFCB086C57}" type="pres">
      <dgm:prSet presAssocID="{9CAB1DA3-F3C7-CE45-AE40-8CE5E04DAE51}" presName="Name13" presStyleLbl="parChTrans1D2" presStyleIdx="4" presStyleCnt="9"/>
      <dgm:spPr/>
      <dgm:t>
        <a:bodyPr/>
        <a:lstStyle/>
        <a:p>
          <a:endParaRPr lang="en-US"/>
        </a:p>
      </dgm:t>
    </dgm:pt>
    <dgm:pt modelId="{3DCE2813-C148-A64A-81CB-7EF7C6A0AE8E}" type="pres">
      <dgm:prSet presAssocID="{6C7161BE-F30F-794E-B49F-B489E5EB0A1F}" presName="childText" presStyleLbl="bgAcc1" presStyleIdx="4" presStyleCnt="9" custScaleX="232701" custLinFactX="-130239" custLinFactNeighborX="-200000" custLinFactNeighborY="-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76753-94DB-234E-8D42-A780B41D6327}" type="pres">
      <dgm:prSet presAssocID="{CA2A3943-560B-5B45-9C1E-E8124F095F28}" presName="Name13" presStyleLbl="parChTrans1D2" presStyleIdx="5" presStyleCnt="9"/>
      <dgm:spPr/>
      <dgm:t>
        <a:bodyPr/>
        <a:lstStyle/>
        <a:p>
          <a:endParaRPr lang="en-US"/>
        </a:p>
      </dgm:t>
    </dgm:pt>
    <dgm:pt modelId="{EFCE03B6-A6A7-0946-A9A7-CB6E4E56B697}" type="pres">
      <dgm:prSet presAssocID="{E72204A6-8553-A849-9FD7-BCEAF2386A19}" presName="childText" presStyleLbl="bgAcc1" presStyleIdx="5" presStyleCnt="9" custScaleX="232701" custLinFactX="-130239" custLinFactNeighborX="-200000" custLinFactNeighborY="-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CA003-9459-3942-97F6-812B33909494}" type="pres">
      <dgm:prSet presAssocID="{201A9FD2-9933-5840-B86D-87DAA50989E2}" presName="Name13" presStyleLbl="parChTrans1D2" presStyleIdx="6" presStyleCnt="9"/>
      <dgm:spPr/>
    </dgm:pt>
    <dgm:pt modelId="{0E166D71-58A5-1740-B142-BF2411ECD28F}" type="pres">
      <dgm:prSet presAssocID="{C54588E4-A0BA-E246-91BE-F54C389BEADF}" presName="childText" presStyleLbl="bgAcc1" presStyleIdx="6" presStyleCnt="9" custScaleX="230629" custLinFactX="-130239" custLinFactNeighborX="-200000" custLinFactNeighborY="3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3B284-936D-D94C-8BC0-CA3C17422A2B}" type="pres">
      <dgm:prSet presAssocID="{AEC0F0C1-6439-6847-B152-AC4C393A10C3}" presName="Name13" presStyleLbl="parChTrans1D2" presStyleIdx="7" presStyleCnt="9"/>
      <dgm:spPr/>
    </dgm:pt>
    <dgm:pt modelId="{3FB06201-815B-5E4D-BB3F-346F669E554D}" type="pres">
      <dgm:prSet presAssocID="{8607799D-712E-254C-BCAB-42377F8E44A4}" presName="childText" presStyleLbl="bgAcc1" presStyleIdx="7" presStyleCnt="9" custScaleX="233945" custLinFactX="-130228" custLinFactNeighborX="-200000" custLinFactNeighborY="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30ED0-3B9D-F04D-8703-EFCCEDA09091}" type="pres">
      <dgm:prSet presAssocID="{2F9C393D-14D4-E248-8BC5-4A5F9E8FE106}" presName="Name13" presStyleLbl="parChTrans1D2" presStyleIdx="8" presStyleCnt="9"/>
      <dgm:spPr/>
    </dgm:pt>
    <dgm:pt modelId="{574060FB-9A19-4E4A-976B-929FAD2B1EF9}" type="pres">
      <dgm:prSet presAssocID="{052AE7CA-8D10-8343-9828-16DE9DDF3E8F}" presName="childText" presStyleLbl="bgAcc1" presStyleIdx="8" presStyleCnt="9" custScaleX="233944" custLinFactX="-130228" custLinFactNeighborX="-200000" custLinFactNeighborY="-1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3EA113-D61A-4F42-9F31-9FC488248CB8}" type="presOf" srcId="{1D0FD087-D505-E144-8D36-3DD2F80550F2}" destId="{9ADB4CFD-AFE6-384B-BD12-28B93D67F197}" srcOrd="0" destOrd="0" presId="urn:microsoft.com/office/officeart/2005/8/layout/hierarchy3"/>
    <dgm:cxn modelId="{3AC73184-8C80-1948-B556-D05F0A25FE3A}" type="presOf" srcId="{E8775977-E1B3-0743-A5B0-C60741365491}" destId="{1737DCE3-5642-6844-A812-963725D74ABD}" srcOrd="0" destOrd="0" presId="urn:microsoft.com/office/officeart/2005/8/layout/hierarchy3"/>
    <dgm:cxn modelId="{F18E52BA-1C08-E348-B33C-5CDDFBD9892B}" type="presOf" srcId="{2F9C393D-14D4-E248-8BC5-4A5F9E8FE106}" destId="{D9030ED0-3B9D-F04D-8703-EFCCEDA09091}" srcOrd="0" destOrd="0" presId="urn:microsoft.com/office/officeart/2005/8/layout/hierarchy3"/>
    <dgm:cxn modelId="{218982CC-755A-494A-9631-D505CEDF74D2}" type="presOf" srcId="{AEC0F0C1-6439-6847-B152-AC4C393A10C3}" destId="{CB43B284-936D-D94C-8BC0-CA3C17422A2B}" srcOrd="0" destOrd="0" presId="urn:microsoft.com/office/officeart/2005/8/layout/hierarchy3"/>
    <dgm:cxn modelId="{45A937D6-FE64-2C4B-970A-E5292633A7BD}" srcId="{E2155642-30DA-FE46-A46E-A81C6EA81677}" destId="{C54588E4-A0BA-E246-91BE-F54C389BEADF}" srcOrd="2" destOrd="0" parTransId="{201A9FD2-9933-5840-B86D-87DAA50989E2}" sibTransId="{4760DF4B-11AB-1A4C-889F-732A4786716D}"/>
    <dgm:cxn modelId="{F9970164-8367-4347-8CCD-8EC475377DAD}" type="presOf" srcId="{C1AF561A-A6DA-5746-B9ED-077680F29082}" destId="{075D070C-5118-F04C-A8BD-F94830682FF2}" srcOrd="0" destOrd="0" presId="urn:microsoft.com/office/officeart/2005/8/layout/hierarchy3"/>
    <dgm:cxn modelId="{22BA19D4-F737-2741-8BF7-7C9F1CF15209}" type="presOf" srcId="{201A9FD2-9933-5840-B86D-87DAA50989E2}" destId="{B54CA003-9459-3942-97F6-812B33909494}" srcOrd="0" destOrd="0" presId="urn:microsoft.com/office/officeart/2005/8/layout/hierarchy3"/>
    <dgm:cxn modelId="{B59B662A-2275-C146-BA78-9E8977E64903}" srcId="{5809726F-48C6-0D49-8AC5-997E37D0A0E2}" destId="{1D0FD087-D505-E144-8D36-3DD2F80550F2}" srcOrd="0" destOrd="0" parTransId="{C1AF561A-A6DA-5746-B9ED-077680F29082}" sibTransId="{C0A894E2-3D83-5A4F-92A0-CE72F1C7B413}"/>
    <dgm:cxn modelId="{B56DDC99-026D-9E4A-B6E9-10846B6AE65B}" srcId="{E2155642-30DA-FE46-A46E-A81C6EA81677}" destId="{6C7161BE-F30F-794E-B49F-B489E5EB0A1F}" srcOrd="0" destOrd="0" parTransId="{9CAB1DA3-F3C7-CE45-AE40-8CE5E04DAE51}" sibTransId="{5B0DD0AC-67F1-A04B-9E8B-D246155CB183}"/>
    <dgm:cxn modelId="{EA2ABB7D-F342-CE49-B1F6-AC12B25B9E89}" srcId="{5809726F-48C6-0D49-8AC5-997E37D0A0E2}" destId="{E8775977-E1B3-0743-A5B0-C60741365491}" srcOrd="1" destOrd="0" parTransId="{D63F2A89-578E-104F-93C8-E66E15398A70}" sibTransId="{C90C4A3C-3CA0-574F-A597-4237888EF3FB}"/>
    <dgm:cxn modelId="{15BAF6AE-2B63-A045-9392-7FF726DBAA1B}" type="presOf" srcId="{F79C1C62-9FC0-5B4F-9629-1C684C05717D}" destId="{96286CCE-C4A1-5148-8935-28BA470D27CC}" srcOrd="0" destOrd="0" presId="urn:microsoft.com/office/officeart/2005/8/layout/hierarchy3"/>
    <dgm:cxn modelId="{03E3831F-88E5-EA4A-B5C9-6E4DC6C3D3C9}" type="presOf" srcId="{E2155642-30DA-FE46-A46E-A81C6EA81677}" destId="{47488C94-080D-6B46-A7C4-1C614567AAAF}" srcOrd="1" destOrd="0" presId="urn:microsoft.com/office/officeart/2005/8/layout/hierarchy3"/>
    <dgm:cxn modelId="{A89C7531-CCBF-424C-98B0-15912C3C2915}" type="presOf" srcId="{E2155642-30DA-FE46-A46E-A81C6EA81677}" destId="{A8F3B893-11BF-8348-A4A1-5389E01D4658}" srcOrd="0" destOrd="0" presId="urn:microsoft.com/office/officeart/2005/8/layout/hierarchy3"/>
    <dgm:cxn modelId="{52D43E16-87E0-7447-B02D-4BDD6C200F3D}" srcId="{E2155642-30DA-FE46-A46E-A81C6EA81677}" destId="{8607799D-712E-254C-BCAB-42377F8E44A4}" srcOrd="3" destOrd="0" parTransId="{AEC0F0C1-6439-6847-B152-AC4C393A10C3}" sibTransId="{F5B3E4E9-36C4-5A48-BC46-BD3ABB5F3066}"/>
    <dgm:cxn modelId="{ADA06A59-B60A-A641-A156-7E8F8A376A2D}" srcId="{F4F78616-A8AA-B143-9038-579B8085AEEF}" destId="{E2155642-30DA-FE46-A46E-A81C6EA81677}" srcOrd="1" destOrd="0" parTransId="{4B57AF2D-7DB6-6E48-8DD1-E3F705AF4567}" sibTransId="{A90F3083-645C-A54D-A7ED-415F053DD7B5}"/>
    <dgm:cxn modelId="{D741C644-F4C7-B24E-B176-F84697947BA1}" type="presOf" srcId="{CA2A3943-560B-5B45-9C1E-E8124F095F28}" destId="{E1F76753-94DB-234E-8D42-A780B41D6327}" srcOrd="0" destOrd="0" presId="urn:microsoft.com/office/officeart/2005/8/layout/hierarchy3"/>
    <dgm:cxn modelId="{FD4D8E12-C9CF-E644-93E7-175E4629C0A0}" srcId="{F4F78616-A8AA-B143-9038-579B8085AEEF}" destId="{5809726F-48C6-0D49-8AC5-997E37D0A0E2}" srcOrd="0" destOrd="0" parTransId="{F16FB75A-0175-D64F-923F-91A6E83214AD}" sibTransId="{4FA5799D-F952-C340-AE80-EF1133B8FCC1}"/>
    <dgm:cxn modelId="{640E851F-A72E-8343-A2C4-5F124FFBC30F}" type="presOf" srcId="{8607799D-712E-254C-BCAB-42377F8E44A4}" destId="{3FB06201-815B-5E4D-BB3F-346F669E554D}" srcOrd="0" destOrd="0" presId="urn:microsoft.com/office/officeart/2005/8/layout/hierarchy3"/>
    <dgm:cxn modelId="{BE165DE1-4DEE-6E4B-9C33-BE2F0F7A667C}" srcId="{5809726F-48C6-0D49-8AC5-997E37D0A0E2}" destId="{A013CA25-5FFC-9546-BF22-26F035774717}" srcOrd="3" destOrd="0" parTransId="{37EA4D16-3829-674C-A615-320E6253303F}" sibTransId="{773905F5-921C-C946-8720-CE90672CE357}"/>
    <dgm:cxn modelId="{A076204E-21D1-AD4A-91BF-63BA15E0FE0D}" srcId="{E2155642-30DA-FE46-A46E-A81C6EA81677}" destId="{052AE7CA-8D10-8343-9828-16DE9DDF3E8F}" srcOrd="4" destOrd="0" parTransId="{2F9C393D-14D4-E248-8BC5-4A5F9E8FE106}" sibTransId="{2C533FA4-F4DB-2541-83F1-20A9F27A0E0A}"/>
    <dgm:cxn modelId="{8B21E594-0653-FC49-96BD-451F75D7DE88}" srcId="{E2155642-30DA-FE46-A46E-A81C6EA81677}" destId="{E72204A6-8553-A849-9FD7-BCEAF2386A19}" srcOrd="1" destOrd="0" parTransId="{CA2A3943-560B-5B45-9C1E-E8124F095F28}" sibTransId="{5DC7AD88-D4C1-B34A-A7A5-6AE508707829}"/>
    <dgm:cxn modelId="{8A43FBB5-B667-DF46-AC8B-538D99177F45}" type="presOf" srcId="{D63F2A89-578E-104F-93C8-E66E15398A70}" destId="{90FFCA67-4A29-4B46-BA72-5616226F8AA9}" srcOrd="0" destOrd="0" presId="urn:microsoft.com/office/officeart/2005/8/layout/hierarchy3"/>
    <dgm:cxn modelId="{9BC7884F-2B9D-2C44-B4AD-C7703C8712B8}" type="presOf" srcId="{5809726F-48C6-0D49-8AC5-997E37D0A0E2}" destId="{854BE8B5-202F-8742-A884-004E5551D3AA}" srcOrd="0" destOrd="0" presId="urn:microsoft.com/office/officeart/2005/8/layout/hierarchy3"/>
    <dgm:cxn modelId="{E96FCED3-BAC3-B04B-965D-D7020766F388}" type="presOf" srcId="{F4F78616-A8AA-B143-9038-579B8085AEEF}" destId="{62D9AF7D-800E-7444-8D5B-B67C3DE2BE61}" srcOrd="0" destOrd="0" presId="urn:microsoft.com/office/officeart/2005/8/layout/hierarchy3"/>
    <dgm:cxn modelId="{2EDB05F7-48D3-6745-9835-3829A60EBEC4}" type="presOf" srcId="{E72204A6-8553-A849-9FD7-BCEAF2386A19}" destId="{EFCE03B6-A6A7-0946-A9A7-CB6E4E56B697}" srcOrd="0" destOrd="0" presId="urn:microsoft.com/office/officeart/2005/8/layout/hierarchy3"/>
    <dgm:cxn modelId="{9D213017-5930-BD4F-9FD4-C215E736B98B}" type="presOf" srcId="{9CAB1DA3-F3C7-CE45-AE40-8CE5E04DAE51}" destId="{15FBA627-14C3-3B4D-A771-C1EFCB086C57}" srcOrd="0" destOrd="0" presId="urn:microsoft.com/office/officeart/2005/8/layout/hierarchy3"/>
    <dgm:cxn modelId="{2E4B5DC4-B9EF-1341-9ADD-93ED1595734A}" srcId="{5809726F-48C6-0D49-8AC5-997E37D0A0E2}" destId="{F79C1C62-9FC0-5B4F-9629-1C684C05717D}" srcOrd="2" destOrd="0" parTransId="{F63815BD-8621-1E47-BEFD-935D0C9F902C}" sibTransId="{F0149A6D-A8E3-C04A-A3D4-E757BA1AC0D3}"/>
    <dgm:cxn modelId="{9D7D3115-D3F7-494E-9658-6B3D2FFEFFB6}" type="presOf" srcId="{C54588E4-A0BA-E246-91BE-F54C389BEADF}" destId="{0E166D71-58A5-1740-B142-BF2411ECD28F}" srcOrd="0" destOrd="0" presId="urn:microsoft.com/office/officeart/2005/8/layout/hierarchy3"/>
    <dgm:cxn modelId="{8F891F82-265F-1C47-94D0-78EA123E1DDD}" type="presOf" srcId="{6C7161BE-F30F-794E-B49F-B489E5EB0A1F}" destId="{3DCE2813-C148-A64A-81CB-7EF7C6A0AE8E}" srcOrd="0" destOrd="0" presId="urn:microsoft.com/office/officeart/2005/8/layout/hierarchy3"/>
    <dgm:cxn modelId="{E90FA3B7-1203-8D47-8D02-2D9A9CF1F570}" type="presOf" srcId="{5809726F-48C6-0D49-8AC5-997E37D0A0E2}" destId="{864CC821-DD46-1B45-945B-1910708483A5}" srcOrd="1" destOrd="0" presId="urn:microsoft.com/office/officeart/2005/8/layout/hierarchy3"/>
    <dgm:cxn modelId="{495C4DC5-B0D4-8848-A04D-3F4130CEB43A}" type="presOf" srcId="{052AE7CA-8D10-8343-9828-16DE9DDF3E8F}" destId="{574060FB-9A19-4E4A-976B-929FAD2B1EF9}" srcOrd="0" destOrd="0" presId="urn:microsoft.com/office/officeart/2005/8/layout/hierarchy3"/>
    <dgm:cxn modelId="{5FE4AF89-B85B-5D4B-8DA9-D6CDB5096C78}" type="presOf" srcId="{F63815BD-8621-1E47-BEFD-935D0C9F902C}" destId="{413DF5EA-06C3-AB47-B725-97CF6FAFBF98}" srcOrd="0" destOrd="0" presId="urn:microsoft.com/office/officeart/2005/8/layout/hierarchy3"/>
    <dgm:cxn modelId="{C04A8340-95ED-9B47-B7B6-DAE0851319B1}" type="presOf" srcId="{A013CA25-5FFC-9546-BF22-26F035774717}" destId="{28C75BE6-6B19-F043-AEAE-3A6E9A1385B0}" srcOrd="0" destOrd="0" presId="urn:microsoft.com/office/officeart/2005/8/layout/hierarchy3"/>
    <dgm:cxn modelId="{6B2A98CB-11E4-5D44-A181-2E9EBF55619D}" type="presOf" srcId="{37EA4D16-3829-674C-A615-320E6253303F}" destId="{920C2F2B-74FA-C443-BA6D-82A143BFA6F9}" srcOrd="0" destOrd="0" presId="urn:microsoft.com/office/officeart/2005/8/layout/hierarchy3"/>
    <dgm:cxn modelId="{B4CEA998-2A48-3547-BE0E-2DCBF63F04C7}" type="presParOf" srcId="{62D9AF7D-800E-7444-8D5B-B67C3DE2BE61}" destId="{4E81E365-B214-F741-B230-E6E73C99E3A1}" srcOrd="0" destOrd="0" presId="urn:microsoft.com/office/officeart/2005/8/layout/hierarchy3"/>
    <dgm:cxn modelId="{BBC719B5-2CB2-E64F-BE54-DD26DC04DEEA}" type="presParOf" srcId="{4E81E365-B214-F741-B230-E6E73C99E3A1}" destId="{22E5FE90-25F2-1048-BDE3-CCA845653396}" srcOrd="0" destOrd="0" presId="urn:microsoft.com/office/officeart/2005/8/layout/hierarchy3"/>
    <dgm:cxn modelId="{5290D982-6421-8F4C-85CF-B4F7FB076C52}" type="presParOf" srcId="{22E5FE90-25F2-1048-BDE3-CCA845653396}" destId="{854BE8B5-202F-8742-A884-004E5551D3AA}" srcOrd="0" destOrd="0" presId="urn:microsoft.com/office/officeart/2005/8/layout/hierarchy3"/>
    <dgm:cxn modelId="{B7261E4D-F8FD-A949-A5F9-8538E970E03F}" type="presParOf" srcId="{22E5FE90-25F2-1048-BDE3-CCA845653396}" destId="{864CC821-DD46-1B45-945B-1910708483A5}" srcOrd="1" destOrd="0" presId="urn:microsoft.com/office/officeart/2005/8/layout/hierarchy3"/>
    <dgm:cxn modelId="{D9F986E2-9AA6-8949-AF9E-B6247E4D45AD}" type="presParOf" srcId="{4E81E365-B214-F741-B230-E6E73C99E3A1}" destId="{DB12E59A-D08D-4C45-AF71-DFD01412D4F4}" srcOrd="1" destOrd="0" presId="urn:microsoft.com/office/officeart/2005/8/layout/hierarchy3"/>
    <dgm:cxn modelId="{C966C48B-26E7-E648-ADD0-4831C9D1201E}" type="presParOf" srcId="{DB12E59A-D08D-4C45-AF71-DFD01412D4F4}" destId="{075D070C-5118-F04C-A8BD-F94830682FF2}" srcOrd="0" destOrd="0" presId="urn:microsoft.com/office/officeart/2005/8/layout/hierarchy3"/>
    <dgm:cxn modelId="{F983AF10-3EB7-5245-B248-649F1AD7FFFB}" type="presParOf" srcId="{DB12E59A-D08D-4C45-AF71-DFD01412D4F4}" destId="{9ADB4CFD-AFE6-384B-BD12-28B93D67F197}" srcOrd="1" destOrd="0" presId="urn:microsoft.com/office/officeart/2005/8/layout/hierarchy3"/>
    <dgm:cxn modelId="{8BA3B4B2-BF0F-FB4F-8B03-049E1B18630B}" type="presParOf" srcId="{DB12E59A-D08D-4C45-AF71-DFD01412D4F4}" destId="{90FFCA67-4A29-4B46-BA72-5616226F8AA9}" srcOrd="2" destOrd="0" presId="urn:microsoft.com/office/officeart/2005/8/layout/hierarchy3"/>
    <dgm:cxn modelId="{071B46C7-5E89-A847-A691-F20C3EF5B59E}" type="presParOf" srcId="{DB12E59A-D08D-4C45-AF71-DFD01412D4F4}" destId="{1737DCE3-5642-6844-A812-963725D74ABD}" srcOrd="3" destOrd="0" presId="urn:microsoft.com/office/officeart/2005/8/layout/hierarchy3"/>
    <dgm:cxn modelId="{AC09098C-CF0A-7244-9F99-23537C1BE397}" type="presParOf" srcId="{DB12E59A-D08D-4C45-AF71-DFD01412D4F4}" destId="{413DF5EA-06C3-AB47-B725-97CF6FAFBF98}" srcOrd="4" destOrd="0" presId="urn:microsoft.com/office/officeart/2005/8/layout/hierarchy3"/>
    <dgm:cxn modelId="{22757202-A69E-E542-8347-CB9C6E6E3063}" type="presParOf" srcId="{DB12E59A-D08D-4C45-AF71-DFD01412D4F4}" destId="{96286CCE-C4A1-5148-8935-28BA470D27CC}" srcOrd="5" destOrd="0" presId="urn:microsoft.com/office/officeart/2005/8/layout/hierarchy3"/>
    <dgm:cxn modelId="{C593B129-749B-A542-88FB-DE33AD1500A5}" type="presParOf" srcId="{DB12E59A-D08D-4C45-AF71-DFD01412D4F4}" destId="{920C2F2B-74FA-C443-BA6D-82A143BFA6F9}" srcOrd="6" destOrd="0" presId="urn:microsoft.com/office/officeart/2005/8/layout/hierarchy3"/>
    <dgm:cxn modelId="{F15D697C-906B-CF44-8E44-67A4298A8D93}" type="presParOf" srcId="{DB12E59A-D08D-4C45-AF71-DFD01412D4F4}" destId="{28C75BE6-6B19-F043-AEAE-3A6E9A1385B0}" srcOrd="7" destOrd="0" presId="urn:microsoft.com/office/officeart/2005/8/layout/hierarchy3"/>
    <dgm:cxn modelId="{B12747D0-102E-9D46-9B40-EC7F0C778883}" type="presParOf" srcId="{62D9AF7D-800E-7444-8D5B-B67C3DE2BE61}" destId="{AE15B181-9E63-5A45-AF3E-78D5BA27851E}" srcOrd="1" destOrd="0" presId="urn:microsoft.com/office/officeart/2005/8/layout/hierarchy3"/>
    <dgm:cxn modelId="{26BE5150-BDF3-8440-84F5-4A641E9EA17E}" type="presParOf" srcId="{AE15B181-9E63-5A45-AF3E-78D5BA27851E}" destId="{CE31EC93-0F7E-C94A-BF7B-BA29BF46ACD2}" srcOrd="0" destOrd="0" presId="urn:microsoft.com/office/officeart/2005/8/layout/hierarchy3"/>
    <dgm:cxn modelId="{DA68F212-287F-6A4C-B4B1-A264FE28A729}" type="presParOf" srcId="{CE31EC93-0F7E-C94A-BF7B-BA29BF46ACD2}" destId="{A8F3B893-11BF-8348-A4A1-5389E01D4658}" srcOrd="0" destOrd="0" presId="urn:microsoft.com/office/officeart/2005/8/layout/hierarchy3"/>
    <dgm:cxn modelId="{63AFB93C-F18D-8640-80B8-B9795CD29631}" type="presParOf" srcId="{CE31EC93-0F7E-C94A-BF7B-BA29BF46ACD2}" destId="{47488C94-080D-6B46-A7C4-1C614567AAAF}" srcOrd="1" destOrd="0" presId="urn:microsoft.com/office/officeart/2005/8/layout/hierarchy3"/>
    <dgm:cxn modelId="{55E96DE6-5ECF-1244-8E2E-D544BBCA628E}" type="presParOf" srcId="{AE15B181-9E63-5A45-AF3E-78D5BA27851E}" destId="{C52830CD-79CB-EF43-8D2E-807963868557}" srcOrd="1" destOrd="0" presId="urn:microsoft.com/office/officeart/2005/8/layout/hierarchy3"/>
    <dgm:cxn modelId="{673BAF2B-E047-504D-BC95-EB049ABEBFD8}" type="presParOf" srcId="{C52830CD-79CB-EF43-8D2E-807963868557}" destId="{15FBA627-14C3-3B4D-A771-C1EFCB086C57}" srcOrd="0" destOrd="0" presId="urn:microsoft.com/office/officeart/2005/8/layout/hierarchy3"/>
    <dgm:cxn modelId="{FFEEF3D2-F364-9E41-8F1B-7C8AF0E778C6}" type="presParOf" srcId="{C52830CD-79CB-EF43-8D2E-807963868557}" destId="{3DCE2813-C148-A64A-81CB-7EF7C6A0AE8E}" srcOrd="1" destOrd="0" presId="urn:microsoft.com/office/officeart/2005/8/layout/hierarchy3"/>
    <dgm:cxn modelId="{4E9DEDF7-E8EF-D44D-A320-6AEE27B0ECD1}" type="presParOf" srcId="{C52830CD-79CB-EF43-8D2E-807963868557}" destId="{E1F76753-94DB-234E-8D42-A780B41D6327}" srcOrd="2" destOrd="0" presId="urn:microsoft.com/office/officeart/2005/8/layout/hierarchy3"/>
    <dgm:cxn modelId="{5BBD896C-C5B6-2C41-81CB-328EDF758B3B}" type="presParOf" srcId="{C52830CD-79CB-EF43-8D2E-807963868557}" destId="{EFCE03B6-A6A7-0946-A9A7-CB6E4E56B697}" srcOrd="3" destOrd="0" presId="urn:microsoft.com/office/officeart/2005/8/layout/hierarchy3"/>
    <dgm:cxn modelId="{66A6DDC2-7C2F-464F-85A4-1EF255295DD4}" type="presParOf" srcId="{C52830CD-79CB-EF43-8D2E-807963868557}" destId="{B54CA003-9459-3942-97F6-812B33909494}" srcOrd="4" destOrd="0" presId="urn:microsoft.com/office/officeart/2005/8/layout/hierarchy3"/>
    <dgm:cxn modelId="{A583E414-A6CA-444B-A56E-4B40D5177711}" type="presParOf" srcId="{C52830CD-79CB-EF43-8D2E-807963868557}" destId="{0E166D71-58A5-1740-B142-BF2411ECD28F}" srcOrd="5" destOrd="0" presId="urn:microsoft.com/office/officeart/2005/8/layout/hierarchy3"/>
    <dgm:cxn modelId="{5A557A77-1837-7049-A126-D0D57C190814}" type="presParOf" srcId="{C52830CD-79CB-EF43-8D2E-807963868557}" destId="{CB43B284-936D-D94C-8BC0-CA3C17422A2B}" srcOrd="6" destOrd="0" presId="urn:microsoft.com/office/officeart/2005/8/layout/hierarchy3"/>
    <dgm:cxn modelId="{B01BB022-B7AC-074F-B52C-8669222EDE7B}" type="presParOf" srcId="{C52830CD-79CB-EF43-8D2E-807963868557}" destId="{3FB06201-815B-5E4D-BB3F-346F669E554D}" srcOrd="7" destOrd="0" presId="urn:microsoft.com/office/officeart/2005/8/layout/hierarchy3"/>
    <dgm:cxn modelId="{F4372AC4-DD25-2E4E-8577-144EC5A77795}" type="presParOf" srcId="{C52830CD-79CB-EF43-8D2E-807963868557}" destId="{D9030ED0-3B9D-F04D-8703-EFCCEDA09091}" srcOrd="8" destOrd="0" presId="urn:microsoft.com/office/officeart/2005/8/layout/hierarchy3"/>
    <dgm:cxn modelId="{DA50C6BB-EDC3-C243-B3A4-460D107A8C16}" type="presParOf" srcId="{C52830CD-79CB-EF43-8D2E-807963868557}" destId="{574060FB-9A19-4E4A-976B-929FAD2B1EF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F78616-A8AA-B143-9038-579B8085AEEF}" type="doc">
      <dgm:prSet loTypeId="urn:microsoft.com/office/officeart/2005/8/layout/hierarchy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09726F-48C6-0D49-8AC5-997E37D0A0E2}">
      <dgm:prSet phldrT="[Text]"/>
      <dgm:spPr/>
      <dgm:t>
        <a:bodyPr/>
        <a:lstStyle/>
        <a:p>
          <a:r>
            <a:rPr lang="en-US" b="1" smtClean="0"/>
            <a:t>EGI.eu	</a:t>
          </a:r>
          <a:endParaRPr lang="en-US" b="1" dirty="0"/>
        </a:p>
      </dgm:t>
    </dgm:pt>
    <dgm:pt modelId="{F16FB75A-0175-D64F-923F-91A6E83214AD}" type="parTrans" cxnId="{FD4D8E12-C9CF-E644-93E7-175E4629C0A0}">
      <dgm:prSet/>
      <dgm:spPr/>
      <dgm:t>
        <a:bodyPr/>
        <a:lstStyle/>
        <a:p>
          <a:endParaRPr lang="en-US"/>
        </a:p>
      </dgm:t>
    </dgm:pt>
    <dgm:pt modelId="{4FA5799D-F952-C340-AE80-EF1133B8FCC1}" type="sibTrans" cxnId="{FD4D8E12-C9CF-E644-93E7-175E4629C0A0}">
      <dgm:prSet/>
      <dgm:spPr/>
      <dgm:t>
        <a:bodyPr/>
        <a:lstStyle/>
        <a:p>
          <a:endParaRPr lang="en-US"/>
        </a:p>
      </dgm:t>
    </dgm:pt>
    <dgm:pt modelId="{E8775977-E1B3-0743-A5B0-C60741365491}">
      <dgm:prSet phldrT="[Text]"/>
      <dgm:spPr/>
      <dgm:t>
        <a:bodyPr/>
        <a:lstStyle/>
        <a:p>
          <a:r>
            <a:rPr lang="en-US" dirty="0" smtClean="0"/>
            <a:t>Service usage </a:t>
          </a:r>
          <a:r>
            <a:rPr lang="en-US" dirty="0" smtClean="0"/>
            <a:t>accounting</a:t>
          </a:r>
          <a:endParaRPr lang="en-US" dirty="0"/>
        </a:p>
      </dgm:t>
    </dgm:pt>
    <dgm:pt modelId="{D63F2A89-578E-104F-93C8-E66E15398A70}" type="parTrans" cxnId="{EA2ABB7D-F342-CE49-B1F6-AC12B25B9E89}">
      <dgm:prSet/>
      <dgm:spPr/>
      <dgm:t>
        <a:bodyPr/>
        <a:lstStyle/>
        <a:p>
          <a:endParaRPr lang="en-US"/>
        </a:p>
      </dgm:t>
    </dgm:pt>
    <dgm:pt modelId="{C90C4A3C-3CA0-574F-A597-4237888EF3FB}" type="sibTrans" cxnId="{EA2ABB7D-F342-CE49-B1F6-AC12B25B9E89}">
      <dgm:prSet/>
      <dgm:spPr/>
      <dgm:t>
        <a:bodyPr/>
        <a:lstStyle/>
        <a:p>
          <a:endParaRPr lang="en-US"/>
        </a:p>
      </dgm:t>
    </dgm:pt>
    <dgm:pt modelId="{F79C1C62-9FC0-5B4F-9629-1C684C05717D}">
      <dgm:prSet phldrT="[Text]"/>
      <dgm:spPr/>
      <dgm:t>
        <a:bodyPr/>
        <a:lstStyle/>
        <a:p>
          <a:r>
            <a:rPr lang="en-US" dirty="0" smtClean="0"/>
            <a:t>Federated AAI coordination</a:t>
          </a:r>
          <a:endParaRPr lang="en-US" dirty="0"/>
        </a:p>
      </dgm:t>
    </dgm:pt>
    <dgm:pt modelId="{F63815BD-8621-1E47-BEFD-935D0C9F902C}" type="parTrans" cxnId="{2E4B5DC4-B9EF-1341-9ADD-93ED1595734A}">
      <dgm:prSet/>
      <dgm:spPr/>
      <dgm:t>
        <a:bodyPr/>
        <a:lstStyle/>
        <a:p>
          <a:endParaRPr lang="en-US"/>
        </a:p>
      </dgm:t>
    </dgm:pt>
    <dgm:pt modelId="{F0149A6D-A8E3-C04A-A3D4-E757BA1AC0D3}" type="sibTrans" cxnId="{2E4B5DC4-B9EF-1341-9ADD-93ED1595734A}">
      <dgm:prSet/>
      <dgm:spPr/>
      <dgm:t>
        <a:bodyPr/>
        <a:lstStyle/>
        <a:p>
          <a:endParaRPr lang="en-US"/>
        </a:p>
      </dgm:t>
    </dgm:pt>
    <dgm:pt modelId="{A013CA25-5FFC-9546-BF22-26F035774717}">
      <dgm:prSet phldrT="[Text]"/>
      <dgm:spPr/>
      <dgm:t>
        <a:bodyPr/>
        <a:lstStyle/>
        <a:p>
          <a:r>
            <a:rPr lang="en-US" dirty="0" smtClean="0"/>
            <a:t>Service discovery (GOCDB &amp; BDII)</a:t>
          </a:r>
          <a:endParaRPr lang="en-US" dirty="0"/>
        </a:p>
      </dgm:t>
    </dgm:pt>
    <dgm:pt modelId="{37EA4D16-3829-674C-A615-320E6253303F}" type="parTrans" cxnId="{BE165DE1-4DEE-6E4B-9C33-BE2F0F7A667C}">
      <dgm:prSet/>
      <dgm:spPr/>
      <dgm:t>
        <a:bodyPr/>
        <a:lstStyle/>
        <a:p>
          <a:endParaRPr lang="en-US"/>
        </a:p>
      </dgm:t>
    </dgm:pt>
    <dgm:pt modelId="{773905F5-921C-C946-8720-CE90672CE357}" type="sibTrans" cxnId="{BE165DE1-4DEE-6E4B-9C33-BE2F0F7A667C}">
      <dgm:prSet/>
      <dgm:spPr/>
      <dgm:t>
        <a:bodyPr/>
        <a:lstStyle/>
        <a:p>
          <a:endParaRPr lang="en-US"/>
        </a:p>
      </dgm:t>
    </dgm:pt>
    <dgm:pt modelId="{E72204A6-8553-A849-9FD7-BCEAF2386A19}">
      <dgm:prSet phldrT="[Text]"/>
      <dgm:spPr/>
      <dgm:t>
        <a:bodyPr/>
        <a:lstStyle/>
        <a:p>
          <a:r>
            <a:rPr lang="en-US" dirty="0" smtClean="0"/>
            <a:t>Data preservation</a:t>
          </a:r>
          <a:endParaRPr lang="en-US" dirty="0"/>
        </a:p>
      </dgm:t>
    </dgm:pt>
    <dgm:pt modelId="{6C7161BE-F30F-794E-B49F-B489E5EB0A1F}">
      <dgm:prSet phldrT="[Text]"/>
      <dgm:spPr/>
      <dgm:t>
        <a:bodyPr/>
        <a:lstStyle/>
        <a:p>
          <a:r>
            <a:rPr lang="en-US" dirty="0" smtClean="0"/>
            <a:t>Secure storage</a:t>
          </a:r>
          <a:endParaRPr lang="en-US" dirty="0"/>
        </a:p>
      </dgm:t>
    </dgm:pt>
    <dgm:pt modelId="{E2155642-30DA-FE46-A46E-A81C6EA81677}">
      <dgm:prSet phldrT="[Text]"/>
      <dgm:spPr/>
      <dgm:t>
        <a:bodyPr/>
        <a:lstStyle/>
        <a:p>
          <a:r>
            <a:rPr lang="en-US" b="1" dirty="0" smtClean="0"/>
            <a:t>SIG RI</a:t>
          </a:r>
          <a:endParaRPr lang="en-US" b="1" dirty="0"/>
        </a:p>
      </dgm:t>
    </dgm:pt>
    <dgm:pt modelId="{A90F3083-645C-A54D-A7ED-415F053DD7B5}" type="sibTrans" cxnId="{ADA06A59-B60A-A641-A156-7E8F8A376A2D}">
      <dgm:prSet/>
      <dgm:spPr/>
      <dgm:t>
        <a:bodyPr/>
        <a:lstStyle/>
        <a:p>
          <a:endParaRPr lang="en-US"/>
        </a:p>
      </dgm:t>
    </dgm:pt>
    <dgm:pt modelId="{4B57AF2D-7DB6-6E48-8DD1-E3F705AF4567}" type="parTrans" cxnId="{ADA06A59-B60A-A641-A156-7E8F8A376A2D}">
      <dgm:prSet/>
      <dgm:spPr/>
      <dgm:t>
        <a:bodyPr/>
        <a:lstStyle/>
        <a:p>
          <a:endParaRPr lang="en-US"/>
        </a:p>
      </dgm:t>
    </dgm:pt>
    <dgm:pt modelId="{5DC7AD88-D4C1-B34A-A7A5-6AE508707829}" type="sibTrans" cxnId="{8B21E594-0653-FC49-96BD-451F75D7DE88}">
      <dgm:prSet/>
      <dgm:spPr/>
      <dgm:t>
        <a:bodyPr/>
        <a:lstStyle/>
        <a:p>
          <a:endParaRPr lang="en-US"/>
        </a:p>
      </dgm:t>
    </dgm:pt>
    <dgm:pt modelId="{CA2A3943-560B-5B45-9C1E-E8124F095F28}" type="parTrans" cxnId="{8B21E594-0653-FC49-96BD-451F75D7DE88}">
      <dgm:prSet/>
      <dgm:spPr/>
      <dgm:t>
        <a:bodyPr/>
        <a:lstStyle/>
        <a:p>
          <a:endParaRPr lang="en-US"/>
        </a:p>
      </dgm:t>
    </dgm:pt>
    <dgm:pt modelId="{5B0DD0AC-67F1-A04B-9E8B-D246155CB183}" type="sibTrans" cxnId="{B56DDC99-026D-9E4A-B6E9-10846B6AE65B}">
      <dgm:prSet/>
      <dgm:spPr/>
      <dgm:t>
        <a:bodyPr/>
        <a:lstStyle/>
        <a:p>
          <a:endParaRPr lang="en-US"/>
        </a:p>
      </dgm:t>
    </dgm:pt>
    <dgm:pt modelId="{9CAB1DA3-F3C7-CE45-AE40-8CE5E04DAE51}" type="parTrans" cxnId="{B56DDC99-026D-9E4A-B6E9-10846B6AE65B}">
      <dgm:prSet/>
      <dgm:spPr/>
      <dgm:t>
        <a:bodyPr/>
        <a:lstStyle/>
        <a:p>
          <a:endParaRPr lang="en-US"/>
        </a:p>
      </dgm:t>
    </dgm:pt>
    <dgm:pt modelId="{C54588E4-A0BA-E246-91BE-F54C389BEADF}">
      <dgm:prSet phldrT="[Text]"/>
      <dgm:spPr/>
      <dgm:t>
        <a:bodyPr/>
        <a:lstStyle/>
        <a:p>
          <a:r>
            <a:rPr lang="en-US" dirty="0" smtClean="0"/>
            <a:t>Open Data platform</a:t>
          </a:r>
          <a:endParaRPr lang="en-US" dirty="0"/>
        </a:p>
      </dgm:t>
    </dgm:pt>
    <dgm:pt modelId="{201A9FD2-9933-5840-B86D-87DAA50989E2}" type="parTrans" cxnId="{45A937D6-FE64-2C4B-970A-E5292633A7BD}">
      <dgm:prSet/>
      <dgm:spPr/>
      <dgm:t>
        <a:bodyPr/>
        <a:lstStyle/>
        <a:p>
          <a:endParaRPr lang="en-US"/>
        </a:p>
      </dgm:t>
    </dgm:pt>
    <dgm:pt modelId="{4760DF4B-11AB-1A4C-889F-732A4786716D}" type="sibTrans" cxnId="{45A937D6-FE64-2C4B-970A-E5292633A7BD}">
      <dgm:prSet/>
      <dgm:spPr/>
      <dgm:t>
        <a:bodyPr/>
        <a:lstStyle/>
        <a:p>
          <a:endParaRPr lang="en-US"/>
        </a:p>
      </dgm:t>
    </dgm:pt>
    <dgm:pt modelId="{A49A20A9-3F62-D84F-BC57-A7571586938A}">
      <dgm:prSet phldrT="[Text]"/>
      <dgm:spPr/>
      <dgm:t>
        <a:bodyPr/>
        <a:lstStyle/>
        <a:p>
          <a:r>
            <a:rPr lang="en-US" dirty="0" smtClean="0"/>
            <a:t>Protected data analysis</a:t>
          </a:r>
          <a:endParaRPr lang="en-US" dirty="0"/>
        </a:p>
      </dgm:t>
    </dgm:pt>
    <dgm:pt modelId="{6FFFDCDA-0F5A-5A47-A98E-3BC3E738CF0D}" type="parTrans" cxnId="{894A9BF8-5964-C24B-8C6A-75A76937A599}">
      <dgm:prSet/>
      <dgm:spPr/>
      <dgm:t>
        <a:bodyPr/>
        <a:lstStyle/>
        <a:p>
          <a:endParaRPr lang="en-US"/>
        </a:p>
      </dgm:t>
    </dgm:pt>
    <dgm:pt modelId="{D0A0FA79-F599-6541-9898-A7D6401F9DCF}" type="sibTrans" cxnId="{894A9BF8-5964-C24B-8C6A-75A76937A599}">
      <dgm:prSet/>
      <dgm:spPr/>
      <dgm:t>
        <a:bodyPr/>
        <a:lstStyle/>
        <a:p>
          <a:endParaRPr lang="en-US"/>
        </a:p>
      </dgm:t>
    </dgm:pt>
    <dgm:pt modelId="{311E07E8-E209-9A42-A633-7B2B96AD6E3D}">
      <dgm:prSet phldrT="[Text]"/>
      <dgm:spPr/>
      <dgm:t>
        <a:bodyPr/>
        <a:lstStyle/>
        <a:p>
          <a:r>
            <a:rPr lang="en-US" dirty="0" smtClean="0"/>
            <a:t>Virtual laboratory</a:t>
          </a:r>
          <a:endParaRPr lang="en-US" dirty="0"/>
        </a:p>
      </dgm:t>
    </dgm:pt>
    <dgm:pt modelId="{7A3FF8C8-42F4-4F4D-8236-D331DE1B6EF3}" type="parTrans" cxnId="{D31F0196-56CD-8A49-AFAC-3FA4AFF875BE}">
      <dgm:prSet/>
      <dgm:spPr/>
      <dgm:t>
        <a:bodyPr/>
        <a:lstStyle/>
        <a:p>
          <a:endParaRPr lang="en-US"/>
        </a:p>
      </dgm:t>
    </dgm:pt>
    <dgm:pt modelId="{26A64597-D3A0-EC4D-BB8A-F412B278323C}" type="sibTrans" cxnId="{D31F0196-56CD-8A49-AFAC-3FA4AFF875BE}">
      <dgm:prSet/>
      <dgm:spPr/>
      <dgm:t>
        <a:bodyPr/>
        <a:lstStyle/>
        <a:p>
          <a:endParaRPr lang="en-US"/>
        </a:p>
      </dgm:t>
    </dgm:pt>
    <dgm:pt modelId="{854AA400-F409-8C4D-8B27-4E1D8381172C}">
      <dgm:prSet phldrT="[Text]"/>
      <dgm:spPr/>
      <dgm:t>
        <a:bodyPr/>
        <a:lstStyle/>
        <a:p>
          <a:r>
            <a:rPr lang="en-US" dirty="0" smtClean="0"/>
            <a:t>Service availability monitoring</a:t>
          </a:r>
          <a:endParaRPr lang="en-US" dirty="0"/>
        </a:p>
      </dgm:t>
    </dgm:pt>
    <dgm:pt modelId="{4F01A4E3-B192-5545-BE28-328FED8EBAAE}" type="parTrans" cxnId="{B0914CF2-35D2-144D-A5F3-7E5217D06F3F}">
      <dgm:prSet/>
      <dgm:spPr/>
      <dgm:t>
        <a:bodyPr/>
        <a:lstStyle/>
        <a:p>
          <a:endParaRPr lang="en-US"/>
        </a:p>
      </dgm:t>
    </dgm:pt>
    <dgm:pt modelId="{5145EF34-B01D-6545-94D2-D6DBF2501302}" type="sibTrans" cxnId="{B0914CF2-35D2-144D-A5F3-7E5217D06F3F}">
      <dgm:prSet/>
      <dgm:spPr/>
      <dgm:t>
        <a:bodyPr/>
        <a:lstStyle/>
        <a:p>
          <a:endParaRPr lang="en-US"/>
        </a:p>
      </dgm:t>
    </dgm:pt>
    <dgm:pt modelId="{189B604D-86EB-EF4B-8EC7-4E3CC0E3A72D}">
      <dgm:prSet phldrT="[Text]"/>
      <dgm:spPr/>
      <dgm:t>
        <a:bodyPr/>
        <a:lstStyle/>
        <a:p>
          <a:r>
            <a:rPr lang="en-US" dirty="0" smtClean="0"/>
            <a:t>...</a:t>
          </a:r>
          <a:endParaRPr lang="en-US" dirty="0"/>
        </a:p>
      </dgm:t>
    </dgm:pt>
    <dgm:pt modelId="{7C136748-22CF-574C-B0FA-F42B246CB98A}" type="parTrans" cxnId="{44BD3462-2515-D742-BEFD-06D6723322F6}">
      <dgm:prSet/>
      <dgm:spPr/>
      <dgm:t>
        <a:bodyPr/>
        <a:lstStyle/>
        <a:p>
          <a:endParaRPr lang="en-US"/>
        </a:p>
      </dgm:t>
    </dgm:pt>
    <dgm:pt modelId="{FC1C184B-4064-974D-A600-298DFA63C8E9}" type="sibTrans" cxnId="{44BD3462-2515-D742-BEFD-06D6723322F6}">
      <dgm:prSet/>
      <dgm:spPr/>
      <dgm:t>
        <a:bodyPr/>
        <a:lstStyle/>
        <a:p>
          <a:endParaRPr lang="en-US"/>
        </a:p>
      </dgm:t>
    </dgm:pt>
    <dgm:pt modelId="{62D9AF7D-800E-7444-8D5B-B67C3DE2BE61}" type="pres">
      <dgm:prSet presAssocID="{F4F78616-A8AA-B143-9038-579B8085AE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81E365-B214-F741-B230-E6E73C99E3A1}" type="pres">
      <dgm:prSet presAssocID="{5809726F-48C6-0D49-8AC5-997E37D0A0E2}" presName="root" presStyleCnt="0"/>
      <dgm:spPr/>
    </dgm:pt>
    <dgm:pt modelId="{22E5FE90-25F2-1048-BDE3-CCA845653396}" type="pres">
      <dgm:prSet presAssocID="{5809726F-48C6-0D49-8AC5-997E37D0A0E2}" presName="rootComposite" presStyleCnt="0"/>
      <dgm:spPr/>
    </dgm:pt>
    <dgm:pt modelId="{854BE8B5-202F-8742-A884-004E5551D3AA}" type="pres">
      <dgm:prSet presAssocID="{5809726F-48C6-0D49-8AC5-997E37D0A0E2}" presName="rootText" presStyleLbl="node1" presStyleIdx="0" presStyleCnt="2" custScaleX="209023" custLinFactX="100000" custLinFactNeighborX="133705" custLinFactNeighborY="-583"/>
      <dgm:spPr/>
      <dgm:t>
        <a:bodyPr/>
        <a:lstStyle/>
        <a:p>
          <a:endParaRPr lang="en-US"/>
        </a:p>
      </dgm:t>
    </dgm:pt>
    <dgm:pt modelId="{864CC821-DD46-1B45-945B-1910708483A5}" type="pres">
      <dgm:prSet presAssocID="{5809726F-48C6-0D49-8AC5-997E37D0A0E2}" presName="rootConnector" presStyleLbl="node1" presStyleIdx="0" presStyleCnt="2"/>
      <dgm:spPr/>
      <dgm:t>
        <a:bodyPr/>
        <a:lstStyle/>
        <a:p>
          <a:endParaRPr lang="en-US"/>
        </a:p>
      </dgm:t>
    </dgm:pt>
    <dgm:pt modelId="{DB12E59A-D08D-4C45-AF71-DFD01412D4F4}" type="pres">
      <dgm:prSet presAssocID="{5809726F-48C6-0D49-8AC5-997E37D0A0E2}" presName="childShape" presStyleCnt="0"/>
      <dgm:spPr/>
    </dgm:pt>
    <dgm:pt modelId="{968EB7C4-0107-224A-AA24-2B963EFE24E2}" type="pres">
      <dgm:prSet presAssocID="{4F01A4E3-B192-5545-BE28-328FED8EBAAE}" presName="Name13" presStyleLbl="parChTrans1D2" presStyleIdx="0" presStyleCnt="10"/>
      <dgm:spPr/>
    </dgm:pt>
    <dgm:pt modelId="{8D57C0A2-45A0-8F48-81F2-BFE010DB7B3E}" type="pres">
      <dgm:prSet presAssocID="{854AA400-F409-8C4D-8B27-4E1D8381172C}" presName="childText" presStyleLbl="bgAcc1" presStyleIdx="0" presStyleCnt="10" custScaleX="233945" custLinFactX="100000" custLinFactNeighborX="195623" custLinFactNeighborY="-2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FCA67-4A29-4B46-BA72-5616226F8AA9}" type="pres">
      <dgm:prSet presAssocID="{D63F2A89-578E-104F-93C8-E66E15398A70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1737DCE3-5642-6844-A812-963725D74ABD}" type="pres">
      <dgm:prSet presAssocID="{E8775977-E1B3-0743-A5B0-C60741365491}" presName="childText" presStyleLbl="bgAcc1" presStyleIdx="1" presStyleCnt="10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DF5EA-06C3-AB47-B725-97CF6FAFBF98}" type="pres">
      <dgm:prSet presAssocID="{F63815BD-8621-1E47-BEFD-935D0C9F902C}" presName="Name13" presStyleLbl="parChTrans1D2" presStyleIdx="2" presStyleCnt="10"/>
      <dgm:spPr/>
      <dgm:t>
        <a:bodyPr/>
        <a:lstStyle/>
        <a:p>
          <a:endParaRPr lang="en-US"/>
        </a:p>
      </dgm:t>
    </dgm:pt>
    <dgm:pt modelId="{96286CCE-C4A1-5148-8935-28BA470D27CC}" type="pres">
      <dgm:prSet presAssocID="{F79C1C62-9FC0-5B4F-9629-1C684C05717D}" presName="childText" presStyleLbl="bgAcc1" presStyleIdx="2" presStyleCnt="10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C2F2B-74FA-C443-BA6D-82A143BFA6F9}" type="pres">
      <dgm:prSet presAssocID="{37EA4D16-3829-674C-A615-320E6253303F}" presName="Name13" presStyleLbl="parChTrans1D2" presStyleIdx="3" presStyleCnt="10"/>
      <dgm:spPr/>
      <dgm:t>
        <a:bodyPr/>
        <a:lstStyle/>
        <a:p>
          <a:endParaRPr lang="en-US"/>
        </a:p>
      </dgm:t>
    </dgm:pt>
    <dgm:pt modelId="{28C75BE6-6B19-F043-AEAE-3A6E9A1385B0}" type="pres">
      <dgm:prSet presAssocID="{A013CA25-5FFC-9546-BF22-26F035774717}" presName="childText" presStyleLbl="bgAcc1" presStyleIdx="3" presStyleCnt="10" custScaleX="232701" custLinFactX="100000" custLinFactNeighborX="196323" custLinFactNeighborY="-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5B181-9E63-5A45-AF3E-78D5BA27851E}" type="pres">
      <dgm:prSet presAssocID="{E2155642-30DA-FE46-A46E-A81C6EA81677}" presName="root" presStyleCnt="0"/>
      <dgm:spPr/>
    </dgm:pt>
    <dgm:pt modelId="{CE31EC93-0F7E-C94A-BF7B-BA29BF46ACD2}" type="pres">
      <dgm:prSet presAssocID="{E2155642-30DA-FE46-A46E-A81C6EA81677}" presName="rootComposite" presStyleCnt="0"/>
      <dgm:spPr/>
    </dgm:pt>
    <dgm:pt modelId="{A8F3B893-11BF-8348-A4A1-5389E01D4658}" type="pres">
      <dgm:prSet presAssocID="{E2155642-30DA-FE46-A46E-A81C6EA81677}" presName="rootText" presStyleLbl="node1" presStyleIdx="1" presStyleCnt="2" custScaleX="209023" custLinFactX="-100000" custLinFactNeighborX="-168107" custLinFactNeighborY="-583"/>
      <dgm:spPr/>
      <dgm:t>
        <a:bodyPr/>
        <a:lstStyle/>
        <a:p>
          <a:endParaRPr lang="en-US"/>
        </a:p>
      </dgm:t>
    </dgm:pt>
    <dgm:pt modelId="{47488C94-080D-6B46-A7C4-1C614567AAAF}" type="pres">
      <dgm:prSet presAssocID="{E2155642-30DA-FE46-A46E-A81C6EA81677}" presName="rootConnector" presStyleLbl="node1" presStyleIdx="1" presStyleCnt="2"/>
      <dgm:spPr/>
      <dgm:t>
        <a:bodyPr/>
        <a:lstStyle/>
        <a:p>
          <a:endParaRPr lang="en-US"/>
        </a:p>
      </dgm:t>
    </dgm:pt>
    <dgm:pt modelId="{C52830CD-79CB-EF43-8D2E-807963868557}" type="pres">
      <dgm:prSet presAssocID="{E2155642-30DA-FE46-A46E-A81C6EA81677}" presName="childShape" presStyleCnt="0"/>
      <dgm:spPr/>
    </dgm:pt>
    <dgm:pt modelId="{15FBA627-14C3-3B4D-A771-C1EFCB086C57}" type="pres">
      <dgm:prSet presAssocID="{9CAB1DA3-F3C7-CE45-AE40-8CE5E04DAE51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3DCE2813-C148-A64A-81CB-7EF7C6A0AE8E}" type="pres">
      <dgm:prSet presAssocID="{6C7161BE-F30F-794E-B49F-B489E5EB0A1F}" presName="childText" presStyleLbl="bgAcc1" presStyleIdx="4" presStyleCnt="10" custScaleX="232701" custLinFactX="-130850" custLinFactNeighborX="-200000" custLinFactNeighborY="-2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76753-94DB-234E-8D42-A780B41D6327}" type="pres">
      <dgm:prSet presAssocID="{CA2A3943-560B-5B45-9C1E-E8124F095F28}" presName="Name13" presStyleLbl="parChTrans1D2" presStyleIdx="5" presStyleCnt="10"/>
      <dgm:spPr/>
      <dgm:t>
        <a:bodyPr/>
        <a:lstStyle/>
        <a:p>
          <a:endParaRPr lang="en-US"/>
        </a:p>
      </dgm:t>
    </dgm:pt>
    <dgm:pt modelId="{EFCE03B6-A6A7-0946-A9A7-CB6E4E56B697}" type="pres">
      <dgm:prSet presAssocID="{E72204A6-8553-A849-9FD7-BCEAF2386A19}" presName="childText" presStyleLbl="bgAcc1" presStyleIdx="5" presStyleCnt="10" custScaleX="232701" custLinFactX="-130239" custLinFactNeighborX="-200000" custLinFactNeighborY="-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CA003-9459-3942-97F6-812B33909494}" type="pres">
      <dgm:prSet presAssocID="{201A9FD2-9933-5840-B86D-87DAA50989E2}" presName="Name13" presStyleLbl="parChTrans1D2" presStyleIdx="6" presStyleCnt="10"/>
      <dgm:spPr/>
    </dgm:pt>
    <dgm:pt modelId="{0E166D71-58A5-1740-B142-BF2411ECD28F}" type="pres">
      <dgm:prSet presAssocID="{C54588E4-A0BA-E246-91BE-F54C389BEADF}" presName="childText" presStyleLbl="bgAcc1" presStyleIdx="6" presStyleCnt="10" custScaleX="230629" custLinFactX="-130239" custLinFactNeighborX="-200000" custLinFactNeighborY="3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4A2E6-BEB7-4D4D-8633-2B5CEA07A37F}" type="pres">
      <dgm:prSet presAssocID="{6FFFDCDA-0F5A-5A47-A98E-3BC3E738CF0D}" presName="Name13" presStyleLbl="parChTrans1D2" presStyleIdx="7" presStyleCnt="10"/>
      <dgm:spPr/>
    </dgm:pt>
    <dgm:pt modelId="{60387579-485C-1C47-9EFA-74BFDACE4B51}" type="pres">
      <dgm:prSet presAssocID="{A49A20A9-3F62-D84F-BC57-A7571586938A}" presName="childText" presStyleLbl="bgAcc1" presStyleIdx="7" presStyleCnt="10" custScaleX="226676" custLinFactX="-129546" custLinFactNeighborX="-200000" custLinFactNeighborY="6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4EDA4-A198-9842-8087-D99AEDC7C41E}" type="pres">
      <dgm:prSet presAssocID="{7A3FF8C8-42F4-4F4D-8236-D331DE1B6EF3}" presName="Name13" presStyleLbl="parChTrans1D2" presStyleIdx="8" presStyleCnt="10"/>
      <dgm:spPr/>
    </dgm:pt>
    <dgm:pt modelId="{81589F2E-920D-D148-9557-6FC36B96B056}" type="pres">
      <dgm:prSet presAssocID="{311E07E8-E209-9A42-A633-7B2B96AD6E3D}" presName="childText" presStyleLbl="bgAcc1" presStyleIdx="8" presStyleCnt="10" custScaleX="220031" custLinFactX="-126801" custLinFactNeighborX="-200000" custLinFactNeighborY="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33B84-D271-BE49-AA98-5A453F8B4C72}" type="pres">
      <dgm:prSet presAssocID="{7C136748-22CF-574C-B0FA-F42B246CB98A}" presName="Name13" presStyleLbl="parChTrans1D2" presStyleIdx="9" presStyleCnt="10"/>
      <dgm:spPr/>
    </dgm:pt>
    <dgm:pt modelId="{82A09473-F902-5342-91BD-3E149B659506}" type="pres">
      <dgm:prSet presAssocID="{189B604D-86EB-EF4B-8EC7-4E3CC0E3A72D}" presName="childText" presStyleLbl="bgAcc1" presStyleIdx="9" presStyleCnt="10" custScaleX="217682" custLinFactX="-125347" custLinFactNeighborX="-200000" custLinFactNeighborY="-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5C19DF-729C-F645-8753-D91F438E8ED5}" type="presOf" srcId="{854AA400-F409-8C4D-8B27-4E1D8381172C}" destId="{8D57C0A2-45A0-8F48-81F2-BFE010DB7B3E}" srcOrd="0" destOrd="0" presId="urn:microsoft.com/office/officeart/2005/8/layout/hierarchy3"/>
    <dgm:cxn modelId="{45A937D6-FE64-2C4B-970A-E5292633A7BD}" srcId="{E2155642-30DA-FE46-A46E-A81C6EA81677}" destId="{C54588E4-A0BA-E246-91BE-F54C389BEADF}" srcOrd="2" destOrd="0" parTransId="{201A9FD2-9933-5840-B86D-87DAA50989E2}" sibTransId="{4760DF4B-11AB-1A4C-889F-732A4786716D}"/>
    <dgm:cxn modelId="{44BD3462-2515-D742-BEFD-06D6723322F6}" srcId="{E2155642-30DA-FE46-A46E-A81C6EA81677}" destId="{189B604D-86EB-EF4B-8EC7-4E3CC0E3A72D}" srcOrd="5" destOrd="0" parTransId="{7C136748-22CF-574C-B0FA-F42B246CB98A}" sibTransId="{FC1C184B-4064-974D-A600-298DFA63C8E9}"/>
    <dgm:cxn modelId="{A45E0F7D-D17A-5147-995F-C2856D9A06D3}" type="presOf" srcId="{C54588E4-A0BA-E246-91BE-F54C389BEADF}" destId="{0E166D71-58A5-1740-B142-BF2411ECD28F}" srcOrd="0" destOrd="0" presId="urn:microsoft.com/office/officeart/2005/8/layout/hierarchy3"/>
    <dgm:cxn modelId="{B56DDC99-026D-9E4A-B6E9-10846B6AE65B}" srcId="{E2155642-30DA-FE46-A46E-A81C6EA81677}" destId="{6C7161BE-F30F-794E-B49F-B489E5EB0A1F}" srcOrd="0" destOrd="0" parTransId="{9CAB1DA3-F3C7-CE45-AE40-8CE5E04DAE51}" sibTransId="{5B0DD0AC-67F1-A04B-9E8B-D246155CB183}"/>
    <dgm:cxn modelId="{EA2ABB7D-F342-CE49-B1F6-AC12B25B9E89}" srcId="{5809726F-48C6-0D49-8AC5-997E37D0A0E2}" destId="{E8775977-E1B3-0743-A5B0-C60741365491}" srcOrd="1" destOrd="0" parTransId="{D63F2A89-578E-104F-93C8-E66E15398A70}" sibTransId="{C90C4A3C-3CA0-574F-A597-4237888EF3FB}"/>
    <dgm:cxn modelId="{9FB4FC2F-159C-254E-B70C-541B66819828}" type="presOf" srcId="{6FFFDCDA-0F5A-5A47-A98E-3BC3E738CF0D}" destId="{D2C4A2E6-BEB7-4D4D-8633-2B5CEA07A37F}" srcOrd="0" destOrd="0" presId="urn:microsoft.com/office/officeart/2005/8/layout/hierarchy3"/>
    <dgm:cxn modelId="{707ACEDB-C7CF-5B45-BA6D-EDC26967A2B6}" type="presOf" srcId="{E72204A6-8553-A849-9FD7-BCEAF2386A19}" destId="{EFCE03B6-A6A7-0946-A9A7-CB6E4E56B697}" srcOrd="0" destOrd="0" presId="urn:microsoft.com/office/officeart/2005/8/layout/hierarchy3"/>
    <dgm:cxn modelId="{D61B0800-C9F5-474D-A4C1-94E0D5E27E9C}" type="presOf" srcId="{E2155642-30DA-FE46-A46E-A81C6EA81677}" destId="{47488C94-080D-6B46-A7C4-1C614567AAAF}" srcOrd="1" destOrd="0" presId="urn:microsoft.com/office/officeart/2005/8/layout/hierarchy3"/>
    <dgm:cxn modelId="{87961404-AE4C-264B-AFB0-883C0DF809C1}" type="presOf" srcId="{5809726F-48C6-0D49-8AC5-997E37D0A0E2}" destId="{854BE8B5-202F-8742-A884-004E5551D3AA}" srcOrd="0" destOrd="0" presId="urn:microsoft.com/office/officeart/2005/8/layout/hierarchy3"/>
    <dgm:cxn modelId="{ADA06A59-B60A-A641-A156-7E8F8A376A2D}" srcId="{F4F78616-A8AA-B143-9038-579B8085AEEF}" destId="{E2155642-30DA-FE46-A46E-A81C6EA81677}" srcOrd="1" destOrd="0" parTransId="{4B57AF2D-7DB6-6E48-8DD1-E3F705AF4567}" sibTransId="{A90F3083-645C-A54D-A7ED-415F053DD7B5}"/>
    <dgm:cxn modelId="{FD4D8E12-C9CF-E644-93E7-175E4629C0A0}" srcId="{F4F78616-A8AA-B143-9038-579B8085AEEF}" destId="{5809726F-48C6-0D49-8AC5-997E37D0A0E2}" srcOrd="0" destOrd="0" parTransId="{F16FB75A-0175-D64F-923F-91A6E83214AD}" sibTransId="{4FA5799D-F952-C340-AE80-EF1133B8FCC1}"/>
    <dgm:cxn modelId="{D2209E31-314C-B742-8154-CEDAE2959912}" type="presOf" srcId="{201A9FD2-9933-5840-B86D-87DAA50989E2}" destId="{B54CA003-9459-3942-97F6-812B33909494}" srcOrd="0" destOrd="0" presId="urn:microsoft.com/office/officeart/2005/8/layout/hierarchy3"/>
    <dgm:cxn modelId="{0B7EAC77-813D-7142-A516-4A476B2551A7}" type="presOf" srcId="{4F01A4E3-B192-5545-BE28-328FED8EBAAE}" destId="{968EB7C4-0107-224A-AA24-2B963EFE24E2}" srcOrd="0" destOrd="0" presId="urn:microsoft.com/office/officeart/2005/8/layout/hierarchy3"/>
    <dgm:cxn modelId="{86203137-9D06-5E48-8AA2-47F5625398A9}" type="presOf" srcId="{6C7161BE-F30F-794E-B49F-B489E5EB0A1F}" destId="{3DCE2813-C148-A64A-81CB-7EF7C6A0AE8E}" srcOrd="0" destOrd="0" presId="urn:microsoft.com/office/officeart/2005/8/layout/hierarchy3"/>
    <dgm:cxn modelId="{BE165DE1-4DEE-6E4B-9C33-BE2F0F7A667C}" srcId="{5809726F-48C6-0D49-8AC5-997E37D0A0E2}" destId="{A013CA25-5FFC-9546-BF22-26F035774717}" srcOrd="3" destOrd="0" parTransId="{37EA4D16-3829-674C-A615-320E6253303F}" sibTransId="{773905F5-921C-C946-8720-CE90672CE357}"/>
    <dgm:cxn modelId="{894A9BF8-5964-C24B-8C6A-75A76937A599}" srcId="{E2155642-30DA-FE46-A46E-A81C6EA81677}" destId="{A49A20A9-3F62-D84F-BC57-A7571586938A}" srcOrd="3" destOrd="0" parTransId="{6FFFDCDA-0F5A-5A47-A98E-3BC3E738CF0D}" sibTransId="{D0A0FA79-F599-6541-9898-A7D6401F9DCF}"/>
    <dgm:cxn modelId="{8B21E594-0653-FC49-96BD-451F75D7DE88}" srcId="{E2155642-30DA-FE46-A46E-A81C6EA81677}" destId="{E72204A6-8553-A849-9FD7-BCEAF2386A19}" srcOrd="1" destOrd="0" parTransId="{CA2A3943-560B-5B45-9C1E-E8124F095F28}" sibTransId="{5DC7AD88-D4C1-B34A-A7A5-6AE508707829}"/>
    <dgm:cxn modelId="{976E9459-9944-B248-9400-1F7584075ED1}" type="presOf" srcId="{F63815BD-8621-1E47-BEFD-935D0C9F902C}" destId="{413DF5EA-06C3-AB47-B725-97CF6FAFBF98}" srcOrd="0" destOrd="0" presId="urn:microsoft.com/office/officeart/2005/8/layout/hierarchy3"/>
    <dgm:cxn modelId="{05C7C6D6-187F-AC4F-BFCF-D493ADE5C5B4}" type="presOf" srcId="{37EA4D16-3829-674C-A615-320E6253303F}" destId="{920C2F2B-74FA-C443-BA6D-82A143BFA6F9}" srcOrd="0" destOrd="0" presId="urn:microsoft.com/office/officeart/2005/8/layout/hierarchy3"/>
    <dgm:cxn modelId="{7D280476-C281-F148-94BC-A20C42C3214F}" type="presOf" srcId="{D63F2A89-578E-104F-93C8-E66E15398A70}" destId="{90FFCA67-4A29-4B46-BA72-5616226F8AA9}" srcOrd="0" destOrd="0" presId="urn:microsoft.com/office/officeart/2005/8/layout/hierarchy3"/>
    <dgm:cxn modelId="{2D660F3C-EAAA-A447-A24C-00045CEE9615}" type="presOf" srcId="{311E07E8-E209-9A42-A633-7B2B96AD6E3D}" destId="{81589F2E-920D-D148-9557-6FC36B96B056}" srcOrd="0" destOrd="0" presId="urn:microsoft.com/office/officeart/2005/8/layout/hierarchy3"/>
    <dgm:cxn modelId="{4392EDDB-A5D2-DB4E-86E2-CF62A2A912FE}" type="presOf" srcId="{189B604D-86EB-EF4B-8EC7-4E3CC0E3A72D}" destId="{82A09473-F902-5342-91BD-3E149B659506}" srcOrd="0" destOrd="0" presId="urn:microsoft.com/office/officeart/2005/8/layout/hierarchy3"/>
    <dgm:cxn modelId="{9CDB9E01-95BA-FA45-974D-BD1E09BF2846}" type="presOf" srcId="{F4F78616-A8AA-B143-9038-579B8085AEEF}" destId="{62D9AF7D-800E-7444-8D5B-B67C3DE2BE61}" srcOrd="0" destOrd="0" presId="urn:microsoft.com/office/officeart/2005/8/layout/hierarchy3"/>
    <dgm:cxn modelId="{D31F0196-56CD-8A49-AFAC-3FA4AFF875BE}" srcId="{E2155642-30DA-FE46-A46E-A81C6EA81677}" destId="{311E07E8-E209-9A42-A633-7B2B96AD6E3D}" srcOrd="4" destOrd="0" parTransId="{7A3FF8C8-42F4-4F4D-8236-D331DE1B6EF3}" sibTransId="{26A64597-D3A0-EC4D-BB8A-F412B278323C}"/>
    <dgm:cxn modelId="{1CD08C0A-8DF3-8B4F-9EE8-47D0440D4C00}" type="presOf" srcId="{7C136748-22CF-574C-B0FA-F42B246CB98A}" destId="{61133B84-D271-BE49-AA98-5A453F8B4C72}" srcOrd="0" destOrd="0" presId="urn:microsoft.com/office/officeart/2005/8/layout/hierarchy3"/>
    <dgm:cxn modelId="{49EE0930-A176-484D-AF27-F61B45070466}" type="presOf" srcId="{5809726F-48C6-0D49-8AC5-997E37D0A0E2}" destId="{864CC821-DD46-1B45-945B-1910708483A5}" srcOrd="1" destOrd="0" presId="urn:microsoft.com/office/officeart/2005/8/layout/hierarchy3"/>
    <dgm:cxn modelId="{2E4B5DC4-B9EF-1341-9ADD-93ED1595734A}" srcId="{5809726F-48C6-0D49-8AC5-997E37D0A0E2}" destId="{F79C1C62-9FC0-5B4F-9629-1C684C05717D}" srcOrd="2" destOrd="0" parTransId="{F63815BD-8621-1E47-BEFD-935D0C9F902C}" sibTransId="{F0149A6D-A8E3-C04A-A3D4-E757BA1AC0D3}"/>
    <dgm:cxn modelId="{F3544130-1B07-7B4E-B9E6-CFE99DEEA312}" type="presOf" srcId="{E2155642-30DA-FE46-A46E-A81C6EA81677}" destId="{A8F3B893-11BF-8348-A4A1-5389E01D4658}" srcOrd="0" destOrd="0" presId="urn:microsoft.com/office/officeart/2005/8/layout/hierarchy3"/>
    <dgm:cxn modelId="{F8660580-C398-E64A-9C18-A3D1F21EC22E}" type="presOf" srcId="{A49A20A9-3F62-D84F-BC57-A7571586938A}" destId="{60387579-485C-1C47-9EFA-74BFDACE4B51}" srcOrd="0" destOrd="0" presId="urn:microsoft.com/office/officeart/2005/8/layout/hierarchy3"/>
    <dgm:cxn modelId="{EE161CE9-683C-F74E-85A6-3F9F4B2893A3}" type="presOf" srcId="{A013CA25-5FFC-9546-BF22-26F035774717}" destId="{28C75BE6-6B19-F043-AEAE-3A6E9A1385B0}" srcOrd="0" destOrd="0" presId="urn:microsoft.com/office/officeart/2005/8/layout/hierarchy3"/>
    <dgm:cxn modelId="{964FFBE9-B656-1749-8145-8A334C31A5CE}" type="presOf" srcId="{9CAB1DA3-F3C7-CE45-AE40-8CE5E04DAE51}" destId="{15FBA627-14C3-3B4D-A771-C1EFCB086C57}" srcOrd="0" destOrd="0" presId="urn:microsoft.com/office/officeart/2005/8/layout/hierarchy3"/>
    <dgm:cxn modelId="{7099FD0D-2887-D14B-9148-473137068570}" type="presOf" srcId="{E8775977-E1B3-0743-A5B0-C60741365491}" destId="{1737DCE3-5642-6844-A812-963725D74ABD}" srcOrd="0" destOrd="0" presId="urn:microsoft.com/office/officeart/2005/8/layout/hierarchy3"/>
    <dgm:cxn modelId="{5B13C2DB-87B1-A74A-A46B-B8574EDCB2D8}" type="presOf" srcId="{F79C1C62-9FC0-5B4F-9629-1C684C05717D}" destId="{96286CCE-C4A1-5148-8935-28BA470D27CC}" srcOrd="0" destOrd="0" presId="urn:microsoft.com/office/officeart/2005/8/layout/hierarchy3"/>
    <dgm:cxn modelId="{EFEFE9D7-FE73-C14F-85BF-E0A3E5CC1630}" type="presOf" srcId="{CA2A3943-560B-5B45-9C1E-E8124F095F28}" destId="{E1F76753-94DB-234E-8D42-A780B41D6327}" srcOrd="0" destOrd="0" presId="urn:microsoft.com/office/officeart/2005/8/layout/hierarchy3"/>
    <dgm:cxn modelId="{B0914CF2-35D2-144D-A5F3-7E5217D06F3F}" srcId="{5809726F-48C6-0D49-8AC5-997E37D0A0E2}" destId="{854AA400-F409-8C4D-8B27-4E1D8381172C}" srcOrd="0" destOrd="0" parTransId="{4F01A4E3-B192-5545-BE28-328FED8EBAAE}" sibTransId="{5145EF34-B01D-6545-94D2-D6DBF2501302}"/>
    <dgm:cxn modelId="{5243384E-5861-E745-B171-251757207ECD}" type="presOf" srcId="{7A3FF8C8-42F4-4F4D-8236-D331DE1B6EF3}" destId="{9484EDA4-A198-9842-8087-D99AEDC7C41E}" srcOrd="0" destOrd="0" presId="urn:microsoft.com/office/officeart/2005/8/layout/hierarchy3"/>
    <dgm:cxn modelId="{D69ECC79-0246-0C40-9101-305196953C8B}" type="presParOf" srcId="{62D9AF7D-800E-7444-8D5B-B67C3DE2BE61}" destId="{4E81E365-B214-F741-B230-E6E73C99E3A1}" srcOrd="0" destOrd="0" presId="urn:microsoft.com/office/officeart/2005/8/layout/hierarchy3"/>
    <dgm:cxn modelId="{047F0F77-AD84-364A-8562-D545B5DB2FA5}" type="presParOf" srcId="{4E81E365-B214-F741-B230-E6E73C99E3A1}" destId="{22E5FE90-25F2-1048-BDE3-CCA845653396}" srcOrd="0" destOrd="0" presId="urn:microsoft.com/office/officeart/2005/8/layout/hierarchy3"/>
    <dgm:cxn modelId="{49AE29A8-B8FA-2E40-A92A-F2122F8B8E63}" type="presParOf" srcId="{22E5FE90-25F2-1048-BDE3-CCA845653396}" destId="{854BE8B5-202F-8742-A884-004E5551D3AA}" srcOrd="0" destOrd="0" presId="urn:microsoft.com/office/officeart/2005/8/layout/hierarchy3"/>
    <dgm:cxn modelId="{95E4B90A-6D33-C74F-96C1-26BA85E13397}" type="presParOf" srcId="{22E5FE90-25F2-1048-BDE3-CCA845653396}" destId="{864CC821-DD46-1B45-945B-1910708483A5}" srcOrd="1" destOrd="0" presId="urn:microsoft.com/office/officeart/2005/8/layout/hierarchy3"/>
    <dgm:cxn modelId="{9762D0F9-FA0B-1A46-AAB6-DBF572C7A16A}" type="presParOf" srcId="{4E81E365-B214-F741-B230-E6E73C99E3A1}" destId="{DB12E59A-D08D-4C45-AF71-DFD01412D4F4}" srcOrd="1" destOrd="0" presId="urn:microsoft.com/office/officeart/2005/8/layout/hierarchy3"/>
    <dgm:cxn modelId="{6C5D7F64-D4D1-7E44-9882-11E943AE5981}" type="presParOf" srcId="{DB12E59A-D08D-4C45-AF71-DFD01412D4F4}" destId="{968EB7C4-0107-224A-AA24-2B963EFE24E2}" srcOrd="0" destOrd="0" presId="urn:microsoft.com/office/officeart/2005/8/layout/hierarchy3"/>
    <dgm:cxn modelId="{7A2E0934-9650-5146-B156-1FD256A79D80}" type="presParOf" srcId="{DB12E59A-D08D-4C45-AF71-DFD01412D4F4}" destId="{8D57C0A2-45A0-8F48-81F2-BFE010DB7B3E}" srcOrd="1" destOrd="0" presId="urn:microsoft.com/office/officeart/2005/8/layout/hierarchy3"/>
    <dgm:cxn modelId="{331ACF68-683C-CD44-941A-4A9B803D0909}" type="presParOf" srcId="{DB12E59A-D08D-4C45-AF71-DFD01412D4F4}" destId="{90FFCA67-4A29-4B46-BA72-5616226F8AA9}" srcOrd="2" destOrd="0" presId="urn:microsoft.com/office/officeart/2005/8/layout/hierarchy3"/>
    <dgm:cxn modelId="{CBA54AD2-151F-D34C-B96B-AFA2D8E0300C}" type="presParOf" srcId="{DB12E59A-D08D-4C45-AF71-DFD01412D4F4}" destId="{1737DCE3-5642-6844-A812-963725D74ABD}" srcOrd="3" destOrd="0" presId="urn:microsoft.com/office/officeart/2005/8/layout/hierarchy3"/>
    <dgm:cxn modelId="{CB8D7D82-27AF-9749-A722-E1CF9AB46EC9}" type="presParOf" srcId="{DB12E59A-D08D-4C45-AF71-DFD01412D4F4}" destId="{413DF5EA-06C3-AB47-B725-97CF6FAFBF98}" srcOrd="4" destOrd="0" presId="urn:microsoft.com/office/officeart/2005/8/layout/hierarchy3"/>
    <dgm:cxn modelId="{308E963D-442F-B44A-95E0-DF0385E59FCE}" type="presParOf" srcId="{DB12E59A-D08D-4C45-AF71-DFD01412D4F4}" destId="{96286CCE-C4A1-5148-8935-28BA470D27CC}" srcOrd="5" destOrd="0" presId="urn:microsoft.com/office/officeart/2005/8/layout/hierarchy3"/>
    <dgm:cxn modelId="{0EA719C9-CA02-CB40-A9C0-FD83B8882417}" type="presParOf" srcId="{DB12E59A-D08D-4C45-AF71-DFD01412D4F4}" destId="{920C2F2B-74FA-C443-BA6D-82A143BFA6F9}" srcOrd="6" destOrd="0" presId="urn:microsoft.com/office/officeart/2005/8/layout/hierarchy3"/>
    <dgm:cxn modelId="{80745466-F207-5945-854B-FEEF2F593E33}" type="presParOf" srcId="{DB12E59A-D08D-4C45-AF71-DFD01412D4F4}" destId="{28C75BE6-6B19-F043-AEAE-3A6E9A1385B0}" srcOrd="7" destOrd="0" presId="urn:microsoft.com/office/officeart/2005/8/layout/hierarchy3"/>
    <dgm:cxn modelId="{11E75185-E047-5545-B7A3-7A70B2EEB1AC}" type="presParOf" srcId="{62D9AF7D-800E-7444-8D5B-B67C3DE2BE61}" destId="{AE15B181-9E63-5A45-AF3E-78D5BA27851E}" srcOrd="1" destOrd="0" presId="urn:microsoft.com/office/officeart/2005/8/layout/hierarchy3"/>
    <dgm:cxn modelId="{E17CD7D5-95DD-B443-A114-61FE2A34D7FB}" type="presParOf" srcId="{AE15B181-9E63-5A45-AF3E-78D5BA27851E}" destId="{CE31EC93-0F7E-C94A-BF7B-BA29BF46ACD2}" srcOrd="0" destOrd="0" presId="urn:microsoft.com/office/officeart/2005/8/layout/hierarchy3"/>
    <dgm:cxn modelId="{DFF83277-7A3A-5E44-8F81-F5C842F2834B}" type="presParOf" srcId="{CE31EC93-0F7E-C94A-BF7B-BA29BF46ACD2}" destId="{A8F3B893-11BF-8348-A4A1-5389E01D4658}" srcOrd="0" destOrd="0" presId="urn:microsoft.com/office/officeart/2005/8/layout/hierarchy3"/>
    <dgm:cxn modelId="{BFBD7A00-BDF1-8C43-9547-8A31A05937E0}" type="presParOf" srcId="{CE31EC93-0F7E-C94A-BF7B-BA29BF46ACD2}" destId="{47488C94-080D-6B46-A7C4-1C614567AAAF}" srcOrd="1" destOrd="0" presId="urn:microsoft.com/office/officeart/2005/8/layout/hierarchy3"/>
    <dgm:cxn modelId="{6C9D50D4-4307-E44F-BCAA-DF1A758F0308}" type="presParOf" srcId="{AE15B181-9E63-5A45-AF3E-78D5BA27851E}" destId="{C52830CD-79CB-EF43-8D2E-807963868557}" srcOrd="1" destOrd="0" presId="urn:microsoft.com/office/officeart/2005/8/layout/hierarchy3"/>
    <dgm:cxn modelId="{C49096A3-8C55-5443-8311-03F5C49AF14C}" type="presParOf" srcId="{C52830CD-79CB-EF43-8D2E-807963868557}" destId="{15FBA627-14C3-3B4D-A771-C1EFCB086C57}" srcOrd="0" destOrd="0" presId="urn:microsoft.com/office/officeart/2005/8/layout/hierarchy3"/>
    <dgm:cxn modelId="{EDA7C392-4B33-6641-B1B0-12BB70645627}" type="presParOf" srcId="{C52830CD-79CB-EF43-8D2E-807963868557}" destId="{3DCE2813-C148-A64A-81CB-7EF7C6A0AE8E}" srcOrd="1" destOrd="0" presId="urn:microsoft.com/office/officeart/2005/8/layout/hierarchy3"/>
    <dgm:cxn modelId="{C2EEA81A-3509-324F-A0C2-811C239D6E1F}" type="presParOf" srcId="{C52830CD-79CB-EF43-8D2E-807963868557}" destId="{E1F76753-94DB-234E-8D42-A780B41D6327}" srcOrd="2" destOrd="0" presId="urn:microsoft.com/office/officeart/2005/8/layout/hierarchy3"/>
    <dgm:cxn modelId="{E6971674-7661-E641-86DE-3AF0B0F23D2F}" type="presParOf" srcId="{C52830CD-79CB-EF43-8D2E-807963868557}" destId="{EFCE03B6-A6A7-0946-A9A7-CB6E4E56B697}" srcOrd="3" destOrd="0" presId="urn:microsoft.com/office/officeart/2005/8/layout/hierarchy3"/>
    <dgm:cxn modelId="{E944A60E-AE2D-4349-BA27-290904136D94}" type="presParOf" srcId="{C52830CD-79CB-EF43-8D2E-807963868557}" destId="{B54CA003-9459-3942-97F6-812B33909494}" srcOrd="4" destOrd="0" presId="urn:microsoft.com/office/officeart/2005/8/layout/hierarchy3"/>
    <dgm:cxn modelId="{1E9A87E4-96DA-7F48-A8D1-56744E5E0EFB}" type="presParOf" srcId="{C52830CD-79CB-EF43-8D2E-807963868557}" destId="{0E166D71-58A5-1740-B142-BF2411ECD28F}" srcOrd="5" destOrd="0" presId="urn:microsoft.com/office/officeart/2005/8/layout/hierarchy3"/>
    <dgm:cxn modelId="{D01D2399-12BB-414C-BFF9-7ECCA5118EEA}" type="presParOf" srcId="{C52830CD-79CB-EF43-8D2E-807963868557}" destId="{D2C4A2E6-BEB7-4D4D-8633-2B5CEA07A37F}" srcOrd="6" destOrd="0" presId="urn:microsoft.com/office/officeart/2005/8/layout/hierarchy3"/>
    <dgm:cxn modelId="{71A1DEDA-E36B-F941-96A9-7E5A2AB5EB19}" type="presParOf" srcId="{C52830CD-79CB-EF43-8D2E-807963868557}" destId="{60387579-485C-1C47-9EFA-74BFDACE4B51}" srcOrd="7" destOrd="0" presId="urn:microsoft.com/office/officeart/2005/8/layout/hierarchy3"/>
    <dgm:cxn modelId="{E5EBCCC2-8CA5-5249-BBC4-8CB5DBF92279}" type="presParOf" srcId="{C52830CD-79CB-EF43-8D2E-807963868557}" destId="{9484EDA4-A198-9842-8087-D99AEDC7C41E}" srcOrd="8" destOrd="0" presId="urn:microsoft.com/office/officeart/2005/8/layout/hierarchy3"/>
    <dgm:cxn modelId="{EC87380D-86E2-3C42-909C-55CBEE03C0F9}" type="presParOf" srcId="{C52830CD-79CB-EF43-8D2E-807963868557}" destId="{81589F2E-920D-D148-9557-6FC36B96B056}" srcOrd="9" destOrd="0" presId="urn:microsoft.com/office/officeart/2005/8/layout/hierarchy3"/>
    <dgm:cxn modelId="{4FDB5AEE-B697-4F46-93E8-804796697A9F}" type="presParOf" srcId="{C52830CD-79CB-EF43-8D2E-807963868557}" destId="{61133B84-D271-BE49-AA98-5A453F8B4C72}" srcOrd="10" destOrd="0" presId="urn:microsoft.com/office/officeart/2005/8/layout/hierarchy3"/>
    <dgm:cxn modelId="{9BEB91EF-36E6-2243-A7EF-4D4208DE0936}" type="presParOf" srcId="{C52830CD-79CB-EF43-8D2E-807963868557}" destId="{82A09473-F902-5342-91BD-3E149B659506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D37A6-E9AE-7242-9B3E-3DE682935781}">
      <dsp:nvSpPr>
        <dsp:cNvPr id="0" name=""/>
        <dsp:cNvSpPr/>
      </dsp:nvSpPr>
      <dsp:spPr>
        <a:xfrm>
          <a:off x="0" y="1312572"/>
          <a:ext cx="8568952" cy="1116566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4DF46F-823C-B544-8DCC-8649EB201205}">
      <dsp:nvSpPr>
        <dsp:cNvPr id="0" name=""/>
        <dsp:cNvSpPr/>
      </dsp:nvSpPr>
      <dsp:spPr>
        <a:xfrm>
          <a:off x="3389" y="0"/>
          <a:ext cx="1481784" cy="1481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/>
              <a:cs typeface="Arial"/>
            </a:rPr>
            <a:t>Setup 09.2011</a:t>
          </a:r>
          <a:endParaRPr lang="en-US" sz="1500" kern="1200" dirty="0">
            <a:latin typeface="Arial"/>
            <a:cs typeface="Arial"/>
          </a:endParaRPr>
        </a:p>
      </dsp:txBody>
      <dsp:txXfrm>
        <a:off x="3389" y="0"/>
        <a:ext cx="1481784" cy="1481584"/>
      </dsp:txXfrm>
    </dsp:sp>
    <dsp:sp modelId="{750DAA7F-AA42-5C40-9532-F8844D981705}">
      <dsp:nvSpPr>
        <dsp:cNvPr id="0" name=""/>
        <dsp:cNvSpPr/>
      </dsp:nvSpPr>
      <dsp:spPr>
        <a:xfrm>
          <a:off x="559083" y="1666781"/>
          <a:ext cx="370396" cy="3703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506ED0-9E1E-1D48-B51D-74F1ACAE36B1}">
      <dsp:nvSpPr>
        <dsp:cNvPr id="0" name=""/>
        <dsp:cNvSpPr/>
      </dsp:nvSpPr>
      <dsp:spPr>
        <a:xfrm>
          <a:off x="1559262" y="2222375"/>
          <a:ext cx="1481784" cy="1481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/>
              <a:cs typeface="Arial"/>
            </a:rPr>
            <a:t>Consolidation 09.2012</a:t>
          </a:r>
          <a:endParaRPr lang="en-US" sz="1500" kern="1200" dirty="0">
            <a:latin typeface="Arial"/>
            <a:cs typeface="Arial"/>
          </a:endParaRPr>
        </a:p>
      </dsp:txBody>
      <dsp:txXfrm>
        <a:off x="1559262" y="2222375"/>
        <a:ext cx="1481784" cy="1481584"/>
      </dsp:txXfrm>
    </dsp:sp>
    <dsp:sp modelId="{0FA73E3F-0F56-7843-9C45-118FCEA96BCE}">
      <dsp:nvSpPr>
        <dsp:cNvPr id="0" name=""/>
        <dsp:cNvSpPr/>
      </dsp:nvSpPr>
      <dsp:spPr>
        <a:xfrm>
          <a:off x="2114956" y="1666781"/>
          <a:ext cx="370396" cy="3703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B1E0EE-9CF6-914E-B886-A3AA8691B002}">
      <dsp:nvSpPr>
        <dsp:cNvPr id="0" name=""/>
        <dsp:cNvSpPr/>
      </dsp:nvSpPr>
      <dsp:spPr>
        <a:xfrm>
          <a:off x="3115136" y="0"/>
          <a:ext cx="1481784" cy="1481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/>
              <a:cs typeface="Arial"/>
            </a:rPr>
            <a:t>Integration 03.2013</a:t>
          </a:r>
          <a:endParaRPr lang="en-US" sz="1500" kern="1200" dirty="0">
            <a:latin typeface="Arial"/>
            <a:cs typeface="Arial"/>
          </a:endParaRPr>
        </a:p>
      </dsp:txBody>
      <dsp:txXfrm>
        <a:off x="3115136" y="0"/>
        <a:ext cx="1481784" cy="1481584"/>
      </dsp:txXfrm>
    </dsp:sp>
    <dsp:sp modelId="{8E84D019-FA45-2742-8168-17154E3CA5F4}">
      <dsp:nvSpPr>
        <dsp:cNvPr id="0" name=""/>
        <dsp:cNvSpPr/>
      </dsp:nvSpPr>
      <dsp:spPr>
        <a:xfrm>
          <a:off x="3670830" y="1666781"/>
          <a:ext cx="370396" cy="3703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63A6A6-1E94-A945-8FB5-BEF93ADA6268}">
      <dsp:nvSpPr>
        <dsp:cNvPr id="0" name=""/>
        <dsp:cNvSpPr/>
      </dsp:nvSpPr>
      <dsp:spPr>
        <a:xfrm>
          <a:off x="4671009" y="2222375"/>
          <a:ext cx="1481784" cy="1481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/>
              <a:cs typeface="Arial"/>
            </a:rPr>
            <a:t>Preproduction 09.2013</a:t>
          </a:r>
          <a:endParaRPr lang="en-US" sz="1500" kern="1200" dirty="0">
            <a:latin typeface="Arial"/>
            <a:cs typeface="Arial"/>
          </a:endParaRPr>
        </a:p>
      </dsp:txBody>
      <dsp:txXfrm>
        <a:off x="4671009" y="2222375"/>
        <a:ext cx="1481784" cy="1481584"/>
      </dsp:txXfrm>
    </dsp:sp>
    <dsp:sp modelId="{512D4A81-ABE4-AD41-906B-993A186AD2D1}">
      <dsp:nvSpPr>
        <dsp:cNvPr id="0" name=""/>
        <dsp:cNvSpPr/>
      </dsp:nvSpPr>
      <dsp:spPr>
        <a:xfrm>
          <a:off x="5226703" y="1666781"/>
          <a:ext cx="370396" cy="3703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B7F32C-9BE2-134F-9202-F9912C52D50B}">
      <dsp:nvSpPr>
        <dsp:cNvPr id="0" name=""/>
        <dsp:cNvSpPr/>
      </dsp:nvSpPr>
      <dsp:spPr>
        <a:xfrm>
          <a:off x="6226883" y="0"/>
          <a:ext cx="1481784" cy="1481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/>
              <a:cs typeface="Arial"/>
            </a:rPr>
            <a:t>Production 05.2014</a:t>
          </a:r>
          <a:endParaRPr lang="en-US" sz="1500" kern="1200" dirty="0">
            <a:latin typeface="Arial"/>
            <a:cs typeface="Arial"/>
          </a:endParaRPr>
        </a:p>
      </dsp:txBody>
      <dsp:txXfrm>
        <a:off x="6226883" y="0"/>
        <a:ext cx="1481784" cy="1481584"/>
      </dsp:txXfrm>
    </dsp:sp>
    <dsp:sp modelId="{EEEF769D-BFE5-6E43-A6BC-32F096ED2987}">
      <dsp:nvSpPr>
        <dsp:cNvPr id="0" name=""/>
        <dsp:cNvSpPr/>
      </dsp:nvSpPr>
      <dsp:spPr>
        <a:xfrm>
          <a:off x="6782577" y="1666781"/>
          <a:ext cx="370396" cy="370396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BE8B5-202F-8742-A884-004E5551D3AA}">
      <dsp:nvSpPr>
        <dsp:cNvPr id="0" name=""/>
        <dsp:cNvSpPr/>
      </dsp:nvSpPr>
      <dsp:spPr>
        <a:xfrm>
          <a:off x="2941347" y="2"/>
          <a:ext cx="2304440" cy="55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EGI.eu	</a:t>
          </a:r>
          <a:endParaRPr lang="en-US" sz="2100" b="1" kern="1200" dirty="0"/>
        </a:p>
      </dsp:txBody>
      <dsp:txXfrm>
        <a:off x="2957492" y="16147"/>
        <a:ext cx="2272150" cy="518950"/>
      </dsp:txXfrm>
    </dsp:sp>
    <dsp:sp modelId="{075D070C-5118-F04C-A8BD-F94830682FF2}">
      <dsp:nvSpPr>
        <dsp:cNvPr id="0" name=""/>
        <dsp:cNvSpPr/>
      </dsp:nvSpPr>
      <dsp:spPr>
        <a:xfrm>
          <a:off x="3171791" y="551243"/>
          <a:ext cx="267414" cy="393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608"/>
              </a:lnTo>
              <a:lnTo>
                <a:pt x="267414" y="39360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B4CFD-AFE6-384B-BD12-28B93D67F197}">
      <dsp:nvSpPr>
        <dsp:cNvPr id="0" name=""/>
        <dsp:cNvSpPr/>
      </dsp:nvSpPr>
      <dsp:spPr>
        <a:xfrm>
          <a:off x="3439205" y="669230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availability monitoring</a:t>
          </a:r>
          <a:endParaRPr lang="en-US" sz="1700" kern="1200" dirty="0"/>
        </a:p>
      </dsp:txBody>
      <dsp:txXfrm>
        <a:off x="3455350" y="685375"/>
        <a:ext cx="2020099" cy="518950"/>
      </dsp:txXfrm>
    </dsp:sp>
    <dsp:sp modelId="{90FFCA67-4A29-4B46-BA72-5616226F8AA9}">
      <dsp:nvSpPr>
        <dsp:cNvPr id="0" name=""/>
        <dsp:cNvSpPr/>
      </dsp:nvSpPr>
      <dsp:spPr>
        <a:xfrm>
          <a:off x="3171791" y="551243"/>
          <a:ext cx="267414" cy="1082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659"/>
              </a:lnTo>
              <a:lnTo>
                <a:pt x="267414" y="108265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7DCE3-5642-6844-A812-963725D74ABD}">
      <dsp:nvSpPr>
        <dsp:cNvPr id="0" name=""/>
        <dsp:cNvSpPr/>
      </dsp:nvSpPr>
      <dsp:spPr>
        <a:xfrm>
          <a:off x="3439205" y="1358282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2"/>
              <a:satOff val="-584"/>
              <a:lumOff val="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Resource usage accounting</a:t>
          </a:r>
          <a:endParaRPr lang="en-US" sz="1700" kern="1200" dirty="0"/>
        </a:p>
      </dsp:txBody>
      <dsp:txXfrm>
        <a:off x="3455350" y="1374427"/>
        <a:ext cx="2020099" cy="518950"/>
      </dsp:txXfrm>
    </dsp:sp>
    <dsp:sp modelId="{413DF5EA-06C3-AB47-B725-97CF6FAFBF98}">
      <dsp:nvSpPr>
        <dsp:cNvPr id="0" name=""/>
        <dsp:cNvSpPr/>
      </dsp:nvSpPr>
      <dsp:spPr>
        <a:xfrm>
          <a:off x="3171791" y="551243"/>
          <a:ext cx="267414" cy="1771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710"/>
              </a:lnTo>
              <a:lnTo>
                <a:pt x="267414" y="177171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86CCE-C4A1-5148-8935-28BA470D27CC}">
      <dsp:nvSpPr>
        <dsp:cNvPr id="0" name=""/>
        <dsp:cNvSpPr/>
      </dsp:nvSpPr>
      <dsp:spPr>
        <a:xfrm>
          <a:off x="3439205" y="2047333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Federated AAI coordination</a:t>
          </a:r>
          <a:endParaRPr lang="en-US" sz="1700" kern="1200" dirty="0"/>
        </a:p>
      </dsp:txBody>
      <dsp:txXfrm>
        <a:off x="3455350" y="2063478"/>
        <a:ext cx="2020099" cy="518950"/>
      </dsp:txXfrm>
    </dsp:sp>
    <dsp:sp modelId="{920C2F2B-74FA-C443-BA6D-82A143BFA6F9}">
      <dsp:nvSpPr>
        <dsp:cNvPr id="0" name=""/>
        <dsp:cNvSpPr/>
      </dsp:nvSpPr>
      <dsp:spPr>
        <a:xfrm>
          <a:off x="3171791" y="551243"/>
          <a:ext cx="267414" cy="246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761"/>
              </a:lnTo>
              <a:lnTo>
                <a:pt x="267414" y="246076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75BE6-6B19-F043-AEAE-3A6E9A1385B0}">
      <dsp:nvSpPr>
        <dsp:cNvPr id="0" name=""/>
        <dsp:cNvSpPr/>
      </dsp:nvSpPr>
      <dsp:spPr>
        <a:xfrm>
          <a:off x="3439205" y="2736384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404456"/>
              <a:satOff val="-1752"/>
              <a:lumOff val="4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discovery (GOCDB &amp; BDII)</a:t>
          </a:r>
          <a:endParaRPr lang="en-US" sz="1700" kern="1200" dirty="0"/>
        </a:p>
      </dsp:txBody>
      <dsp:txXfrm>
        <a:off x="3455350" y="2752529"/>
        <a:ext cx="2020099" cy="518950"/>
      </dsp:txXfrm>
    </dsp:sp>
    <dsp:sp modelId="{7AC1C940-A094-2C49-83BD-B5F3D2E5D5E8}">
      <dsp:nvSpPr>
        <dsp:cNvPr id="0" name=""/>
        <dsp:cNvSpPr/>
      </dsp:nvSpPr>
      <dsp:spPr>
        <a:xfrm>
          <a:off x="3171791" y="551243"/>
          <a:ext cx="267414" cy="31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9812"/>
              </a:lnTo>
              <a:lnTo>
                <a:pt x="267414" y="3149812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12F01-A96D-5646-A62B-37803C9A1522}">
      <dsp:nvSpPr>
        <dsp:cNvPr id="0" name=""/>
        <dsp:cNvSpPr/>
      </dsp:nvSpPr>
      <dsp:spPr>
        <a:xfrm>
          <a:off x="3439205" y="3425435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Application/VM database</a:t>
          </a:r>
          <a:endParaRPr lang="en-US" sz="1700" kern="1200" dirty="0"/>
        </a:p>
      </dsp:txBody>
      <dsp:txXfrm>
        <a:off x="3455350" y="3441580"/>
        <a:ext cx="2020099" cy="518950"/>
      </dsp:txXfrm>
    </dsp:sp>
    <dsp:sp modelId="{D5A6530C-60CB-C540-95BA-117E21781818}">
      <dsp:nvSpPr>
        <dsp:cNvPr id="0" name=""/>
        <dsp:cNvSpPr/>
      </dsp:nvSpPr>
      <dsp:spPr>
        <a:xfrm>
          <a:off x="3171791" y="551243"/>
          <a:ext cx="267414" cy="3793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3110"/>
              </a:lnTo>
              <a:lnTo>
                <a:pt x="267414" y="379311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041F7-E5D7-374E-93E2-DC7F7E3C98A5}">
      <dsp:nvSpPr>
        <dsp:cNvPr id="0" name=""/>
        <dsp:cNvSpPr/>
      </dsp:nvSpPr>
      <dsp:spPr>
        <a:xfrm>
          <a:off x="3439205" y="4068733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60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VM Image distribution network</a:t>
          </a:r>
          <a:endParaRPr lang="en-US" sz="1700" kern="1200" dirty="0"/>
        </a:p>
      </dsp:txBody>
      <dsp:txXfrm>
        <a:off x="3455350" y="4084878"/>
        <a:ext cx="2020099" cy="518950"/>
      </dsp:txXfrm>
    </dsp:sp>
    <dsp:sp modelId="{A8F3B893-11BF-8348-A4A1-5389E01D4658}">
      <dsp:nvSpPr>
        <dsp:cNvPr id="0" name=""/>
        <dsp:cNvSpPr/>
      </dsp:nvSpPr>
      <dsp:spPr>
        <a:xfrm>
          <a:off x="0" y="2"/>
          <a:ext cx="2304440" cy="55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Resource Providers</a:t>
          </a:r>
          <a:endParaRPr lang="en-US" sz="2100" b="1" kern="1200" dirty="0"/>
        </a:p>
      </dsp:txBody>
      <dsp:txXfrm>
        <a:off x="16145" y="16147"/>
        <a:ext cx="2272150" cy="518950"/>
      </dsp:txXfrm>
    </dsp:sp>
    <dsp:sp modelId="{15FBA627-14C3-3B4D-A771-C1EFCB086C57}">
      <dsp:nvSpPr>
        <dsp:cNvPr id="0" name=""/>
        <dsp:cNvSpPr/>
      </dsp:nvSpPr>
      <dsp:spPr>
        <a:xfrm>
          <a:off x="230444" y="551243"/>
          <a:ext cx="262637" cy="413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30"/>
              </a:lnTo>
              <a:lnTo>
                <a:pt x="262637" y="41343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E2813-C148-A64A-81CB-7EF7C6A0AE8E}">
      <dsp:nvSpPr>
        <dsp:cNvPr id="0" name=""/>
        <dsp:cNvSpPr/>
      </dsp:nvSpPr>
      <dsp:spPr>
        <a:xfrm>
          <a:off x="493081" y="689053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08912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IaaS</a:t>
          </a:r>
          <a:r>
            <a:rPr lang="en-US" sz="1700" kern="1200" dirty="0" smtClean="0"/>
            <a:t> Cloud compute</a:t>
          </a:r>
          <a:endParaRPr lang="en-US" sz="1700" kern="1200" dirty="0"/>
        </a:p>
      </dsp:txBody>
      <dsp:txXfrm>
        <a:off x="509226" y="705198"/>
        <a:ext cx="2020099" cy="518950"/>
      </dsp:txXfrm>
    </dsp:sp>
    <dsp:sp modelId="{E1F76753-94DB-234E-8D42-A780B41D6327}">
      <dsp:nvSpPr>
        <dsp:cNvPr id="0" name=""/>
        <dsp:cNvSpPr/>
      </dsp:nvSpPr>
      <dsp:spPr>
        <a:xfrm>
          <a:off x="230444" y="551243"/>
          <a:ext cx="262637" cy="110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481"/>
              </a:lnTo>
              <a:lnTo>
                <a:pt x="262637" y="110248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E03B6-A6A7-0946-A9A7-CB6E4E56B697}">
      <dsp:nvSpPr>
        <dsp:cNvPr id="0" name=""/>
        <dsp:cNvSpPr/>
      </dsp:nvSpPr>
      <dsp:spPr>
        <a:xfrm>
          <a:off x="493081" y="1378104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277064"/>
              <a:satOff val="-4087"/>
              <a:lumOff val="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IaaS</a:t>
          </a:r>
          <a:r>
            <a:rPr lang="en-US" sz="1700" kern="1200" dirty="0" smtClean="0"/>
            <a:t> Cloud storage</a:t>
          </a:r>
          <a:endParaRPr lang="en-US" sz="1700" kern="1200" dirty="0"/>
        </a:p>
      </dsp:txBody>
      <dsp:txXfrm>
        <a:off x="509226" y="1394249"/>
        <a:ext cx="2020099" cy="518950"/>
      </dsp:txXfrm>
    </dsp:sp>
    <dsp:sp modelId="{601CF76A-29BD-EE4E-AF9F-6F7D9D9BA5D8}">
      <dsp:nvSpPr>
        <dsp:cNvPr id="0" name=""/>
        <dsp:cNvSpPr/>
      </dsp:nvSpPr>
      <dsp:spPr>
        <a:xfrm>
          <a:off x="5900695" y="3216"/>
          <a:ext cx="2304440" cy="55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Other providers</a:t>
          </a:r>
          <a:endParaRPr lang="en-US" sz="2100" b="1" kern="1200" dirty="0"/>
        </a:p>
      </dsp:txBody>
      <dsp:txXfrm>
        <a:off x="5916840" y="19361"/>
        <a:ext cx="2272150" cy="518950"/>
      </dsp:txXfrm>
    </dsp:sp>
    <dsp:sp modelId="{BE710D90-9AE0-F144-B247-5F6916705F76}">
      <dsp:nvSpPr>
        <dsp:cNvPr id="0" name=""/>
        <dsp:cNvSpPr/>
      </dsp:nvSpPr>
      <dsp:spPr>
        <a:xfrm>
          <a:off x="6131139" y="554456"/>
          <a:ext cx="230441" cy="413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30"/>
              </a:lnTo>
              <a:lnTo>
                <a:pt x="230441" y="41343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395AB-8CC9-774E-B436-1DC3875BC9B0}">
      <dsp:nvSpPr>
        <dsp:cNvPr id="0" name=""/>
        <dsp:cNvSpPr/>
      </dsp:nvSpPr>
      <dsp:spPr>
        <a:xfrm>
          <a:off x="6361581" y="692267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745216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brokering &amp; scheduling</a:t>
          </a:r>
          <a:endParaRPr lang="en-US" sz="1700" kern="1200" dirty="0"/>
        </a:p>
      </dsp:txBody>
      <dsp:txXfrm>
        <a:off x="6377726" y="708412"/>
        <a:ext cx="2020099" cy="518950"/>
      </dsp:txXfrm>
    </dsp:sp>
    <dsp:sp modelId="{3F978A00-4AB2-2740-B10A-35CAFD82A3BB}">
      <dsp:nvSpPr>
        <dsp:cNvPr id="0" name=""/>
        <dsp:cNvSpPr/>
      </dsp:nvSpPr>
      <dsp:spPr>
        <a:xfrm>
          <a:off x="6131139" y="554456"/>
          <a:ext cx="230441" cy="110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481"/>
              </a:lnTo>
              <a:lnTo>
                <a:pt x="230441" y="110248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C17C7-126A-0D45-882A-2A608529A058}">
      <dsp:nvSpPr>
        <dsp:cNvPr id="0" name=""/>
        <dsp:cNvSpPr/>
      </dsp:nvSpPr>
      <dsp:spPr>
        <a:xfrm>
          <a:off x="6361581" y="1381318"/>
          <a:ext cx="2052389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13368"/>
              <a:satOff val="-5255"/>
              <a:lumOff val="123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User community management</a:t>
          </a:r>
          <a:endParaRPr lang="en-US" sz="1700" kern="1200" dirty="0"/>
        </a:p>
      </dsp:txBody>
      <dsp:txXfrm>
        <a:off x="6377726" y="1397463"/>
        <a:ext cx="2020099" cy="518950"/>
      </dsp:txXfrm>
    </dsp:sp>
    <dsp:sp modelId="{74104143-C3B8-B249-9AD9-322B444BF511}">
      <dsp:nvSpPr>
        <dsp:cNvPr id="0" name=""/>
        <dsp:cNvSpPr/>
      </dsp:nvSpPr>
      <dsp:spPr>
        <a:xfrm>
          <a:off x="6131139" y="554456"/>
          <a:ext cx="219452" cy="1809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398"/>
              </a:lnTo>
              <a:lnTo>
                <a:pt x="219452" y="1809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0B6B3-CB33-0944-AE76-DB5221A61CA7}">
      <dsp:nvSpPr>
        <dsp:cNvPr id="0" name=""/>
        <dsp:cNvSpPr/>
      </dsp:nvSpPr>
      <dsp:spPr>
        <a:xfrm>
          <a:off x="6350591" y="2088235"/>
          <a:ext cx="2074341" cy="551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Virtual Appliance image repository</a:t>
          </a:r>
          <a:endParaRPr lang="en-US" sz="1700" kern="1200" dirty="0"/>
        </a:p>
      </dsp:txBody>
      <dsp:txXfrm>
        <a:off x="6366736" y="2104380"/>
        <a:ext cx="2042051" cy="518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BE8B5-202F-8742-A884-004E5551D3AA}">
      <dsp:nvSpPr>
        <dsp:cNvPr id="0" name=""/>
        <dsp:cNvSpPr/>
      </dsp:nvSpPr>
      <dsp:spPr>
        <a:xfrm>
          <a:off x="4241101" y="0"/>
          <a:ext cx="2704278" cy="646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EGI.eu	</a:t>
          </a:r>
          <a:endParaRPr lang="en-US" sz="2500" b="1" kern="1200" dirty="0"/>
        </a:p>
      </dsp:txBody>
      <dsp:txXfrm>
        <a:off x="4260048" y="18947"/>
        <a:ext cx="2666384" cy="608991"/>
      </dsp:txXfrm>
    </dsp:sp>
    <dsp:sp modelId="{075D070C-5118-F04C-A8BD-F94830682FF2}">
      <dsp:nvSpPr>
        <dsp:cNvPr id="0" name=""/>
        <dsp:cNvSpPr/>
      </dsp:nvSpPr>
      <dsp:spPr>
        <a:xfrm>
          <a:off x="4511529" y="646885"/>
          <a:ext cx="313813" cy="45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161"/>
              </a:lnTo>
              <a:lnTo>
                <a:pt x="313813" y="45916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B4CFD-AFE6-384B-BD12-28B93D67F197}">
      <dsp:nvSpPr>
        <dsp:cNvPr id="0" name=""/>
        <dsp:cNvSpPr/>
      </dsp:nvSpPr>
      <dsp:spPr>
        <a:xfrm>
          <a:off x="4825342" y="782603"/>
          <a:ext cx="2408493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Service availability monitoring</a:t>
          </a:r>
          <a:endParaRPr lang="en-US" sz="2000" kern="1200" dirty="0"/>
        </a:p>
      </dsp:txBody>
      <dsp:txXfrm>
        <a:off x="4844289" y="801550"/>
        <a:ext cx="2370599" cy="608991"/>
      </dsp:txXfrm>
    </dsp:sp>
    <dsp:sp modelId="{90FFCA67-4A29-4B46-BA72-5616226F8AA9}">
      <dsp:nvSpPr>
        <dsp:cNvPr id="0" name=""/>
        <dsp:cNvSpPr/>
      </dsp:nvSpPr>
      <dsp:spPr>
        <a:xfrm>
          <a:off x="4511529" y="646885"/>
          <a:ext cx="313813" cy="1267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767"/>
              </a:lnTo>
              <a:lnTo>
                <a:pt x="313813" y="126776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7DCE3-5642-6844-A812-963725D74ABD}">
      <dsp:nvSpPr>
        <dsp:cNvPr id="0" name=""/>
        <dsp:cNvSpPr/>
      </dsp:nvSpPr>
      <dsp:spPr>
        <a:xfrm>
          <a:off x="4825342" y="1591210"/>
          <a:ext cx="2408493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585190"/>
              <a:satOff val="-730"/>
              <a:lumOff val="1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Service usage </a:t>
          </a:r>
          <a:r>
            <a:rPr lang="en-US" sz="2000" kern="1200" dirty="0" smtClean="0"/>
            <a:t>accounting</a:t>
          </a:r>
          <a:endParaRPr lang="en-US" sz="2000" kern="1200" dirty="0"/>
        </a:p>
      </dsp:txBody>
      <dsp:txXfrm>
        <a:off x="4844289" y="1610157"/>
        <a:ext cx="2370599" cy="608991"/>
      </dsp:txXfrm>
    </dsp:sp>
    <dsp:sp modelId="{413DF5EA-06C3-AB47-B725-97CF6FAFBF98}">
      <dsp:nvSpPr>
        <dsp:cNvPr id="0" name=""/>
        <dsp:cNvSpPr/>
      </dsp:nvSpPr>
      <dsp:spPr>
        <a:xfrm>
          <a:off x="4511529" y="646885"/>
          <a:ext cx="313813" cy="2076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6374"/>
              </a:lnTo>
              <a:lnTo>
                <a:pt x="313813" y="2076374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86CCE-C4A1-5148-8935-28BA470D27CC}">
      <dsp:nvSpPr>
        <dsp:cNvPr id="0" name=""/>
        <dsp:cNvSpPr/>
      </dsp:nvSpPr>
      <dsp:spPr>
        <a:xfrm>
          <a:off x="4825342" y="2399817"/>
          <a:ext cx="2408493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Federated AAI coordination</a:t>
          </a:r>
          <a:endParaRPr lang="en-US" sz="2000" kern="1200" dirty="0"/>
        </a:p>
      </dsp:txBody>
      <dsp:txXfrm>
        <a:off x="4844289" y="2418764"/>
        <a:ext cx="2370599" cy="608991"/>
      </dsp:txXfrm>
    </dsp:sp>
    <dsp:sp modelId="{920C2F2B-74FA-C443-BA6D-82A143BFA6F9}">
      <dsp:nvSpPr>
        <dsp:cNvPr id="0" name=""/>
        <dsp:cNvSpPr/>
      </dsp:nvSpPr>
      <dsp:spPr>
        <a:xfrm>
          <a:off x="4511529" y="646885"/>
          <a:ext cx="313813" cy="288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981"/>
              </a:lnTo>
              <a:lnTo>
                <a:pt x="313813" y="288498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75BE6-6B19-F043-AEAE-3A6E9A1385B0}">
      <dsp:nvSpPr>
        <dsp:cNvPr id="0" name=""/>
        <dsp:cNvSpPr/>
      </dsp:nvSpPr>
      <dsp:spPr>
        <a:xfrm>
          <a:off x="4825342" y="3208424"/>
          <a:ext cx="2408493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55570"/>
              <a:satOff val="-2190"/>
              <a:lumOff val="5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Service discovery (GOCDB &amp; BDII)</a:t>
          </a:r>
          <a:endParaRPr lang="en-US" sz="2000" kern="1200" dirty="0"/>
        </a:p>
      </dsp:txBody>
      <dsp:txXfrm>
        <a:off x="4844289" y="3227371"/>
        <a:ext cx="2370599" cy="608991"/>
      </dsp:txXfrm>
    </dsp:sp>
    <dsp:sp modelId="{A8F3B893-11BF-8348-A4A1-5389E01D4658}">
      <dsp:nvSpPr>
        <dsp:cNvPr id="0" name=""/>
        <dsp:cNvSpPr/>
      </dsp:nvSpPr>
      <dsp:spPr>
        <a:xfrm>
          <a:off x="776526" y="0"/>
          <a:ext cx="2704278" cy="646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Resource Providers</a:t>
          </a:r>
          <a:endParaRPr lang="en-US" sz="2500" b="1" kern="1200" dirty="0"/>
        </a:p>
      </dsp:txBody>
      <dsp:txXfrm>
        <a:off x="795473" y="18947"/>
        <a:ext cx="2666384" cy="608991"/>
      </dsp:txXfrm>
    </dsp:sp>
    <dsp:sp modelId="{15FBA627-14C3-3B4D-A771-C1EFCB086C57}">
      <dsp:nvSpPr>
        <dsp:cNvPr id="0" name=""/>
        <dsp:cNvSpPr/>
      </dsp:nvSpPr>
      <dsp:spPr>
        <a:xfrm>
          <a:off x="1046953" y="646885"/>
          <a:ext cx="321089" cy="482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423"/>
              </a:lnTo>
              <a:lnTo>
                <a:pt x="321089" y="48242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E2813-C148-A64A-81CB-7EF7C6A0AE8E}">
      <dsp:nvSpPr>
        <dsp:cNvPr id="0" name=""/>
        <dsp:cNvSpPr/>
      </dsp:nvSpPr>
      <dsp:spPr>
        <a:xfrm>
          <a:off x="1368043" y="805865"/>
          <a:ext cx="2408493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60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Hadoop</a:t>
          </a:r>
          <a:r>
            <a:rPr lang="en-US" sz="2000" kern="1200" dirty="0" smtClean="0"/>
            <a:t> cell</a:t>
          </a:r>
          <a:endParaRPr lang="en-US" sz="2000" kern="1200" dirty="0"/>
        </a:p>
      </dsp:txBody>
      <dsp:txXfrm>
        <a:off x="1386990" y="824812"/>
        <a:ext cx="2370599" cy="608991"/>
      </dsp:txXfrm>
    </dsp:sp>
    <dsp:sp modelId="{E1F76753-94DB-234E-8D42-A780B41D6327}">
      <dsp:nvSpPr>
        <dsp:cNvPr id="0" name=""/>
        <dsp:cNvSpPr/>
      </dsp:nvSpPr>
      <dsp:spPr>
        <a:xfrm>
          <a:off x="1046953" y="646885"/>
          <a:ext cx="321089" cy="129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029"/>
              </a:lnTo>
              <a:lnTo>
                <a:pt x="321089" y="129102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E03B6-A6A7-0946-A9A7-CB6E4E56B697}">
      <dsp:nvSpPr>
        <dsp:cNvPr id="0" name=""/>
        <dsp:cNvSpPr/>
      </dsp:nvSpPr>
      <dsp:spPr>
        <a:xfrm>
          <a:off x="1368043" y="1614472"/>
          <a:ext cx="2408493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925950"/>
              <a:satOff val="-3649"/>
              <a:lumOff val="8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Key management</a:t>
          </a:r>
          <a:endParaRPr lang="en-US" sz="2000" kern="1200" dirty="0"/>
        </a:p>
      </dsp:txBody>
      <dsp:txXfrm>
        <a:off x="1386990" y="1633419"/>
        <a:ext cx="2370599" cy="608991"/>
      </dsp:txXfrm>
    </dsp:sp>
    <dsp:sp modelId="{B54CA003-9459-3942-97F6-812B33909494}">
      <dsp:nvSpPr>
        <dsp:cNvPr id="0" name=""/>
        <dsp:cNvSpPr/>
      </dsp:nvSpPr>
      <dsp:spPr>
        <a:xfrm>
          <a:off x="1046953" y="646885"/>
          <a:ext cx="321089" cy="2124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373"/>
              </a:lnTo>
              <a:lnTo>
                <a:pt x="321089" y="212437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66D71-58A5-1740-B142-BF2411ECD28F}">
      <dsp:nvSpPr>
        <dsp:cNvPr id="0" name=""/>
        <dsp:cNvSpPr/>
      </dsp:nvSpPr>
      <dsp:spPr>
        <a:xfrm>
          <a:off x="1368043" y="2447816"/>
          <a:ext cx="2387048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40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File format conversion</a:t>
          </a:r>
        </a:p>
      </dsp:txBody>
      <dsp:txXfrm>
        <a:off x="1386990" y="2466763"/>
        <a:ext cx="2349154" cy="608991"/>
      </dsp:txXfrm>
    </dsp:sp>
    <dsp:sp modelId="{CB43B284-936D-D94C-8BC0-CA3C17422A2B}">
      <dsp:nvSpPr>
        <dsp:cNvPr id="0" name=""/>
        <dsp:cNvSpPr/>
      </dsp:nvSpPr>
      <dsp:spPr>
        <a:xfrm>
          <a:off x="1046953" y="646885"/>
          <a:ext cx="321203" cy="2916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918"/>
              </a:lnTo>
              <a:lnTo>
                <a:pt x="321203" y="29169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06201-815B-5E4D-BB3F-346F669E554D}">
      <dsp:nvSpPr>
        <dsp:cNvPr id="0" name=""/>
        <dsp:cNvSpPr/>
      </dsp:nvSpPr>
      <dsp:spPr>
        <a:xfrm>
          <a:off x="1368157" y="3240360"/>
          <a:ext cx="2421369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096330"/>
              <a:satOff val="-5109"/>
              <a:lumOff val="12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integrity checking</a:t>
          </a:r>
        </a:p>
      </dsp:txBody>
      <dsp:txXfrm>
        <a:off x="1387104" y="3259307"/>
        <a:ext cx="2383475" cy="608991"/>
      </dsp:txXfrm>
    </dsp:sp>
    <dsp:sp modelId="{D9030ED0-3B9D-F04D-8703-EFCCEDA09091}">
      <dsp:nvSpPr>
        <dsp:cNvPr id="0" name=""/>
        <dsp:cNvSpPr/>
      </dsp:nvSpPr>
      <dsp:spPr>
        <a:xfrm>
          <a:off x="1046953" y="646885"/>
          <a:ext cx="321203" cy="3709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003"/>
              </a:lnTo>
              <a:lnTo>
                <a:pt x="321203" y="370900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060FB-9A19-4E4A-976B-929FAD2B1EF9}">
      <dsp:nvSpPr>
        <dsp:cNvPr id="0" name=""/>
        <dsp:cNvSpPr/>
      </dsp:nvSpPr>
      <dsp:spPr>
        <a:xfrm>
          <a:off x="1368157" y="4032445"/>
          <a:ext cx="2421359" cy="646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...</a:t>
          </a:r>
        </a:p>
      </dsp:txBody>
      <dsp:txXfrm>
        <a:off x="1387104" y="4051392"/>
        <a:ext cx="2383465" cy="608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BE8B5-202F-8742-A884-004E5551D3AA}">
      <dsp:nvSpPr>
        <dsp:cNvPr id="0" name=""/>
        <dsp:cNvSpPr/>
      </dsp:nvSpPr>
      <dsp:spPr>
        <a:xfrm>
          <a:off x="4243190" y="627"/>
          <a:ext cx="2368930" cy="566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EGI.eu	</a:t>
          </a:r>
          <a:endParaRPr lang="en-US" sz="3200" b="1" kern="1200" dirty="0"/>
        </a:p>
      </dsp:txBody>
      <dsp:txXfrm>
        <a:off x="4259787" y="17224"/>
        <a:ext cx="2335736" cy="533473"/>
      </dsp:txXfrm>
    </dsp:sp>
    <dsp:sp modelId="{968EB7C4-0107-224A-AA24-2B963EFE24E2}">
      <dsp:nvSpPr>
        <dsp:cNvPr id="0" name=""/>
        <dsp:cNvSpPr/>
      </dsp:nvSpPr>
      <dsp:spPr>
        <a:xfrm>
          <a:off x="4480083" y="567295"/>
          <a:ext cx="268551" cy="412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930"/>
              </a:lnTo>
              <a:lnTo>
                <a:pt x="268551" y="41293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7C0A2-45A0-8F48-81F2-BFE010DB7B3E}">
      <dsp:nvSpPr>
        <dsp:cNvPr id="0" name=""/>
        <dsp:cNvSpPr/>
      </dsp:nvSpPr>
      <dsp:spPr>
        <a:xfrm>
          <a:off x="4748635" y="696891"/>
          <a:ext cx="2121104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availability monitoring</a:t>
          </a:r>
          <a:endParaRPr lang="en-US" sz="1700" kern="1200" dirty="0"/>
        </a:p>
      </dsp:txBody>
      <dsp:txXfrm>
        <a:off x="4765232" y="713488"/>
        <a:ext cx="2087910" cy="533473"/>
      </dsp:txXfrm>
    </dsp:sp>
    <dsp:sp modelId="{90FFCA67-4A29-4B46-BA72-5616226F8AA9}">
      <dsp:nvSpPr>
        <dsp:cNvPr id="0" name=""/>
        <dsp:cNvSpPr/>
      </dsp:nvSpPr>
      <dsp:spPr>
        <a:xfrm>
          <a:off x="4480083" y="567295"/>
          <a:ext cx="274898" cy="111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957"/>
              </a:lnTo>
              <a:lnTo>
                <a:pt x="274898" y="111295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7DCE3-5642-6844-A812-963725D74ABD}">
      <dsp:nvSpPr>
        <dsp:cNvPr id="0" name=""/>
        <dsp:cNvSpPr/>
      </dsp:nvSpPr>
      <dsp:spPr>
        <a:xfrm>
          <a:off x="4754981" y="1396918"/>
          <a:ext cx="2109825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520169"/>
              <a:satOff val="-649"/>
              <a:lumOff val="1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usage </a:t>
          </a:r>
          <a:r>
            <a:rPr lang="en-US" sz="1700" kern="1200" dirty="0" smtClean="0"/>
            <a:t>accounting</a:t>
          </a:r>
          <a:endParaRPr lang="en-US" sz="1700" kern="1200" dirty="0"/>
        </a:p>
      </dsp:txBody>
      <dsp:txXfrm>
        <a:off x="4771578" y="1413515"/>
        <a:ext cx="2076631" cy="533473"/>
      </dsp:txXfrm>
    </dsp:sp>
    <dsp:sp modelId="{413DF5EA-06C3-AB47-B725-97CF6FAFBF98}">
      <dsp:nvSpPr>
        <dsp:cNvPr id="0" name=""/>
        <dsp:cNvSpPr/>
      </dsp:nvSpPr>
      <dsp:spPr>
        <a:xfrm>
          <a:off x="4480083" y="567295"/>
          <a:ext cx="274898" cy="1821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291"/>
              </a:lnTo>
              <a:lnTo>
                <a:pt x="274898" y="182129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86CCE-C4A1-5148-8935-28BA470D27CC}">
      <dsp:nvSpPr>
        <dsp:cNvPr id="0" name=""/>
        <dsp:cNvSpPr/>
      </dsp:nvSpPr>
      <dsp:spPr>
        <a:xfrm>
          <a:off x="4754981" y="2105253"/>
          <a:ext cx="2109825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40338"/>
              <a:satOff val="-1298"/>
              <a:lumOff val="3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Federated AAI coordination</a:t>
          </a:r>
          <a:endParaRPr lang="en-US" sz="1700" kern="1200" dirty="0"/>
        </a:p>
      </dsp:txBody>
      <dsp:txXfrm>
        <a:off x="4771578" y="2121850"/>
        <a:ext cx="2076631" cy="533473"/>
      </dsp:txXfrm>
    </dsp:sp>
    <dsp:sp modelId="{920C2F2B-74FA-C443-BA6D-82A143BFA6F9}">
      <dsp:nvSpPr>
        <dsp:cNvPr id="0" name=""/>
        <dsp:cNvSpPr/>
      </dsp:nvSpPr>
      <dsp:spPr>
        <a:xfrm>
          <a:off x="4480083" y="567295"/>
          <a:ext cx="274898" cy="2529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9626"/>
              </a:lnTo>
              <a:lnTo>
                <a:pt x="274898" y="252962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75BE6-6B19-F043-AEAE-3A6E9A1385B0}">
      <dsp:nvSpPr>
        <dsp:cNvPr id="0" name=""/>
        <dsp:cNvSpPr/>
      </dsp:nvSpPr>
      <dsp:spPr>
        <a:xfrm>
          <a:off x="4754981" y="2813587"/>
          <a:ext cx="2109825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7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 discovery (GOCDB &amp; BDII)</a:t>
          </a:r>
          <a:endParaRPr lang="en-US" sz="1700" kern="1200" dirty="0"/>
        </a:p>
      </dsp:txBody>
      <dsp:txXfrm>
        <a:off x="4771578" y="2830184"/>
        <a:ext cx="2076631" cy="533473"/>
      </dsp:txXfrm>
    </dsp:sp>
    <dsp:sp modelId="{A8F3B893-11BF-8348-A4A1-5389E01D4658}">
      <dsp:nvSpPr>
        <dsp:cNvPr id="0" name=""/>
        <dsp:cNvSpPr/>
      </dsp:nvSpPr>
      <dsp:spPr>
        <a:xfrm>
          <a:off x="1208244" y="627"/>
          <a:ext cx="2368930" cy="566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SIG RI</a:t>
          </a:r>
          <a:endParaRPr lang="en-US" sz="3200" b="1" kern="1200" dirty="0"/>
        </a:p>
      </dsp:txBody>
      <dsp:txXfrm>
        <a:off x="1224841" y="17224"/>
        <a:ext cx="2335736" cy="533473"/>
      </dsp:txXfrm>
    </dsp:sp>
    <dsp:sp modelId="{15FBA627-14C3-3B4D-A771-C1EFCB086C57}">
      <dsp:nvSpPr>
        <dsp:cNvPr id="0" name=""/>
        <dsp:cNvSpPr/>
      </dsp:nvSpPr>
      <dsp:spPr>
        <a:xfrm>
          <a:off x="1445137" y="567295"/>
          <a:ext cx="275732" cy="412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930"/>
              </a:lnTo>
              <a:lnTo>
                <a:pt x="275732" y="41293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E2813-C148-A64A-81CB-7EF7C6A0AE8E}">
      <dsp:nvSpPr>
        <dsp:cNvPr id="0" name=""/>
        <dsp:cNvSpPr/>
      </dsp:nvSpPr>
      <dsp:spPr>
        <a:xfrm>
          <a:off x="1720869" y="696891"/>
          <a:ext cx="2109825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080676"/>
              <a:satOff val="-2595"/>
              <a:lumOff val="6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Secure storage</a:t>
          </a:r>
          <a:endParaRPr lang="en-US" sz="1700" kern="1200" dirty="0"/>
        </a:p>
      </dsp:txBody>
      <dsp:txXfrm>
        <a:off x="1737466" y="713488"/>
        <a:ext cx="2076631" cy="533473"/>
      </dsp:txXfrm>
    </dsp:sp>
    <dsp:sp modelId="{E1F76753-94DB-234E-8D42-A780B41D6327}">
      <dsp:nvSpPr>
        <dsp:cNvPr id="0" name=""/>
        <dsp:cNvSpPr/>
      </dsp:nvSpPr>
      <dsp:spPr>
        <a:xfrm>
          <a:off x="1445137" y="567295"/>
          <a:ext cx="281272" cy="1133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334"/>
              </a:lnTo>
              <a:lnTo>
                <a:pt x="281272" y="1133334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E03B6-A6A7-0946-A9A7-CB6E4E56B697}">
      <dsp:nvSpPr>
        <dsp:cNvPr id="0" name=""/>
        <dsp:cNvSpPr/>
      </dsp:nvSpPr>
      <dsp:spPr>
        <a:xfrm>
          <a:off x="1726409" y="1417296"/>
          <a:ext cx="2109825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600844"/>
              <a:satOff val="-3244"/>
              <a:lumOff val="7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preservation</a:t>
          </a:r>
          <a:endParaRPr lang="en-US" sz="1700" kern="1200" dirty="0"/>
        </a:p>
      </dsp:txBody>
      <dsp:txXfrm>
        <a:off x="1743006" y="1433893"/>
        <a:ext cx="2076631" cy="533473"/>
      </dsp:txXfrm>
    </dsp:sp>
    <dsp:sp modelId="{B54CA003-9459-3942-97F6-812B33909494}">
      <dsp:nvSpPr>
        <dsp:cNvPr id="0" name=""/>
        <dsp:cNvSpPr/>
      </dsp:nvSpPr>
      <dsp:spPr>
        <a:xfrm>
          <a:off x="1445137" y="567295"/>
          <a:ext cx="281272" cy="186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3338"/>
              </a:lnTo>
              <a:lnTo>
                <a:pt x="281272" y="186333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66D71-58A5-1740-B142-BF2411ECD28F}">
      <dsp:nvSpPr>
        <dsp:cNvPr id="0" name=""/>
        <dsp:cNvSpPr/>
      </dsp:nvSpPr>
      <dsp:spPr>
        <a:xfrm>
          <a:off x="1726409" y="2147299"/>
          <a:ext cx="2091039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Open Data platform</a:t>
          </a:r>
          <a:endParaRPr lang="en-US" sz="1700" kern="1200" dirty="0"/>
        </a:p>
      </dsp:txBody>
      <dsp:txXfrm>
        <a:off x="1743006" y="2163896"/>
        <a:ext cx="2057845" cy="533473"/>
      </dsp:txXfrm>
    </dsp:sp>
    <dsp:sp modelId="{D2C4A2E6-BEB7-4D4D-8633-2B5CEA07A37F}">
      <dsp:nvSpPr>
        <dsp:cNvPr id="0" name=""/>
        <dsp:cNvSpPr/>
      </dsp:nvSpPr>
      <dsp:spPr>
        <a:xfrm>
          <a:off x="1445137" y="567295"/>
          <a:ext cx="287555" cy="2590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446"/>
              </a:lnTo>
              <a:lnTo>
                <a:pt x="287555" y="259044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87579-485C-1C47-9EFA-74BFDACE4B51}">
      <dsp:nvSpPr>
        <dsp:cNvPr id="0" name=""/>
        <dsp:cNvSpPr/>
      </dsp:nvSpPr>
      <dsp:spPr>
        <a:xfrm>
          <a:off x="1732692" y="2874407"/>
          <a:ext cx="2055198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641182"/>
              <a:satOff val="-4541"/>
              <a:lumOff val="10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Protected data analysis</a:t>
          </a:r>
          <a:endParaRPr lang="en-US" sz="1700" kern="1200" dirty="0"/>
        </a:p>
      </dsp:txBody>
      <dsp:txXfrm>
        <a:off x="1749289" y="2891004"/>
        <a:ext cx="2022004" cy="533473"/>
      </dsp:txXfrm>
    </dsp:sp>
    <dsp:sp modelId="{9484EDA4-A198-9842-8087-D99AEDC7C41E}">
      <dsp:nvSpPr>
        <dsp:cNvPr id="0" name=""/>
        <dsp:cNvSpPr/>
      </dsp:nvSpPr>
      <dsp:spPr>
        <a:xfrm>
          <a:off x="1445137" y="567295"/>
          <a:ext cx="312443" cy="3261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817"/>
              </a:lnTo>
              <a:lnTo>
                <a:pt x="312443" y="326181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89F2E-920D-D148-9557-6FC36B96B056}">
      <dsp:nvSpPr>
        <dsp:cNvPr id="0" name=""/>
        <dsp:cNvSpPr/>
      </dsp:nvSpPr>
      <dsp:spPr>
        <a:xfrm>
          <a:off x="1757580" y="3545778"/>
          <a:ext cx="1994950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161351"/>
              <a:satOff val="-5190"/>
              <a:lumOff val="12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Virtual laboratory</a:t>
          </a:r>
          <a:endParaRPr lang="en-US" sz="1700" kern="1200" dirty="0"/>
        </a:p>
      </dsp:txBody>
      <dsp:txXfrm>
        <a:off x="1774177" y="3562375"/>
        <a:ext cx="1961756" cy="533473"/>
      </dsp:txXfrm>
    </dsp:sp>
    <dsp:sp modelId="{61133B84-D271-BE49-AA98-5A453F8B4C72}">
      <dsp:nvSpPr>
        <dsp:cNvPr id="0" name=""/>
        <dsp:cNvSpPr/>
      </dsp:nvSpPr>
      <dsp:spPr>
        <a:xfrm>
          <a:off x="1445137" y="567295"/>
          <a:ext cx="325626" cy="3964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4513"/>
              </a:lnTo>
              <a:lnTo>
                <a:pt x="325626" y="396451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09473-F902-5342-91BD-3E149B659506}">
      <dsp:nvSpPr>
        <dsp:cNvPr id="0" name=""/>
        <dsp:cNvSpPr/>
      </dsp:nvSpPr>
      <dsp:spPr>
        <a:xfrm>
          <a:off x="1770763" y="4248474"/>
          <a:ext cx="1973652" cy="566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...</a:t>
          </a:r>
          <a:endParaRPr lang="en-US" sz="1700" kern="1200" dirty="0"/>
        </a:p>
      </dsp:txBody>
      <dsp:txXfrm>
        <a:off x="1787360" y="4265071"/>
        <a:ext cx="1940458" cy="533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8292-EA2E-1C42-89D9-5A49BEB96999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F9BC9-BD0A-B549-8F65-5C8D04D4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Support digital Research Area</a:t>
            </a:r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Pan-European research infrastructure</a:t>
            </a:r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Open federation of reliable services</a:t>
            </a:r>
          </a:p>
          <a:p>
            <a:pPr marL="171450" indent="-171450">
              <a:buFont typeface="Arial"/>
              <a:buChar char="•"/>
            </a:pPr>
            <a:r>
              <a:rPr lang="en-GB" dirty="0" smtClean="0"/>
              <a:t>Uniform access to national resources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5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Highlight </a:t>
            </a:r>
            <a:r>
              <a:rPr lang="en-GB" dirty="0" smtClean="0"/>
              <a:t>arrival of commercial </a:t>
            </a:r>
            <a:r>
              <a:rPr lang="en-GB" dirty="0" smtClean="0"/>
              <a:t>provider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Currently ~1000 cores, 16TB storage (BS &amp; OS)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ADEB-CE71-4D44-BB5B-E9E99BD0814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6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can develop new inter-operable cloud infrastructure across the continent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can boost demand. Particularly from the public sector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can boost supply. [...] Identify those "first mover" applications that matter, where you can come together.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need to restore trust and transparency.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need to make the most of our single market.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7864" y="6356350"/>
            <a:ext cx="2448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towards Horizon 2020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ocuments.egi.eu/document/205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bit.ly/1dOoRk8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gif"/><Relationship Id="rId6" Type="http://schemas.openxmlformats.org/officeDocument/2006/relationships/image" Target="../media/image8.gif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632848" cy="1470025"/>
          </a:xfrm>
        </p:spPr>
        <p:txBody>
          <a:bodyPr/>
          <a:lstStyle/>
          <a:p>
            <a:r>
              <a:rPr lang="en-GB" dirty="0" smtClean="0"/>
              <a:t>A European Cloud federation</a:t>
            </a:r>
            <a:br>
              <a:rPr lang="en-GB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3200" dirty="0" smtClean="0"/>
              <a:t>EGI’s Cloud strategy for 2020</a:t>
            </a:r>
            <a:endParaRPr lang="en-GB"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67744" y="4318248"/>
            <a:ext cx="5832648" cy="1343000"/>
          </a:xfrm>
        </p:spPr>
        <p:txBody>
          <a:bodyPr/>
          <a:lstStyle/>
          <a:p>
            <a:r>
              <a:rPr lang="en-US" sz="2400" dirty="0" smtClean="0"/>
              <a:t>EGI position paper:</a:t>
            </a:r>
          </a:p>
          <a:p>
            <a:r>
              <a:rPr lang="en-GB" sz="2400" u="sng" dirty="0">
                <a:hlinkClick r:id="rId2"/>
              </a:rPr>
              <a:t>https://documents.egi.eu/document/2050</a:t>
            </a:r>
            <a:r>
              <a:rPr lang="en-GB" sz="24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Federated Cloud service tiers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5309592"/>
            <a:ext cx="6480720" cy="783704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prstClr val="black"/>
                </a:solidFill>
              </a:rPr>
              <a:t>Federated </a:t>
            </a:r>
            <a:r>
              <a:rPr lang="en-GB" b="1" dirty="0" err="1" smtClean="0">
                <a:solidFill>
                  <a:prstClr val="black"/>
                </a:solidFill>
              </a:rPr>
              <a:t>IaaS</a:t>
            </a:r>
            <a:r>
              <a:rPr lang="en-GB" b="1" dirty="0" smtClean="0">
                <a:solidFill>
                  <a:prstClr val="black"/>
                </a:solidFill>
              </a:rPr>
              <a:t> Cloud</a:t>
            </a:r>
            <a:endParaRPr lang="en-GB" b="1" i="1" dirty="0">
              <a:solidFill>
                <a:prstClr val="black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157192"/>
            <a:ext cx="8820472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80470" y="5157192"/>
            <a:ext cx="3425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/>
              <a:t>Tier 1:</a:t>
            </a:r>
          </a:p>
          <a:p>
            <a:pPr algn="r"/>
            <a:r>
              <a:rPr lang="en-US" sz="1600" dirty="0" smtClean="0"/>
              <a:t>Reliable </a:t>
            </a:r>
          </a:p>
          <a:p>
            <a:pPr algn="r"/>
            <a:r>
              <a:rPr lang="en-US" sz="1600" dirty="0" smtClean="0"/>
              <a:t>Infrastructure Cloud</a:t>
            </a:r>
            <a:endParaRPr lang="en-US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1268760"/>
            <a:ext cx="8820472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76256" y="1268760"/>
            <a:ext cx="20298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Tier 4:</a:t>
            </a:r>
          </a:p>
          <a:p>
            <a:pPr algn="r"/>
            <a:r>
              <a:rPr lang="en-US" sz="1600" dirty="0" smtClean="0"/>
              <a:t>Zero ICT</a:t>
            </a:r>
          </a:p>
          <a:p>
            <a:pPr algn="r"/>
            <a:r>
              <a:rPr lang="en-US" sz="1600" dirty="0" smtClean="0"/>
              <a:t>Infrastructures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2492896"/>
            <a:ext cx="8820472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56176" y="2505670"/>
            <a:ext cx="27499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Tier 3:</a:t>
            </a:r>
          </a:p>
          <a:p>
            <a:pPr algn="r"/>
            <a:r>
              <a:rPr lang="en-US" sz="1500" dirty="0" smtClean="0"/>
              <a:t>Professional research infrastructure platforms</a:t>
            </a:r>
            <a:endParaRPr lang="en-US" sz="15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3789040"/>
            <a:ext cx="8820472" cy="12774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76256" y="3801814"/>
            <a:ext cx="202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Tier 2:</a:t>
            </a:r>
          </a:p>
          <a:p>
            <a:pPr algn="r"/>
            <a:r>
              <a:rPr lang="en-US" sz="1500" dirty="0" smtClean="0"/>
              <a:t>General-purpose platform services</a:t>
            </a:r>
            <a:endParaRPr lang="en-US" sz="1500" dirty="0"/>
          </a:p>
        </p:txBody>
      </p:sp>
      <p:sp>
        <p:nvSpPr>
          <p:cNvPr id="12" name="Rounded Rectangle 11"/>
          <p:cNvSpPr/>
          <p:nvPr/>
        </p:nvSpPr>
        <p:spPr>
          <a:xfrm>
            <a:off x="1691680" y="1412776"/>
            <a:ext cx="1152128" cy="2232248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</a:rPr>
              <a:t>VRE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9512" y="1412776"/>
            <a:ext cx="1152128" cy="3600400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</a:rPr>
              <a:t>VRE</a:t>
            </a:r>
            <a:endParaRPr lang="en-GB" sz="1200" b="1" dirty="0">
              <a:solidFill>
                <a:prstClr val="black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 rot="16200000">
            <a:off x="1403647" y="4221088"/>
            <a:ext cx="1080120" cy="504056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</a:rPr>
              <a:t>DB </a:t>
            </a:r>
            <a:r>
              <a:rPr lang="en-GB" sz="1600" b="1" dirty="0" err="1" smtClean="0">
                <a:solidFill>
                  <a:prstClr val="black"/>
                </a:solidFill>
              </a:rPr>
              <a:t>aaS</a:t>
            </a:r>
            <a:endParaRPr lang="en-GB" sz="1600" b="1" i="1" dirty="0">
              <a:solidFill>
                <a:prstClr val="black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 rot="16200000">
            <a:off x="1979711" y="4221088"/>
            <a:ext cx="1080120" cy="504056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err="1" smtClean="0">
                <a:solidFill>
                  <a:prstClr val="black"/>
                </a:solidFill>
              </a:rPr>
              <a:t>Hadoop</a:t>
            </a:r>
            <a:endParaRPr lang="en-GB" sz="16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err="1" smtClean="0">
                <a:solidFill>
                  <a:prstClr val="black"/>
                </a:solidFill>
              </a:rPr>
              <a:t>aaS</a:t>
            </a:r>
            <a:endParaRPr lang="en-GB" sz="1600" b="1" i="1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203848" y="1412776"/>
            <a:ext cx="1800200" cy="936104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dirty="0" smtClean="0">
                <a:solidFill>
                  <a:prstClr val="black"/>
                </a:solidFill>
              </a:rPr>
              <a:t>VRE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203848" y="2636912"/>
            <a:ext cx="1800200" cy="2376264"/>
            <a:chOff x="3707904" y="2636912"/>
            <a:chExt cx="1800200" cy="2376264"/>
          </a:xfrm>
        </p:grpSpPr>
        <p:sp>
          <p:nvSpPr>
            <p:cNvPr id="36" name="Rounded Rectangle 35"/>
            <p:cNvSpPr/>
            <p:nvPr/>
          </p:nvSpPr>
          <p:spPr>
            <a:xfrm>
              <a:off x="3707904" y="2636912"/>
              <a:ext cx="1800200" cy="2376264"/>
            </a:xfrm>
            <a:prstGeom prst="roundRect">
              <a:avLst>
                <a:gd name="adj" fmla="val 8907"/>
              </a:avLst>
            </a:prstGeom>
            <a:solidFill>
              <a:srgbClr val="FFFFFF"/>
            </a:solidFill>
            <a:ln w="28575" cmpd="sng">
              <a:solidFill>
                <a:srgbClr val="4F81BD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rtlCol="0" anchor="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600" b="1" i="1" dirty="0" smtClean="0">
                  <a:solidFill>
                    <a:prstClr val="black"/>
                  </a:solidFill>
                </a:rPr>
                <a:t>Secure storage</a:t>
              </a:r>
              <a:endParaRPr lang="en-GB" sz="1600" b="1" i="1" dirty="0">
                <a:solidFill>
                  <a:prstClr val="black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 rot="16200000">
              <a:off x="3491880" y="4149080"/>
              <a:ext cx="1080120" cy="504056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500" b="1" dirty="0" smtClean="0">
                  <a:solidFill>
                    <a:prstClr val="black"/>
                  </a:solidFill>
                </a:rPr>
                <a:t>Key </a:t>
              </a:r>
              <a:r>
                <a:rPr lang="en-GB" sz="1500" b="1" dirty="0" err="1" smtClean="0">
                  <a:solidFill>
                    <a:prstClr val="black"/>
                  </a:solidFill>
                </a:rPr>
                <a:t>Mgmt</a:t>
              </a:r>
              <a:endParaRPr lang="en-GB" sz="15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4067944" y="4149080"/>
              <a:ext cx="1080120" cy="504056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500" b="1" dirty="0" smtClean="0">
                  <a:solidFill>
                    <a:prstClr val="black"/>
                  </a:solidFill>
                </a:rPr>
                <a:t>Encryption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 rot="16200000">
              <a:off x="4644008" y="4149080"/>
              <a:ext cx="1080120" cy="504056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500" b="1" dirty="0" smtClean="0">
                  <a:solidFill>
                    <a:prstClr val="black"/>
                  </a:solidFill>
                </a:rPr>
                <a:t>ACL </a:t>
              </a:r>
              <a:r>
                <a:rPr lang="en-GB" sz="1500" b="1" dirty="0" err="1" smtClean="0">
                  <a:solidFill>
                    <a:prstClr val="black"/>
                  </a:solidFill>
                </a:rPr>
                <a:t>mgmt</a:t>
              </a:r>
              <a:endParaRPr lang="en-GB" sz="1500" b="1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42" name="Rounded Rectangle 41"/>
          <p:cNvSpPr/>
          <p:nvPr/>
        </p:nvSpPr>
        <p:spPr>
          <a:xfrm>
            <a:off x="5364088" y="1412776"/>
            <a:ext cx="1296144" cy="3600400"/>
          </a:xfrm>
          <a:prstGeom prst="roundRect">
            <a:avLst>
              <a:gd name="adj" fmla="val 8907"/>
            </a:avLst>
          </a:prstGeom>
          <a:solidFill>
            <a:srgbClr val="FFFFFF"/>
          </a:solidFill>
          <a:ln w="28575" cmpd="sng"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i="1" dirty="0" smtClean="0">
                <a:solidFill>
                  <a:prstClr val="black"/>
                </a:solidFill>
              </a:rPr>
              <a:t>Virtual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b="1" i="1" dirty="0" err="1" smtClean="0">
                <a:solidFill>
                  <a:prstClr val="black"/>
                </a:solidFill>
              </a:rPr>
              <a:t>eLaboratory</a:t>
            </a:r>
            <a:endParaRPr lang="en-GB" sz="1600" b="1" i="1" dirty="0">
              <a:solidFill>
                <a:prstClr val="black"/>
              </a:solidFill>
            </a:endParaRP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7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21" grpId="0" animBg="1"/>
      <p:bldP spid="33" grpId="0" animBg="1"/>
      <p:bldP spid="34" grpId="0" animBg="1"/>
      <p:bldP spid="37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Tier 1: </a:t>
            </a:r>
            <a:br>
              <a:rPr lang="en-US" sz="3600" dirty="0" smtClean="0"/>
            </a:br>
            <a:r>
              <a:rPr lang="en-US" sz="3600" dirty="0" smtClean="0"/>
              <a:t>Reliable Infrastructure Cloud</a:t>
            </a:r>
            <a:endParaRPr lang="en-US" sz="3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0809121"/>
              </p:ext>
            </p:extLst>
          </p:nvPr>
        </p:nvGraphicFramePr>
        <p:xfrm>
          <a:off x="395536" y="1340768"/>
          <a:ext cx="8424936" cy="469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Tier 2: </a:t>
            </a:r>
            <a:br>
              <a:rPr lang="en-US" sz="3600" dirty="0" smtClean="0"/>
            </a:br>
            <a:r>
              <a:rPr lang="en-US" sz="3600" dirty="0" smtClean="0"/>
              <a:t>General purpose services</a:t>
            </a:r>
            <a:endParaRPr lang="en-US" sz="3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34341838"/>
              </p:ext>
            </p:extLst>
          </p:nvPr>
        </p:nvGraphicFramePr>
        <p:xfrm>
          <a:off x="395536" y="1340768"/>
          <a:ext cx="8424936" cy="4691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5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Tier 3: </a:t>
            </a:r>
            <a:br>
              <a:rPr lang="en-US" sz="3600" dirty="0" smtClean="0"/>
            </a:br>
            <a:r>
              <a:rPr lang="en-US" sz="3600" dirty="0" smtClean="0"/>
              <a:t>Research infra. platforms</a:t>
            </a:r>
            <a:endParaRPr lang="en-US" sz="3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3877469"/>
              </p:ext>
            </p:extLst>
          </p:nvPr>
        </p:nvGraphicFramePr>
        <p:xfrm>
          <a:off x="395536" y="1340768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5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Resource Pricing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5040560"/>
          </a:xfrm>
        </p:spPr>
        <p:txBody>
          <a:bodyPr>
            <a:normAutofit fontScale="62500" lnSpcReduction="20000"/>
          </a:bodyPr>
          <a:lstStyle/>
          <a:p>
            <a:r>
              <a:rPr lang="en-US" sz="3300" b="1" dirty="0" smtClean="0"/>
              <a:t>Free </a:t>
            </a:r>
            <a:r>
              <a:rPr lang="en-US" sz="3300" b="1" dirty="0" smtClean="0"/>
              <a:t>at the point of use </a:t>
            </a:r>
            <a:endParaRPr lang="en-US" sz="3300" dirty="0"/>
          </a:p>
          <a:p>
            <a:pPr lvl="1"/>
            <a:r>
              <a:rPr lang="en-US" dirty="0" smtClean="0"/>
              <a:t>accounted resource consumption, best effort support, no direct reimbursement of accrued costs</a:t>
            </a:r>
          </a:p>
          <a:p>
            <a:pPr lvl="3"/>
            <a:endParaRPr lang="en-US" sz="2100" b="1" dirty="0" smtClean="0"/>
          </a:p>
          <a:p>
            <a:r>
              <a:rPr lang="en-US" sz="3300" b="1" dirty="0" smtClean="0"/>
              <a:t>Try </a:t>
            </a:r>
            <a:r>
              <a:rPr lang="en-US" sz="3300" b="1" dirty="0" smtClean="0"/>
              <a:t>before you buy</a:t>
            </a:r>
            <a:r>
              <a:rPr lang="en-US" sz="3300" dirty="0" smtClean="0"/>
              <a:t> </a:t>
            </a:r>
          </a:p>
          <a:p>
            <a:pPr lvl="1"/>
            <a:r>
              <a:rPr lang="en-US" dirty="0" smtClean="0"/>
              <a:t>Limited access to free resources, expires after defined time. </a:t>
            </a:r>
          </a:p>
          <a:p>
            <a:pPr lvl="1"/>
            <a:r>
              <a:rPr lang="en-US" dirty="0" smtClean="0"/>
              <a:t>Facilitates conversion rate from user to customer</a:t>
            </a:r>
          </a:p>
          <a:p>
            <a:pPr lvl="3"/>
            <a:endParaRPr lang="en-US" sz="2100" b="1" dirty="0" smtClean="0"/>
          </a:p>
          <a:p>
            <a:r>
              <a:rPr lang="en-US" sz="3300" b="1" dirty="0" smtClean="0"/>
              <a:t>Pay</a:t>
            </a:r>
            <a:r>
              <a:rPr lang="en-US" sz="3300" b="1" dirty="0" smtClean="0"/>
              <a:t>-as-you-go </a:t>
            </a:r>
          </a:p>
          <a:p>
            <a:pPr lvl="1"/>
            <a:r>
              <a:rPr lang="en-US" dirty="0" smtClean="0"/>
              <a:t>Fixed price per consumption unit, fees directly correlate with  consumed resources</a:t>
            </a:r>
          </a:p>
          <a:p>
            <a:pPr lvl="3"/>
            <a:endParaRPr lang="en-US" sz="2100" b="1" dirty="0" smtClean="0"/>
          </a:p>
          <a:p>
            <a:r>
              <a:rPr lang="en-US" sz="3300" b="1" dirty="0" smtClean="0"/>
              <a:t>Wholesale </a:t>
            </a:r>
            <a:r>
              <a:rPr lang="en-US" sz="3300" b="1" dirty="0" smtClean="0"/>
              <a:t>resource guarantee</a:t>
            </a:r>
            <a:r>
              <a:rPr lang="en-US" sz="3300" dirty="0" smtClean="0"/>
              <a:t> </a:t>
            </a:r>
          </a:p>
          <a:p>
            <a:pPr lvl="1"/>
            <a:r>
              <a:rPr lang="en-US" dirty="0" smtClean="0"/>
              <a:t>Soft-quota, 2-tier cost plan: Resources within quota paid as you go on wholesale price, overdraft within limits </a:t>
            </a:r>
            <a:r>
              <a:rPr lang="en-US" dirty="0" err="1" smtClean="0"/>
              <a:t>costed</a:t>
            </a:r>
            <a:r>
              <a:rPr lang="en-US" dirty="0" smtClean="0"/>
              <a:t> at pay-as-you-go plan</a:t>
            </a:r>
          </a:p>
          <a:p>
            <a:pPr lvl="3"/>
            <a:endParaRPr lang="en-US" sz="2100" b="1" dirty="0" smtClean="0"/>
          </a:p>
          <a:p>
            <a:r>
              <a:rPr lang="en-US" sz="3300" b="1" dirty="0" smtClean="0"/>
              <a:t>Reserved </a:t>
            </a:r>
            <a:r>
              <a:rPr lang="en-US" sz="3300" b="1" dirty="0" smtClean="0"/>
              <a:t>resources </a:t>
            </a:r>
          </a:p>
          <a:p>
            <a:pPr lvl="1"/>
            <a:r>
              <a:rPr lang="en-US" dirty="0" smtClean="0"/>
              <a:t>Exclusive resource reservation up to agreed limits. Overdraft not allowed, fixed </a:t>
            </a:r>
            <a:r>
              <a:rPr lang="en-US" dirty="0" smtClean="0"/>
              <a:t>payments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9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SLA governed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5040560"/>
          </a:xfrm>
        </p:spPr>
        <p:txBody>
          <a:bodyPr>
            <a:normAutofit fontScale="77500" lnSpcReduction="20000"/>
          </a:bodyPr>
          <a:lstStyle/>
          <a:p>
            <a:r>
              <a:rPr lang="en-US" sz="3300" b="1" dirty="0" smtClean="0"/>
              <a:t>Basic</a:t>
            </a:r>
            <a:endParaRPr lang="en-US" sz="3300" dirty="0"/>
          </a:p>
          <a:p>
            <a:pPr lvl="1"/>
            <a:r>
              <a:rPr lang="en-US" sz="3100" dirty="0" smtClean="0"/>
              <a:t>Managed through EGI OLA framework</a:t>
            </a:r>
          </a:p>
          <a:p>
            <a:pPr lvl="1"/>
            <a:r>
              <a:rPr lang="en-US" sz="3100" dirty="0" smtClean="0"/>
              <a:t>Available </a:t>
            </a:r>
            <a:r>
              <a:rPr lang="en-US" sz="3100" dirty="0"/>
              <a:t>at all Cloud service providers</a:t>
            </a:r>
          </a:p>
          <a:p>
            <a:pPr lvl="1"/>
            <a:r>
              <a:rPr lang="en-US" sz="3100" dirty="0"/>
              <a:t>“Free at the point of use” billing plan and </a:t>
            </a:r>
            <a:r>
              <a:rPr lang="en-US" sz="3100" dirty="0" smtClean="0"/>
              <a:t>higher</a:t>
            </a:r>
          </a:p>
          <a:p>
            <a:pPr lvl="4"/>
            <a:endParaRPr lang="en-US" sz="2300" dirty="0"/>
          </a:p>
          <a:p>
            <a:r>
              <a:rPr lang="en-US" sz="3300" b="1" dirty="0" smtClean="0"/>
              <a:t>Advanced</a:t>
            </a:r>
            <a:endParaRPr lang="en-US" sz="3300" b="1" dirty="0"/>
          </a:p>
          <a:p>
            <a:pPr lvl="1"/>
            <a:r>
              <a:rPr lang="en-US" sz="3100" dirty="0"/>
              <a:t>Available on all Cloud service providers</a:t>
            </a:r>
          </a:p>
          <a:p>
            <a:pPr lvl="1"/>
            <a:r>
              <a:rPr lang="en-US" sz="3100" dirty="0"/>
              <a:t>“Pay-as-you-go” plan or </a:t>
            </a:r>
            <a:r>
              <a:rPr lang="en-US" sz="3100" dirty="0" smtClean="0"/>
              <a:t>higher</a:t>
            </a:r>
          </a:p>
          <a:p>
            <a:pPr lvl="4"/>
            <a:endParaRPr lang="en-US" sz="2300" dirty="0"/>
          </a:p>
          <a:p>
            <a:r>
              <a:rPr lang="en-US" sz="3300" b="1" dirty="0" smtClean="0"/>
              <a:t>Custom/Premier</a:t>
            </a:r>
          </a:p>
          <a:p>
            <a:pPr lvl="1"/>
            <a:r>
              <a:rPr lang="en-US" sz="3200" dirty="0" smtClean="0"/>
              <a:t>Tailored </a:t>
            </a:r>
            <a:r>
              <a:rPr lang="en-US" sz="3200" dirty="0"/>
              <a:t>to community </a:t>
            </a:r>
            <a:r>
              <a:rPr lang="en-US" sz="3200" dirty="0" smtClean="0"/>
              <a:t>requirements</a:t>
            </a:r>
          </a:p>
          <a:p>
            <a:pPr lvl="1"/>
            <a:r>
              <a:rPr lang="en-US" sz="3100" dirty="0" smtClean="0"/>
              <a:t>Advanced SLAs subject to research and innovation</a:t>
            </a:r>
          </a:p>
          <a:p>
            <a:pPr lvl="1"/>
            <a:r>
              <a:rPr lang="en-US" sz="3100" dirty="0" smtClean="0"/>
              <a:t>Applicable </a:t>
            </a:r>
            <a:r>
              <a:rPr lang="en-US" sz="3100" dirty="0"/>
              <a:t>to subset of providers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4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755576" y="4221088"/>
            <a:ext cx="7704856" cy="20882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32000"/>
                </a:schemeClr>
              </a:gs>
              <a:gs pos="80000">
                <a:schemeClr val="accent4">
                  <a:shade val="93000"/>
                  <a:satMod val="130000"/>
                  <a:alpha val="32000"/>
                </a:schemeClr>
              </a:gs>
              <a:gs pos="100000">
                <a:schemeClr val="accent4">
                  <a:shade val="94000"/>
                  <a:satMod val="135000"/>
                  <a:alpha val="32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Strengthening the underpinning platform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Technology </a:t>
            </a:r>
            <a:r>
              <a:rPr lang="en-US" sz="4000" dirty="0" smtClean="0"/>
              <a:t>innovation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324036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Broader support for open standards in Cloud management frameworks</a:t>
            </a:r>
          </a:p>
          <a:p>
            <a:r>
              <a:rPr lang="en-US" sz="2400" dirty="0" smtClean="0"/>
              <a:t>Federated Network as a </a:t>
            </a:r>
            <a:r>
              <a:rPr lang="en-US" sz="2400" dirty="0" smtClean="0"/>
              <a:t>Service (incl. SDN)</a:t>
            </a:r>
            <a:endParaRPr lang="en-US" sz="2400" dirty="0" smtClean="0"/>
          </a:p>
          <a:p>
            <a:r>
              <a:rPr lang="en-US" sz="2400" dirty="0" smtClean="0"/>
              <a:t>Messaging network as a Service</a:t>
            </a:r>
          </a:p>
          <a:p>
            <a:r>
              <a:rPr lang="en-US" sz="2400" dirty="0" smtClean="0"/>
              <a:t>Improve Application Database to App Marketplace</a:t>
            </a:r>
          </a:p>
          <a:p>
            <a:pPr lvl="1"/>
            <a:r>
              <a:rPr lang="en-US" sz="2000" dirty="0" smtClean="0"/>
              <a:t>Stable market for cloud services, cloud products and applications between providers and consumers from the academia, public sector and </a:t>
            </a:r>
            <a:r>
              <a:rPr lang="en-US" sz="2000" dirty="0" smtClean="0"/>
              <a:t>enterprise</a:t>
            </a:r>
          </a:p>
          <a:p>
            <a:r>
              <a:rPr lang="en-US" sz="2400" dirty="0"/>
              <a:t>Engaging in </a:t>
            </a:r>
            <a:r>
              <a:rPr lang="en-US" sz="2400" dirty="0" err="1"/>
              <a:t>PoCs</a:t>
            </a:r>
            <a:r>
              <a:rPr lang="en-US" sz="2400" dirty="0"/>
              <a:t> </a:t>
            </a:r>
          </a:p>
          <a:p>
            <a:r>
              <a:rPr lang="en-US" sz="2400" dirty="0"/>
              <a:t>Strategic EC project </a:t>
            </a:r>
            <a:r>
              <a:rPr lang="en-US" sz="2400" dirty="0" smtClean="0"/>
              <a:t>proposals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16200000">
            <a:off x="-1332656" y="2636912"/>
            <a:ext cx="4968552" cy="20882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32000"/>
                </a:schemeClr>
              </a:gs>
              <a:gs pos="80000">
                <a:schemeClr val="accent4">
                  <a:shade val="93000"/>
                  <a:satMod val="130000"/>
                  <a:alpha val="32000"/>
                </a:schemeClr>
              </a:gs>
              <a:gs pos="100000">
                <a:schemeClr val="accent4">
                  <a:shade val="94000"/>
                  <a:satMod val="135000"/>
                  <a:alpha val="32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Value added services for VRCs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Technology </a:t>
            </a:r>
            <a:r>
              <a:rPr lang="en-US" sz="4000" dirty="0" smtClean="0"/>
              <a:t>innovation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916832"/>
            <a:ext cx="6336704" cy="3384376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 federated </a:t>
            </a:r>
            <a:r>
              <a:rPr lang="en-US" sz="2800" dirty="0" err="1"/>
              <a:t>IaaS</a:t>
            </a:r>
            <a:r>
              <a:rPr lang="en-US" sz="2800" dirty="0"/>
              <a:t> </a:t>
            </a:r>
            <a:r>
              <a:rPr lang="en-US" sz="2800" dirty="0" smtClean="0"/>
              <a:t>Cloud as EGIs backbone</a:t>
            </a:r>
            <a:endParaRPr lang="en-US" sz="2800" dirty="0"/>
          </a:p>
          <a:p>
            <a:r>
              <a:rPr lang="en-US" sz="2800" dirty="0"/>
              <a:t>Open standards for open platforms</a:t>
            </a:r>
          </a:p>
          <a:p>
            <a:r>
              <a:rPr lang="en-US" sz="2800" dirty="0" smtClean="0"/>
              <a:t>Innovate </a:t>
            </a:r>
            <a:r>
              <a:rPr lang="en-US" sz="2800" dirty="0"/>
              <a:t>and deploy </a:t>
            </a:r>
            <a:r>
              <a:rPr lang="en-US" sz="2800" dirty="0" err="1"/>
              <a:t>PaaS</a:t>
            </a:r>
            <a:r>
              <a:rPr lang="en-US" sz="2800" dirty="0"/>
              <a:t> &amp; </a:t>
            </a:r>
            <a:r>
              <a:rPr lang="en-US" sz="2800" dirty="0" err="1" smtClean="0"/>
              <a:t>SaaS</a:t>
            </a:r>
            <a:r>
              <a:rPr lang="en-US" sz="2800" dirty="0" smtClean="0"/>
              <a:t> on </a:t>
            </a:r>
            <a:r>
              <a:rPr lang="en-US" sz="2800" dirty="0" smtClean="0"/>
              <a:t>top</a:t>
            </a:r>
          </a:p>
          <a:p>
            <a:pPr lvl="1"/>
            <a:r>
              <a:rPr lang="en-US" sz="2400" dirty="0" smtClean="0"/>
              <a:t>Innovate on EGI service tiers 2, 3 and 4</a:t>
            </a:r>
            <a:endParaRPr lang="en-US" sz="2400" dirty="0" smtClean="0"/>
          </a:p>
          <a:p>
            <a:r>
              <a:rPr lang="en-US" sz="2800" dirty="0" smtClean="0"/>
              <a:t>Engaging </a:t>
            </a:r>
            <a:r>
              <a:rPr lang="en-US" sz="2800" dirty="0"/>
              <a:t>in </a:t>
            </a:r>
            <a:r>
              <a:rPr lang="en-US" sz="2800" dirty="0" err="1"/>
              <a:t>PoCs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Strategic </a:t>
            </a:r>
            <a:r>
              <a:rPr lang="en-US" sz="2800" dirty="0" smtClean="0"/>
              <a:t>EC project proposals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Marketplace(s) for Cloud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i="1" dirty="0" err="1" smtClean="0"/>
              <a:t>Standardisation</a:t>
            </a:r>
            <a:r>
              <a:rPr lang="en-US" sz="1800" i="1" dirty="0" smtClean="0"/>
              <a:t> of Cloud interfaces empowers freedom of choice for customers, better competition among providers and emergence of cloud marketplaces</a:t>
            </a:r>
          </a:p>
          <a:p>
            <a:endParaRPr lang="en-US" sz="1400" dirty="0"/>
          </a:p>
          <a:p>
            <a:r>
              <a:rPr lang="en-US" sz="1800" b="1" dirty="0" smtClean="0"/>
              <a:t>EGI Marketplace</a:t>
            </a:r>
          </a:p>
          <a:p>
            <a:pPr lvl="1"/>
            <a:r>
              <a:rPr lang="en-US" sz="1400" dirty="0" smtClean="0"/>
              <a:t>Rich and diverse set of individual offerings</a:t>
            </a:r>
          </a:p>
          <a:p>
            <a:pPr lvl="1"/>
            <a:r>
              <a:rPr lang="en-US" sz="1400" dirty="0" smtClean="0"/>
              <a:t>Application/VM Image repository</a:t>
            </a:r>
          </a:p>
          <a:p>
            <a:pPr lvl="1"/>
            <a:r>
              <a:rPr lang="en-US" sz="1400" dirty="0" smtClean="0"/>
              <a:t>User community choice of provider at all levels</a:t>
            </a:r>
          </a:p>
          <a:p>
            <a:pPr lvl="1"/>
            <a:r>
              <a:rPr lang="en-US" sz="1400" dirty="0" smtClean="0"/>
              <a:t>Academic and commercial resource &amp; service providers</a:t>
            </a:r>
          </a:p>
          <a:p>
            <a:pPr lvl="1"/>
            <a:endParaRPr lang="en-US" sz="1400" dirty="0" smtClean="0"/>
          </a:p>
          <a:p>
            <a:r>
              <a:rPr lang="en-US" sz="1800" b="1" dirty="0"/>
              <a:t>Helix Nebula Marketplace</a:t>
            </a:r>
          </a:p>
          <a:p>
            <a:pPr lvl="1"/>
            <a:r>
              <a:rPr lang="en-US" sz="1400" dirty="0"/>
              <a:t>EGI Federated Cloud as service provider</a:t>
            </a:r>
          </a:p>
          <a:p>
            <a:pPr lvl="1"/>
            <a:r>
              <a:rPr lang="en-US" sz="1400" dirty="0"/>
              <a:t>“Hidden” behind </a:t>
            </a:r>
            <a:r>
              <a:rPr lang="en-US" sz="1400" dirty="0"/>
              <a:t>a single </a:t>
            </a:r>
            <a:r>
              <a:rPr lang="en-US" sz="1400" dirty="0" smtClean="0"/>
              <a:t>technical </a:t>
            </a:r>
            <a:r>
              <a:rPr lang="en-US" sz="1400" dirty="0"/>
              <a:t>and policy broker</a:t>
            </a:r>
            <a:endParaRPr lang="en-US" sz="1400" dirty="0" smtClean="0"/>
          </a:p>
          <a:p>
            <a:pPr lvl="1"/>
            <a:endParaRPr lang="en-US" sz="1800" b="1" dirty="0" smtClean="0"/>
          </a:p>
          <a:p>
            <a:r>
              <a:rPr lang="en-US" sz="1800" b="1" dirty="0" smtClean="0"/>
              <a:t>EU Cloud for Europe</a:t>
            </a:r>
            <a:r>
              <a:rPr lang="en-US" sz="1800" b="1" dirty="0"/>
              <a:t> </a:t>
            </a:r>
            <a:r>
              <a:rPr lang="en-US" sz="1800" b="1" dirty="0" smtClean="0"/>
              <a:t>marketplace</a:t>
            </a:r>
          </a:p>
          <a:p>
            <a:pPr lvl="1"/>
            <a:r>
              <a:rPr lang="en-US" sz="1400" dirty="0" smtClean="0"/>
              <a:t>Integrate EGI’s solution and service portfolio</a:t>
            </a:r>
          </a:p>
          <a:p>
            <a:pPr lvl="1"/>
            <a:r>
              <a:rPr lang="en-US" sz="1400" dirty="0" smtClean="0"/>
              <a:t>Provide services for academia, government and business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9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Value proposition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Open standards, open technologies</a:t>
            </a:r>
          </a:p>
          <a:p>
            <a:pPr lvl="1"/>
            <a:r>
              <a:rPr lang="en-US" dirty="0"/>
              <a:t>Use of Open Standards is key to the establishment of an effective, fair and transparent cloud market in </a:t>
            </a:r>
            <a:r>
              <a:rPr lang="en-US" dirty="0" smtClean="0"/>
              <a:t>Europe</a:t>
            </a:r>
          </a:p>
          <a:p>
            <a:pPr lvl="1"/>
            <a:r>
              <a:rPr lang="en-US" dirty="0"/>
              <a:t>Open Source </a:t>
            </a:r>
            <a:r>
              <a:rPr lang="en-US" dirty="0" smtClean="0"/>
              <a:t>components raise the barrier for hidden backdoors, thus lead to more trusted services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Firmly rooted in Europe</a:t>
            </a:r>
          </a:p>
          <a:p>
            <a:pPr lvl="1"/>
            <a:r>
              <a:rPr lang="en-US" dirty="0" smtClean="0"/>
              <a:t>Strong public sector involvement through NRENs, NGIs, EIROs are EGI’s members</a:t>
            </a:r>
          </a:p>
          <a:p>
            <a:pPr lvl="1"/>
            <a:r>
              <a:rPr lang="en-US" dirty="0" smtClean="0"/>
              <a:t>European commercial Cloud resource providers, including SME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A single cross-border market</a:t>
            </a:r>
          </a:p>
          <a:p>
            <a:pPr lvl="1"/>
            <a:r>
              <a:rPr lang="en-US" dirty="0" smtClean="0"/>
              <a:t>Reaching out for research, government &amp; business sectors</a:t>
            </a:r>
          </a:p>
          <a:p>
            <a:pPr lvl="1"/>
            <a:r>
              <a:rPr lang="en-US" dirty="0" smtClean="0"/>
              <a:t>Level playing field for innovation and services on multi-service tiers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2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45259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EGI </a:t>
            </a:r>
            <a:r>
              <a:rPr lang="en-US" b="1" dirty="0" smtClean="0"/>
              <a:t>Federated Cloud</a:t>
            </a:r>
          </a:p>
          <a:p>
            <a:pPr marL="0" indent="0" algn="ctr">
              <a:buNone/>
            </a:pPr>
            <a:r>
              <a:rPr lang="en-US" sz="2000" i="1" dirty="0" smtClean="0"/>
              <a:t>From Pilot to Production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EGI’s Cloud strategy for </a:t>
            </a:r>
            <a:r>
              <a:rPr lang="en-US" b="1" dirty="0" smtClean="0"/>
              <a:t>2020</a:t>
            </a:r>
            <a:endParaRPr lang="en-US" b="1" dirty="0" smtClean="0"/>
          </a:p>
          <a:p>
            <a:pPr marL="0" indent="0" algn="ctr">
              <a:buNone/>
            </a:pPr>
            <a:r>
              <a:rPr lang="en-US" sz="2000" i="1" dirty="0" smtClean="0"/>
              <a:t>Data, Sharing, Innovation: Safe infrastructures for the </a:t>
            </a:r>
            <a:r>
              <a:rPr lang="en-US" sz="2000" i="1" dirty="0" smtClean="0"/>
              <a:t>ERA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6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Fit for the Digital Agenda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49727"/>
              </p:ext>
            </p:extLst>
          </p:nvPr>
        </p:nvGraphicFramePr>
        <p:xfrm>
          <a:off x="251520" y="1124744"/>
          <a:ext cx="8568952" cy="512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7200800"/>
              </a:tblGrid>
              <a:tr h="520318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Action 1:</a:t>
                      </a:r>
                      <a:endParaRPr lang="en-US" sz="2500" b="1" dirty="0"/>
                    </a:p>
                  </a:txBody>
                  <a:tcPr marT="93600" marB="93600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Interoperable, federated </a:t>
                      </a:r>
                      <a:r>
                        <a:rPr lang="en-US" sz="2500" dirty="0" err="1" smtClean="0"/>
                        <a:t>IaaS</a:t>
                      </a:r>
                      <a:r>
                        <a:rPr lang="en-US" sz="2500" dirty="0" smtClean="0"/>
                        <a:t> Cloud infrastructure</a:t>
                      </a:r>
                      <a:endParaRPr lang="en-US" sz="2500" dirty="0"/>
                    </a:p>
                  </a:txBody>
                  <a:tcPr marT="93600" marB="93600"/>
                </a:tc>
              </a:tr>
              <a:tr h="869212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Action 2:</a:t>
                      </a:r>
                      <a:endParaRPr lang="en-US" sz="2500" b="1" dirty="0"/>
                    </a:p>
                  </a:txBody>
                  <a:tcPr marT="93600" marB="936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Public sector Cloud federation for Cloud for Europe marketplace</a:t>
                      </a:r>
                      <a:endParaRPr lang="en-US" sz="2500" dirty="0"/>
                    </a:p>
                  </a:txBody>
                  <a:tcPr marT="93600" marB="93600"/>
                </a:tc>
              </a:tr>
              <a:tr h="869212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Action 3:</a:t>
                      </a:r>
                      <a:endParaRPr lang="en-US" sz="2500" b="1" dirty="0"/>
                    </a:p>
                  </a:txBody>
                  <a:tcPr marT="93600" marB="936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Engage in and lead H2020 e-Infrastructure, ICT LEIT &amp; CEF projects to boost Cloud service market</a:t>
                      </a:r>
                      <a:endParaRPr lang="en-US" sz="2500" dirty="0"/>
                    </a:p>
                  </a:txBody>
                  <a:tcPr marT="93600" marB="93600"/>
                </a:tc>
              </a:tr>
              <a:tr h="869212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Action 4:</a:t>
                      </a:r>
                      <a:endParaRPr lang="en-US" sz="2500" b="1" dirty="0"/>
                    </a:p>
                  </a:txBody>
                  <a:tcPr marT="93600" marB="93600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Transparent, accounting, billing &amp; SLAs; common T&amp;Cs</a:t>
                      </a:r>
                      <a:endParaRPr lang="en-US" sz="2500" dirty="0"/>
                    </a:p>
                  </a:txBody>
                  <a:tcPr marT="93600" marB="93600"/>
                </a:tc>
              </a:tr>
              <a:tr h="1566999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Action 5:</a:t>
                      </a:r>
                      <a:endParaRPr lang="en-US" sz="2500" b="1" dirty="0"/>
                    </a:p>
                  </a:txBody>
                  <a:tcPr marT="93600" marB="93600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EGI maintains close relationships with policy makers  through strategic partnerships (e.g. SIENA, </a:t>
                      </a:r>
                      <a:r>
                        <a:rPr lang="en-US" sz="2500" dirty="0" err="1" smtClean="0"/>
                        <a:t>CloudWATCH</a:t>
                      </a:r>
                      <a:r>
                        <a:rPr lang="en-US" sz="2500" dirty="0" smtClean="0"/>
                        <a:t> projects, e-IRG) and </a:t>
                      </a:r>
                      <a:r>
                        <a:rPr lang="en-US" sz="2500" dirty="0" err="1" smtClean="0"/>
                        <a:t>concertation</a:t>
                      </a:r>
                      <a:r>
                        <a:rPr lang="en-US" sz="2500" dirty="0" smtClean="0"/>
                        <a:t> meetings (e.g. ICT, Cloudscape series)</a:t>
                      </a:r>
                      <a:endParaRPr lang="en-US" sz="2500" dirty="0"/>
                    </a:p>
                  </a:txBody>
                  <a:tcPr marT="93600" marB="93600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20925614">
            <a:off x="3284257" y="4024628"/>
            <a:ext cx="5507320" cy="1366994"/>
          </a:xfrm>
          <a:prstGeom prst="rect">
            <a:avLst/>
          </a:prstGeom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Neelie</a:t>
            </a:r>
            <a:r>
              <a:rPr lang="en-US" sz="2400" dirty="0" smtClean="0"/>
              <a:t> </a:t>
            </a:r>
            <a:r>
              <a:rPr lang="en-US" sz="2400" dirty="0" err="1" smtClean="0"/>
              <a:t>Kroes</a:t>
            </a:r>
            <a:r>
              <a:rPr lang="en-US" sz="2400" dirty="0" smtClean="0"/>
              <a:t>: “A Cloud for Europe”</a:t>
            </a:r>
          </a:p>
          <a:p>
            <a:pPr algn="ctr"/>
            <a:r>
              <a:rPr lang="en-US" sz="2400" dirty="0" smtClean="0"/>
              <a:t>14 Nov 2013, Cloud4Europe Berlin</a:t>
            </a:r>
          </a:p>
          <a:p>
            <a:pPr algn="ctr"/>
            <a:r>
              <a:rPr lang="en-US" sz="2400" dirty="0">
                <a:hlinkClick r:id="rId3"/>
              </a:rPr>
              <a:t>http://bit.ly/</a:t>
            </a:r>
            <a:r>
              <a:rPr lang="en-US" sz="2400" dirty="0" smtClean="0">
                <a:hlinkClick r:id="rId3"/>
              </a:rPr>
              <a:t>1dOoRk8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8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EGI:</a:t>
            </a:r>
            <a:r>
              <a:rPr lang="en-US" dirty="0" smtClean="0"/>
              <a:t> Community of resource providers with long-term tradition in providing federated ICT services for research</a:t>
            </a:r>
          </a:p>
          <a:p>
            <a:pPr lvl="7"/>
            <a:endParaRPr lang="en-US" sz="1500" dirty="0" smtClean="0"/>
          </a:p>
          <a:p>
            <a:r>
              <a:rPr lang="en-US" b="1" dirty="0" smtClean="0"/>
              <a:t>EGI Federated Cloud:</a:t>
            </a:r>
            <a:r>
              <a:rPr lang="en-US" dirty="0" smtClean="0"/>
              <a:t> Paving the way for a federated cloud in Europe	</a:t>
            </a:r>
          </a:p>
          <a:p>
            <a:pPr lvl="1"/>
            <a:r>
              <a:rPr lang="en-US" dirty="0" smtClean="0"/>
              <a:t>Open standards, open technology</a:t>
            </a:r>
          </a:p>
          <a:p>
            <a:pPr lvl="1"/>
            <a:r>
              <a:rPr lang="en-US" dirty="0" smtClean="0"/>
              <a:t>Open membership, open processes</a:t>
            </a:r>
          </a:p>
          <a:p>
            <a:pPr lvl="5"/>
            <a:endParaRPr lang="en-US" sz="1500" dirty="0" smtClean="0"/>
          </a:p>
          <a:p>
            <a:r>
              <a:rPr lang="en-US" b="1" dirty="0" smtClean="0"/>
              <a:t>Driver for innovation in </a:t>
            </a:r>
            <a:r>
              <a:rPr lang="en-US" b="1" dirty="0" smtClean="0"/>
              <a:t>Europe</a:t>
            </a:r>
          </a:p>
          <a:p>
            <a:endParaRPr lang="en-US" b="1" dirty="0"/>
          </a:p>
          <a:p>
            <a:r>
              <a:rPr lang="en-US" b="1" dirty="0" smtClean="0"/>
              <a:t>International perspective:</a:t>
            </a:r>
            <a:r>
              <a:rPr lang="en-US" dirty="0" smtClean="0"/>
              <a:t> Although EGI activity, a global federation is in scope, with global concrete interest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Korea, South Africa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Canada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Taiwan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Australia </a:t>
            </a:r>
          </a:p>
          <a:p>
            <a:pPr lvl="1"/>
            <a:r>
              <a:rPr lang="en-US" b="1" dirty="0" smtClean="0">
                <a:solidFill>
                  <a:srgbClr val="1F497D"/>
                </a:solidFill>
              </a:rPr>
              <a:t>large public Cloud providers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0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589240"/>
            <a:ext cx="8075612" cy="709539"/>
          </a:xfrm>
        </p:spPr>
        <p:txBody>
          <a:bodyPr anchor="b"/>
          <a:lstStyle/>
          <a:p>
            <a:pPr marL="0" indent="0" algn="ctr">
              <a:buNone/>
            </a:pPr>
            <a:r>
              <a:rPr lang="en-GB" b="1" dirty="0" smtClean="0"/>
              <a:t>Questions?</a:t>
            </a:r>
            <a:endParaRPr lang="en-GB" b="1" dirty="0"/>
          </a:p>
        </p:txBody>
      </p:sp>
      <p:pic>
        <p:nvPicPr>
          <p:cNvPr id="4" name="Picture 3" descr="j03155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" y="1052736"/>
            <a:ext cx="9139560" cy="4747798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9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080868"/>
            <a:ext cx="9144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dirty="0" smtClean="0"/>
              <a:t>BACKUP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60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 2020 – LEIT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ICT </a:t>
            </a:r>
            <a:r>
              <a:rPr lang="en-US" b="1" dirty="0" smtClean="0"/>
              <a:t>7 – </a:t>
            </a:r>
            <a:r>
              <a:rPr lang="en-US" b="1" dirty="0" smtClean="0"/>
              <a:t>2014</a:t>
            </a:r>
            <a:r>
              <a:rPr lang="en-US" dirty="0" smtClean="0"/>
              <a:t>: </a:t>
            </a:r>
            <a:r>
              <a:rPr lang="en-US" dirty="0"/>
              <a:t>Advanced cloud infrastructures and services</a:t>
            </a:r>
          </a:p>
          <a:p>
            <a:pPr lvl="1"/>
            <a:r>
              <a:rPr lang="en-US" dirty="0" smtClean="0"/>
              <a:t>Scope a: Research </a:t>
            </a:r>
            <a:r>
              <a:rPr lang="en-US" dirty="0" smtClean="0"/>
              <a:t>&amp; Innovation action</a:t>
            </a:r>
          </a:p>
          <a:p>
            <a:pPr lvl="2"/>
            <a:r>
              <a:rPr lang="en-US" dirty="0" smtClean="0"/>
              <a:t>High performance heterogeneous cloud infrastructures</a:t>
            </a:r>
          </a:p>
          <a:p>
            <a:pPr lvl="2"/>
            <a:r>
              <a:rPr lang="en-US" dirty="0" smtClean="0"/>
              <a:t>Federated Cloud networking – SDN collaboration with GEANT</a:t>
            </a:r>
          </a:p>
          <a:p>
            <a:pPr lvl="2"/>
            <a:r>
              <a:rPr lang="en-US" dirty="0"/>
              <a:t>Dynamic configuration, automated provisioning and orchestration of cloud </a:t>
            </a:r>
            <a:r>
              <a:rPr lang="en-US" dirty="0" smtClean="0"/>
              <a:t>resources</a:t>
            </a:r>
            <a:endParaRPr lang="en-US" dirty="0"/>
          </a:p>
          <a:p>
            <a:pPr lvl="2"/>
            <a:r>
              <a:rPr lang="en-US" dirty="0"/>
              <a:t>Automated discovery and composition of services </a:t>
            </a:r>
          </a:p>
          <a:p>
            <a:pPr lvl="2"/>
            <a:r>
              <a:rPr lang="en-US" dirty="0"/>
              <a:t>Cloud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Large contribution (5 – 8 M EUR)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1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 2020 – LEIT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ICT </a:t>
            </a:r>
            <a:r>
              <a:rPr lang="en-US" b="1" dirty="0" smtClean="0"/>
              <a:t>16</a:t>
            </a:r>
            <a:r>
              <a:rPr lang="en-US" b="1" dirty="0" smtClean="0"/>
              <a:t> – 2015</a:t>
            </a:r>
            <a:r>
              <a:rPr lang="en-US" dirty="0" smtClean="0"/>
              <a:t>: Big Data - Research</a:t>
            </a:r>
            <a:endParaRPr lang="en-US" dirty="0"/>
          </a:p>
          <a:p>
            <a:pPr lvl="1"/>
            <a:r>
              <a:rPr lang="en-US" dirty="0" smtClean="0"/>
              <a:t>Scope a: Research </a:t>
            </a:r>
            <a:r>
              <a:rPr lang="en-US" dirty="0" smtClean="0"/>
              <a:t>&amp; Innovation </a:t>
            </a:r>
            <a:r>
              <a:rPr lang="en-US" dirty="0" smtClean="0"/>
              <a:t>action</a:t>
            </a:r>
          </a:p>
          <a:p>
            <a:pPr lvl="2"/>
            <a:r>
              <a:rPr lang="en-US" dirty="0" smtClean="0"/>
              <a:t>Novel </a:t>
            </a:r>
            <a:r>
              <a:rPr lang="en-US" dirty="0"/>
              <a:t>data structures, algorithms, </a:t>
            </a:r>
            <a:r>
              <a:rPr lang="en-US" dirty="0" smtClean="0"/>
              <a:t>methodology</a:t>
            </a:r>
          </a:p>
          <a:p>
            <a:pPr lvl="2"/>
            <a:r>
              <a:rPr lang="en-US" dirty="0" smtClean="0"/>
              <a:t>Novel software </a:t>
            </a:r>
            <a:r>
              <a:rPr lang="en-US" dirty="0"/>
              <a:t>architectures, </a:t>
            </a:r>
            <a:r>
              <a:rPr lang="en-US" dirty="0" err="1"/>
              <a:t>optimisation</a:t>
            </a:r>
            <a:r>
              <a:rPr lang="en-US" dirty="0"/>
              <a:t> </a:t>
            </a:r>
            <a:r>
              <a:rPr lang="en-US" dirty="0" smtClean="0"/>
              <a:t>methodologies</a:t>
            </a:r>
          </a:p>
          <a:p>
            <a:pPr lvl="2"/>
            <a:r>
              <a:rPr lang="en-US" dirty="0" smtClean="0"/>
              <a:t>Data </a:t>
            </a:r>
            <a:r>
              <a:rPr lang="en-US" dirty="0"/>
              <a:t>analytics, data quality assessment and </a:t>
            </a:r>
            <a:r>
              <a:rPr lang="en-US" dirty="0" smtClean="0"/>
              <a:t>improvement</a:t>
            </a:r>
          </a:p>
          <a:p>
            <a:pPr lvl="2"/>
            <a:r>
              <a:rPr lang="en-US" dirty="0"/>
              <a:t>prediction and visualization tasks </a:t>
            </a:r>
            <a:endParaRPr lang="en-US" dirty="0"/>
          </a:p>
          <a:p>
            <a:pPr lvl="2"/>
            <a:r>
              <a:rPr lang="en-US" dirty="0" smtClean="0"/>
              <a:t>Extremely large scale</a:t>
            </a:r>
            <a:endParaRPr lang="en-US" dirty="0"/>
          </a:p>
          <a:p>
            <a:r>
              <a:rPr lang="en-US" dirty="0" smtClean="0"/>
              <a:t>Large contribution (5 – 8 M EUR)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1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 2020 – LEIT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ICT </a:t>
            </a:r>
            <a:r>
              <a:rPr lang="en-US" b="1" dirty="0" smtClean="0"/>
              <a:t>32 </a:t>
            </a:r>
            <a:r>
              <a:rPr lang="en-US" b="1" dirty="0" smtClean="0"/>
              <a:t>– 2014</a:t>
            </a:r>
            <a:r>
              <a:rPr lang="en-US" dirty="0" smtClean="0"/>
              <a:t>: </a:t>
            </a:r>
            <a:r>
              <a:rPr lang="en-US" dirty="0" err="1" smtClean="0"/>
              <a:t>Cybersecurity</a:t>
            </a:r>
            <a:r>
              <a:rPr lang="en-US" dirty="0"/>
              <a:t>, Trustworthy ICT </a:t>
            </a:r>
            <a:endParaRPr lang="en-US" dirty="0"/>
          </a:p>
          <a:p>
            <a:pPr lvl="1"/>
            <a:r>
              <a:rPr lang="en-US" dirty="0" smtClean="0"/>
              <a:t>Scope a: Research </a:t>
            </a:r>
            <a:r>
              <a:rPr lang="en-US" dirty="0" smtClean="0"/>
              <a:t>&amp; Innovation action</a:t>
            </a:r>
          </a:p>
          <a:p>
            <a:pPr lvl="2"/>
            <a:r>
              <a:rPr lang="en-US" dirty="0"/>
              <a:t>Security-by-design for end-to-end </a:t>
            </a:r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Open, dynamically configurable systems</a:t>
            </a:r>
          </a:p>
          <a:p>
            <a:pPr lvl="2"/>
            <a:r>
              <a:rPr lang="en-US" dirty="0" smtClean="0"/>
              <a:t> Technologies for EGI to further develop secure Cloud services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Participating partner only</a:t>
            </a:r>
          </a:p>
          <a:p>
            <a:pPr lvl="2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Horizon 2020 – LEIT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EUB 1 – </a:t>
            </a:r>
            <a:r>
              <a:rPr lang="en-US" b="1" dirty="0" smtClean="0"/>
              <a:t>2014</a:t>
            </a:r>
            <a:r>
              <a:rPr lang="en-US" dirty="0" smtClean="0"/>
              <a:t>: </a:t>
            </a:r>
            <a:r>
              <a:rPr lang="en-US" dirty="0" smtClean="0"/>
              <a:t>Cloud computing, including security aspects</a:t>
            </a:r>
            <a:endParaRPr lang="en-US" dirty="0"/>
          </a:p>
          <a:p>
            <a:pPr lvl="1"/>
            <a:r>
              <a:rPr lang="en-US" dirty="0" smtClean="0"/>
              <a:t>Joint research activity</a:t>
            </a:r>
            <a:endParaRPr lang="en-US" dirty="0" smtClean="0"/>
          </a:p>
          <a:p>
            <a:pPr lvl="2"/>
            <a:r>
              <a:rPr lang="en-US" dirty="0" smtClean="0"/>
              <a:t>Cloud-enabled applications through robust </a:t>
            </a:r>
            <a:r>
              <a:rPr lang="en-US" dirty="0" err="1" smtClean="0"/>
              <a:t>standardised</a:t>
            </a:r>
            <a:r>
              <a:rPr lang="en-US" dirty="0" smtClean="0"/>
              <a:t> global technologies</a:t>
            </a:r>
          </a:p>
          <a:p>
            <a:pPr lvl="2"/>
            <a:r>
              <a:rPr lang="en-US" dirty="0" smtClean="0"/>
              <a:t>Integrating Cloud &amp; Big Data in terms of architecture, middleware and services</a:t>
            </a:r>
          </a:p>
          <a:p>
            <a:pPr lvl="2"/>
            <a:r>
              <a:rPr lang="en-US" dirty="0" smtClean="0"/>
              <a:t>Joint contributions to int’l SDOs or other Forum activities</a:t>
            </a:r>
            <a:endParaRPr lang="en-US" dirty="0"/>
          </a:p>
          <a:p>
            <a:r>
              <a:rPr lang="en-US" dirty="0" smtClean="0"/>
              <a:t>Estimated 1.5 M EUR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6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45259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EGI </a:t>
            </a:r>
            <a:r>
              <a:rPr lang="en-US" b="1" dirty="0" smtClean="0"/>
              <a:t>Federated Cloud</a:t>
            </a:r>
          </a:p>
          <a:p>
            <a:pPr marL="0" indent="0" algn="ctr">
              <a:buNone/>
            </a:pPr>
            <a:r>
              <a:rPr lang="en-US" sz="2000" i="1" dirty="0" smtClean="0"/>
              <a:t>From Pilot to Production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EGI’s Cloud strategy for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2020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Data, Sharing, Innovation: Safe infrastructures for the </a:t>
            </a:r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ERA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9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EGI Vision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 smtClean="0"/>
              <a:t>To </a:t>
            </a:r>
            <a:r>
              <a:rPr lang="en-GB" sz="2800" dirty="0"/>
              <a:t>support the digital European Research Area through a pan-European research infrastructure based on an open federation of reliable services that provide uniform access to national computing, storage and data </a:t>
            </a:r>
            <a:r>
              <a:rPr lang="en-GB" sz="2800" dirty="0" smtClean="0"/>
              <a:t>resources.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204C-0738-4F31-AC0D-2BA013E4E7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4005064"/>
            <a:ext cx="777686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EGI </a:t>
            </a:r>
            <a:r>
              <a:rPr lang="en-US" sz="2800" b="1" dirty="0" smtClean="0"/>
              <a:t>Council vision for the federated Cloud:</a:t>
            </a:r>
            <a:endParaRPr lang="en-US" sz="2800" b="1" dirty="0" smtClean="0"/>
          </a:p>
          <a:p>
            <a:pPr algn="ctr"/>
            <a:endParaRPr lang="en-US" sz="1100" b="1" dirty="0" smtClean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10M cores Cloud compute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 EB Cloud storage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1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 smtClean="0">
                <a:solidFill>
                  <a:schemeClr val="bg1"/>
                </a:solidFill>
              </a:rPr>
              <a:t>From Pilot to Production</a:t>
            </a:r>
            <a:endParaRPr lang="en-GB" sz="3800" dirty="0">
              <a:solidFill>
                <a:schemeClr val="bg1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79413" y="1052736"/>
            <a:ext cx="844105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srgbClr val="C00000"/>
                </a:solidFill>
                <a:latin typeface="Arial"/>
                <a:cs typeface="Arial"/>
              </a:rPr>
              <a:t>Objectives:</a:t>
            </a:r>
            <a:r>
              <a:rPr lang="en-GB" sz="2000" dirty="0" smtClean="0">
                <a:latin typeface="Arial"/>
                <a:cs typeface="Arial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latin typeface="Arial"/>
                <a:cs typeface="Arial"/>
              </a:rPr>
              <a:t>Identify </a:t>
            </a:r>
            <a:r>
              <a:rPr lang="en-GB" sz="1800" dirty="0">
                <a:latin typeface="Arial"/>
                <a:cs typeface="Arial"/>
              </a:rPr>
              <a:t>and investigate the capabilities needed to federate private clouds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Arial"/>
                <a:cs typeface="Arial"/>
              </a:rPr>
              <a:t>Identify the technical solutions, deploy proof of concepts in a pre production </a:t>
            </a:r>
            <a:r>
              <a:rPr lang="en-GB" sz="1800" dirty="0" err="1">
                <a:latin typeface="Arial"/>
                <a:cs typeface="Arial"/>
              </a:rPr>
              <a:t>testbed</a:t>
            </a:r>
            <a:r>
              <a:rPr lang="en-GB" sz="1800" dirty="0">
                <a:latin typeface="Arial"/>
                <a:cs typeface="Arial"/>
              </a:rPr>
              <a:t>, test the solutions with real use </a:t>
            </a:r>
            <a:r>
              <a:rPr lang="en-GB" sz="1800" dirty="0" smtClean="0">
                <a:latin typeface="Arial"/>
                <a:cs typeface="Arial"/>
              </a:rPr>
              <a:t>cases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srgbClr val="C00000"/>
                </a:solidFill>
                <a:latin typeface="Arial"/>
                <a:cs typeface="Arial"/>
              </a:rPr>
              <a:t>Capabilities</a:t>
            </a:r>
          </a:p>
          <a:p>
            <a:pPr lvl="1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Manage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VM instances</a:t>
            </a:r>
          </a:p>
          <a:p>
            <a:pPr lvl="1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Data access/transfer interface</a:t>
            </a:r>
          </a:p>
          <a:p>
            <a:pPr lvl="1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Cloud service information federation</a:t>
            </a:r>
          </a:p>
          <a:p>
            <a:pPr lvl="1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Resource consumption management</a:t>
            </a:r>
          </a:p>
          <a:p>
            <a:pPr lvl="1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Cloud service availability</a:t>
            </a:r>
          </a:p>
          <a:p>
            <a:pPr lvl="1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4752761"/>
              </p:ext>
            </p:extLst>
          </p:nvPr>
        </p:nvGraphicFramePr>
        <p:xfrm>
          <a:off x="251520" y="3541464"/>
          <a:ext cx="8568952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2682785"/>
            <a:ext cx="321432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>
                <a:latin typeface="Arial"/>
                <a:cs typeface="Arial"/>
              </a:rPr>
              <a:t>Notification &amp; </a:t>
            </a:r>
            <a:r>
              <a:rPr lang="en-US" dirty="0" smtClean="0">
                <a:latin typeface="Arial"/>
                <a:cs typeface="Arial"/>
              </a:rPr>
              <a:t>Automation</a:t>
            </a:r>
          </a:p>
          <a:p>
            <a:pPr marL="5238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Federated AAI</a:t>
            </a:r>
          </a:p>
          <a:p>
            <a:pPr marL="5238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VM </a:t>
            </a:r>
            <a:r>
              <a:rPr lang="en-US" dirty="0">
                <a:latin typeface="Arial"/>
                <a:cs typeface="Arial"/>
              </a:rPr>
              <a:t>Image </a:t>
            </a:r>
            <a:r>
              <a:rPr lang="en-US" dirty="0" smtClean="0">
                <a:latin typeface="Arial"/>
                <a:cs typeface="Arial"/>
              </a:rPr>
              <a:t>Management</a:t>
            </a:r>
          </a:p>
          <a:p>
            <a:pPr marL="5238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 smtClean="0">
                <a:latin typeface="Arial"/>
                <a:cs typeface="Arial"/>
              </a:rPr>
              <a:t>Brokering</a:t>
            </a:r>
            <a:endParaRPr lang="en-US" dirty="0">
              <a:latin typeface="Arial"/>
              <a:cs typeface="Arial"/>
            </a:endParaRPr>
          </a:p>
          <a:p>
            <a:pPr marL="5238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dirty="0" err="1" smtClean="0">
                <a:latin typeface="Arial"/>
                <a:cs typeface="Arial"/>
              </a:rPr>
              <a:t>Contextualisation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9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Participation – Nov 2013</a:t>
            </a:r>
            <a:endParaRPr lang="en-GB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174978" y="2128095"/>
            <a:ext cx="4619417" cy="3245121"/>
            <a:chOff x="2123728" y="1865811"/>
            <a:chExt cx="4619417" cy="3245121"/>
          </a:xfrm>
        </p:grpSpPr>
        <p:sp>
          <p:nvSpPr>
            <p:cNvPr id="72" name="Rectangle 71"/>
            <p:cNvSpPr/>
            <p:nvPr/>
          </p:nvSpPr>
          <p:spPr>
            <a:xfrm>
              <a:off x="2123728" y="1879459"/>
              <a:ext cx="4619417" cy="32053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92D050"/>
              </a:solidFill>
            </a:ln>
            <a:effectLst>
              <a:outerShdw blurRad="127000" dist="38100" dir="2700000" algn="tl" rotWithShape="0">
                <a:schemeClr val="bg1">
                  <a:lumMod val="85000"/>
                  <a:alpha val="40000"/>
                </a:scheme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p:spPr>
          <p:txBody>
            <a:bodyPr lIns="108000" tIns="108000" rIns="108000" bIns="108000" numCol="1" spcCol="108000" rtlCol="0" anchor="t" anchorCtr="0"/>
            <a:lstStyle/>
            <a:p>
              <a:pPr marL="0" marR="0" lvl="0" indent="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Arial"/>
                </a:rPr>
                <a:t>Members</a:t>
              </a: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smtClean="0">
                  <a:solidFill>
                    <a:srgbClr val="122047"/>
                  </a:solidFill>
                  <a:latin typeface="Arial"/>
                  <a:cs typeface="Arial"/>
                </a:rPr>
                <a:t>~70</a:t>
              </a: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2047"/>
                  </a:solidFill>
                  <a:effectLst/>
                  <a:uLnTx/>
                  <a:uFillTx/>
                  <a:latin typeface="Arial"/>
                  <a:cs typeface="Arial"/>
                </a:rPr>
                <a:t> individuals</a:t>
              </a:r>
              <a:endParaRPr lang="en-GB" sz="1600" kern="0" dirty="0">
                <a:solidFill>
                  <a:srgbClr val="122047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smtClean="0">
                  <a:solidFill>
                    <a:srgbClr val="122047"/>
                  </a:solidFill>
                  <a:latin typeface="Arial"/>
                  <a:cs typeface="Arial"/>
                </a:rPr>
                <a:t>~40</a:t>
              </a: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2047"/>
                  </a:solidFill>
                  <a:effectLst/>
                  <a:uLnTx/>
                  <a:uFillTx/>
                  <a:latin typeface="Arial"/>
                  <a:cs typeface="Arial"/>
                </a:rPr>
                <a:t> </a:t>
              </a: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2047"/>
                  </a:solidFill>
                  <a:effectLst/>
                  <a:uLnTx/>
                  <a:uFillTx/>
                  <a:latin typeface="Arial"/>
                  <a:cs typeface="Arial"/>
                </a:rPr>
                <a:t>institutions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122047"/>
                </a:solidFill>
                <a:effectLst/>
                <a:uLnTx/>
                <a:uFillTx/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2047"/>
                  </a:solidFill>
                  <a:effectLst/>
                  <a:uLnTx/>
                  <a:uFillTx/>
                  <a:latin typeface="Arial"/>
                  <a:cs typeface="Arial"/>
                </a:rPr>
                <a:t>&gt;13 countries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2149077" y="3361735"/>
              <a:ext cx="4432220" cy="17491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C00000"/>
                  </a:solidFill>
                  <a:latin typeface="Arial"/>
                  <a:cs typeface="Arial"/>
                </a:rPr>
                <a:t>Stakeholders</a:t>
              </a:r>
            </a:p>
            <a:p>
              <a:pPr marL="342900" indent="-342900">
                <a:lnSpc>
                  <a:spcPts val="2160"/>
                </a:lnSpc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n-GB" sz="1600" dirty="0" smtClean="0">
                  <a:latin typeface="Arial"/>
                  <a:cs typeface="Arial"/>
                </a:rPr>
                <a:t>23 </a:t>
              </a:r>
              <a:r>
                <a:rPr lang="en-GB" sz="1600" dirty="0">
                  <a:latin typeface="Arial"/>
                  <a:cs typeface="Arial"/>
                </a:rPr>
                <a:t>Resource </a:t>
              </a:r>
              <a:r>
                <a:rPr lang="en-GB" sz="1600" dirty="0" smtClean="0">
                  <a:latin typeface="Arial"/>
                  <a:cs typeface="Arial"/>
                </a:rPr>
                <a:t>Providers</a:t>
              </a:r>
            </a:p>
            <a:p>
              <a:pPr marL="800100" lvl="1" indent="-342900">
                <a:lnSpc>
                  <a:spcPts val="2160"/>
                </a:lnSpc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n-GB" sz="1600" dirty="0" smtClean="0">
                  <a:latin typeface="Arial"/>
                  <a:cs typeface="Arial"/>
                </a:rPr>
                <a:t>10 production</a:t>
              </a:r>
              <a:endParaRPr lang="en-GB" sz="1600" dirty="0">
                <a:latin typeface="Arial"/>
                <a:cs typeface="Arial"/>
              </a:endParaRPr>
            </a:p>
            <a:p>
              <a:pPr marL="342900" indent="-342900">
                <a:lnSpc>
                  <a:spcPts val="2160"/>
                </a:lnSpc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n-GB" sz="1600" dirty="0" smtClean="0">
                  <a:latin typeface="Arial"/>
                  <a:cs typeface="Arial"/>
                </a:rPr>
                <a:t>10 </a:t>
              </a:r>
              <a:r>
                <a:rPr lang="en-GB" sz="1600" dirty="0">
                  <a:latin typeface="Arial"/>
                  <a:cs typeface="Arial"/>
                </a:rPr>
                <a:t>Technology </a:t>
              </a:r>
              <a:r>
                <a:rPr lang="en-GB" sz="1600" dirty="0" smtClean="0">
                  <a:latin typeface="Arial"/>
                  <a:cs typeface="Arial"/>
                </a:rPr>
                <a:t>Providers</a:t>
              </a:r>
              <a:endParaRPr lang="en-GB" sz="1600" dirty="0">
                <a:latin typeface="Arial"/>
                <a:cs typeface="Arial"/>
              </a:endParaRPr>
            </a:p>
            <a:p>
              <a:pPr marL="342900" indent="-342900">
                <a:lnSpc>
                  <a:spcPts val="2160"/>
                </a:lnSpc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n-GB" sz="1600" dirty="0" smtClean="0">
                  <a:latin typeface="Arial"/>
                  <a:cs typeface="Arial"/>
                </a:rPr>
                <a:t>8 </a:t>
              </a:r>
              <a:r>
                <a:rPr lang="en-GB" sz="1600" dirty="0">
                  <a:latin typeface="Arial"/>
                  <a:cs typeface="Arial"/>
                </a:rPr>
                <a:t>User </a:t>
              </a:r>
              <a:r>
                <a:rPr lang="en-GB" sz="1600" dirty="0" smtClean="0">
                  <a:latin typeface="Arial"/>
                  <a:cs typeface="Arial"/>
                </a:rPr>
                <a:t>Communities</a:t>
              </a:r>
              <a:endParaRPr lang="en-GB" sz="1600" dirty="0">
                <a:latin typeface="Arial"/>
                <a:cs typeface="Arial"/>
              </a:endParaRPr>
            </a:p>
            <a:p>
              <a:pPr marL="342900" indent="-342900">
                <a:lnSpc>
                  <a:spcPts val="2160"/>
                </a:lnSpc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n-GB" sz="1600" dirty="0" smtClean="0">
                  <a:latin typeface="Arial"/>
                  <a:cs typeface="Arial"/>
                </a:rPr>
                <a:t>4 Liaisons</a:t>
              </a:r>
              <a:endParaRPr lang="en-GB" sz="1600" dirty="0">
                <a:latin typeface="Arial"/>
                <a:cs typeface="Arial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958256" y="1865811"/>
              <a:ext cx="1784889" cy="1953822"/>
            </a:xfrm>
            <a:prstGeom prst="rect">
              <a:avLst/>
            </a:prstGeom>
            <a:noFill/>
            <a:ln w="25400">
              <a:noFill/>
            </a:ln>
            <a:effectLst>
              <a:outerShdw blurRad="127000" dist="38100" dir="2700000" algn="tl" rotWithShape="0">
                <a:schemeClr val="bg1">
                  <a:lumMod val="85000"/>
                  <a:alpha val="40000"/>
                </a:scheme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p:spPr>
          <p:txBody>
            <a:bodyPr lIns="108000" tIns="108000" rIns="108000" bIns="108000" numCol="1" spcCol="108000" rtlCol="0" anchor="t" anchorCtr="0"/>
            <a:lstStyle/>
            <a:p>
              <a:pPr marR="0" lvl="0" defTabSz="914400" eaLnBrk="1" fontAlgn="auto" latinLnBrk="0" hangingPunct="1">
                <a:lnSpc>
                  <a:spcPts val="216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C00000"/>
                </a:buClr>
                <a:buSzTx/>
                <a:tabLst/>
                <a:defRPr/>
              </a:pPr>
              <a:r>
                <a:rPr lang="en-GB" sz="1600" b="1" kern="0" dirty="0" smtClean="0">
                  <a:solidFill>
                    <a:srgbClr val="C00000"/>
                  </a:solidFill>
                  <a:latin typeface="Arial"/>
                  <a:cs typeface="Arial"/>
                </a:rPr>
                <a:t>Technologies</a:t>
              </a:r>
              <a:endParaRPr lang="en-GB" sz="1600" b="1" kern="0" dirty="0">
                <a:solidFill>
                  <a:srgbClr val="C00000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err="1" smtClean="0">
                  <a:solidFill>
                    <a:srgbClr val="122047"/>
                  </a:solidFill>
                  <a:latin typeface="Arial"/>
                  <a:cs typeface="Arial"/>
                </a:rPr>
                <a:t>OpenNebula</a:t>
              </a:r>
              <a:endParaRPr lang="en-GB" sz="1600" kern="0" dirty="0">
                <a:solidFill>
                  <a:srgbClr val="122047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err="1" smtClean="0">
                  <a:solidFill>
                    <a:srgbClr val="122047"/>
                  </a:solidFill>
                  <a:latin typeface="Arial"/>
                  <a:cs typeface="Arial"/>
                </a:rPr>
                <a:t>StratusLab</a:t>
              </a:r>
              <a:endParaRPr lang="en-GB" sz="1600" kern="0" dirty="0">
                <a:solidFill>
                  <a:srgbClr val="122047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err="1" smtClean="0">
                  <a:solidFill>
                    <a:srgbClr val="122047"/>
                  </a:solidFill>
                  <a:latin typeface="Arial"/>
                  <a:cs typeface="Arial"/>
                </a:rPr>
                <a:t>OpenStack</a:t>
              </a:r>
              <a:endParaRPr lang="en-GB" sz="1600" kern="0" dirty="0">
                <a:solidFill>
                  <a:srgbClr val="122047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err="1" smtClean="0">
                  <a:solidFill>
                    <a:srgbClr val="122047"/>
                  </a:solidFill>
                  <a:latin typeface="Arial"/>
                  <a:cs typeface="Arial"/>
                </a:rPr>
                <a:t>Synnefo</a:t>
              </a:r>
              <a:endParaRPr lang="en-GB" sz="1600" kern="0" dirty="0">
                <a:solidFill>
                  <a:srgbClr val="122047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err="1" smtClean="0">
                  <a:solidFill>
                    <a:srgbClr val="122047"/>
                  </a:solidFill>
                  <a:latin typeface="Arial"/>
                  <a:cs typeface="Arial"/>
                </a:rPr>
                <a:t>WNoDeS</a:t>
              </a:r>
              <a:endParaRPr lang="en-GB" sz="1600" kern="0" dirty="0" smtClean="0">
                <a:solidFill>
                  <a:srgbClr val="122047"/>
                </a:solidFill>
                <a:latin typeface="Arial"/>
                <a:cs typeface="Arial"/>
              </a:endParaRP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smtClean="0">
                  <a:solidFill>
                    <a:srgbClr val="122047"/>
                  </a:solidFill>
                  <a:latin typeface="Arial"/>
                  <a:cs typeface="Arial"/>
                </a:rPr>
                <a:t>PERUN</a:t>
              </a:r>
            </a:p>
            <a:p>
              <a:pPr marL="285750" marR="0" lvl="0" indent="-285750" defTabSz="914400" eaLnBrk="1" fontAlgn="auto" latinLnBrk="0" hangingPunct="1">
                <a:lnSpc>
                  <a:spcPts val="216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lang="en-GB" sz="1600" kern="0" dirty="0" err="1" smtClean="0">
                  <a:solidFill>
                    <a:srgbClr val="122047"/>
                  </a:solidFill>
                  <a:latin typeface="Arial"/>
                  <a:cs typeface="Arial"/>
                </a:rPr>
                <a:t>SlipStream</a:t>
              </a:r>
              <a:endParaRPr lang="en-GB" sz="1600" kern="0" dirty="0">
                <a:solidFill>
                  <a:srgbClr val="122047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487049" y="4884738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BSC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87049" y="1735655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CNRS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87049" y="5784479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LMU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760106" y="128578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OeRC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488449" y="2164413"/>
            <a:ext cx="899999" cy="340519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B0F0"/>
            </a:solidFill>
            <a:prstDash val="solid"/>
          </a:ln>
          <a:effectLst>
            <a:outerShdw blurRad="127000" dist="38100" dir="2700000" algn="tl" rotWithShape="0">
              <a:schemeClr val="bg1">
                <a:lumMod val="85000"/>
                <a:alpha val="40000"/>
              </a:schemeClr>
            </a:outerShdw>
          </a:effectLst>
        </p:spPr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Masaryk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488449" y="1268760"/>
            <a:ext cx="899999" cy="360000"/>
          </a:xfrm>
          <a:prstGeom prst="roundRect">
            <a:avLst/>
          </a:prstGeom>
          <a:ln>
            <a:solidFill>
              <a:srgbClr val="4BACC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INFN-BARI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80313" y="5773453"/>
            <a:ext cx="899999" cy="340519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IFAE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87049" y="128578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Cyfronet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502897" y="5773113"/>
            <a:ext cx="899999" cy="34051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100%IT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124278" y="128578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CESNET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87049" y="3985000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ISRGrid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7488449" y="576790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SRCE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488449" y="5322643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DANTE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578020" y="128578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FZJ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488449" y="4877385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GRNET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306364" y="128578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GWDG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487049" y="4434869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STFC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488449" y="3518034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SARA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87049" y="2185524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KTH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488449" y="2613486"/>
            <a:ext cx="899999" cy="360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INFN-CNAF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87049" y="2635393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FCTSG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942192" y="1285786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EGI.eu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87049" y="5334607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BIFI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7488449" y="3048199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CESGA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87049" y="3085262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+mn-lt"/>
              </a:rPr>
              <a:t>CETA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7488449" y="3967179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IFCA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87049" y="3535131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IGI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486861" y="5784435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 smtClean="0">
                <a:solidFill>
                  <a:sysClr val="windowText" lastClr="000000"/>
                </a:solidFill>
                <a:latin typeface="+mn-lt"/>
                <a:ea typeface="+mn-ea"/>
              </a:rPr>
              <a:t>IPHC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7488449" y="1732365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 smtClean="0">
                <a:solidFill>
                  <a:sysClr val="windowText" lastClr="000000"/>
                </a:solidFill>
                <a:latin typeface="+mn-lt"/>
                <a:ea typeface="+mn-ea"/>
              </a:rPr>
              <a:t>IN2P3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88449" y="4441972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ysClr val="windowText" lastClr="000000"/>
                </a:solidFill>
                <a:latin typeface="+mn-lt"/>
                <a:ea typeface="+mn-ea"/>
              </a:rPr>
              <a:t>SZTAKI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481065" y="5782910"/>
            <a:ext cx="899999" cy="34051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ysClr val="windowText" lastClr="000000"/>
                </a:solidFill>
                <a:latin typeface="+mn-lt"/>
                <a:ea typeface="+mn-ea"/>
              </a:rPr>
              <a:t>IISAS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492093" y="5773113"/>
            <a:ext cx="899999" cy="34051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SixSq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pic>
        <p:nvPicPr>
          <p:cNvPr id="39" name="Picture 2" descr="http://www.slu.se/Global/externwebben/centrumbildningar-projekt/sv-lifewatch/nyheter/biov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780928"/>
            <a:ext cx="446475" cy="56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http://www.wenmr.eu/wenmr/sites/all/themes/wenmr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829" y="1763377"/>
            <a:ext cx="864096" cy="3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://www.clarin.eu/external/img/topleft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2" t="24529" r="6366" b="32857"/>
          <a:stretch/>
        </p:blipFill>
        <p:spPr bwMode="auto">
          <a:xfrm>
            <a:off x="1570277" y="5483295"/>
            <a:ext cx="1152128" cy="25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http://www.egi.eu/export/sites/egi/images_logos/SCI-BUS_logo_200px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457365" cy="34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http://www.esa.int/export/images/gaia_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861" y="5217552"/>
            <a:ext cx="530235" cy="53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63550"/>
            <a:ext cx="936104" cy="35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Rounded Rectangle 45"/>
          <p:cNvSpPr/>
          <p:nvPr/>
        </p:nvSpPr>
        <p:spPr>
          <a:xfrm>
            <a:off x="5508104" y="5777677"/>
            <a:ext cx="899999" cy="340519"/>
          </a:xfrm>
          <a:prstGeom prst="roundRect">
            <a:avLst/>
          </a:prstGeom>
          <a:ln>
            <a:solidFill>
              <a:srgbClr val="4BACC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</a:rPr>
              <a:t>CSC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95936" y="1645400"/>
            <a:ext cx="1028432" cy="4484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90164" y="4149080"/>
            <a:ext cx="560870" cy="54942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4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Software Platform </a:t>
            </a:r>
            <a:r>
              <a:rPr lang="en-US" sz="3600" dirty="0" smtClean="0"/>
              <a:t>architecture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779912" y="3708648"/>
            <a:ext cx="3312368" cy="783704"/>
          </a:xfrm>
          <a:prstGeom prst="roundRect">
            <a:avLst/>
          </a:prstGeom>
          <a:solidFill>
            <a:srgbClr val="FFFFFF"/>
          </a:solidFill>
          <a:ln w="57150" cmpd="sng"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Federated </a:t>
            </a:r>
            <a:r>
              <a:rPr lang="en-GB" sz="2000" b="1" dirty="0" err="1" smtClean="0">
                <a:solidFill>
                  <a:prstClr val="black"/>
                </a:solidFill>
              </a:rPr>
              <a:t>IaaS</a:t>
            </a:r>
            <a:r>
              <a:rPr lang="en-GB" sz="2000" b="1" dirty="0" smtClean="0">
                <a:solidFill>
                  <a:prstClr val="black"/>
                </a:solidFill>
              </a:rPr>
              <a:t> Cloud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88024" y="2772544"/>
            <a:ext cx="1080120" cy="792088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>
                <a:solidFill>
                  <a:prstClr val="black"/>
                </a:solidFill>
              </a:rPr>
              <a:t>Community </a:t>
            </a:r>
            <a:r>
              <a:rPr lang="en-GB" sz="1300" b="1" dirty="0" err="1">
                <a:solidFill>
                  <a:prstClr val="black"/>
                </a:solidFill>
              </a:rPr>
              <a:t>PaaS</a:t>
            </a:r>
            <a:endParaRPr lang="en-GB" sz="1300" b="1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88024" y="1836440"/>
            <a:ext cx="1080120" cy="792088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VRE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12160" y="1836440"/>
            <a:ext cx="1080120" cy="792088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VRE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36296" y="1836440"/>
            <a:ext cx="1152128" cy="792088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VRE</a:t>
            </a:r>
          </a:p>
        </p:txBody>
      </p:sp>
      <p:sp>
        <p:nvSpPr>
          <p:cNvPr id="15" name="Rounded Rectangle 14"/>
          <p:cNvSpPr/>
          <p:nvPr/>
        </p:nvSpPr>
        <p:spPr>
          <a:xfrm rot="5400000">
            <a:off x="4644008" y="1764432"/>
            <a:ext cx="864096" cy="6624736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4F81B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Core Infrastructure</a:t>
            </a:r>
            <a:endParaRPr lang="en-GB" sz="2000" i="1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63688" y="1836440"/>
            <a:ext cx="864096" cy="2664296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Virtual Research Environment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(VRE)</a:t>
            </a:r>
            <a:endParaRPr lang="en-GB" sz="1300" b="1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71800" y="1836440"/>
            <a:ext cx="864096" cy="2664296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VRE</a:t>
            </a:r>
            <a:endParaRPr lang="en-GB" sz="1300" b="1" dirty="0">
              <a:solidFill>
                <a:prstClr val="black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779912" y="1836440"/>
            <a:ext cx="864096" cy="1728192"/>
          </a:xfrm>
          <a:prstGeom prst="roundRect">
            <a:avLst/>
          </a:prstGeom>
          <a:solidFill>
            <a:srgbClr val="FFFFFF"/>
          </a:solidFill>
          <a:ln w="28575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300" b="1" dirty="0" smtClean="0">
                <a:solidFill>
                  <a:prstClr val="black"/>
                </a:solidFill>
              </a:rPr>
              <a:t>VRE</a:t>
            </a:r>
            <a:endParaRPr lang="en-GB" sz="1300" b="1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12160" y="2772544"/>
            <a:ext cx="2370360" cy="1719808"/>
          </a:xfrm>
          <a:custGeom>
            <a:avLst/>
            <a:gdLst/>
            <a:ahLst/>
            <a:cxnLst/>
            <a:rect l="l" t="t" r="r" b="b"/>
            <a:pathLst>
              <a:path w="2370360" h="1719808">
                <a:moveTo>
                  <a:pt x="130620" y="0"/>
                </a:moveTo>
                <a:lnTo>
                  <a:pt x="1409273" y="0"/>
                </a:lnTo>
                <a:lnTo>
                  <a:pt x="2173415" y="0"/>
                </a:lnTo>
                <a:lnTo>
                  <a:pt x="2239740" y="0"/>
                </a:lnTo>
                <a:cubicBezTo>
                  <a:pt x="2311879" y="0"/>
                  <a:pt x="2370360" y="58481"/>
                  <a:pt x="2370360" y="130620"/>
                </a:cubicBezTo>
                <a:lnTo>
                  <a:pt x="2370360" y="653084"/>
                </a:lnTo>
                <a:lnTo>
                  <a:pt x="2364456" y="682327"/>
                </a:lnTo>
                <a:lnTo>
                  <a:pt x="2364456" y="1528767"/>
                </a:lnTo>
                <a:cubicBezTo>
                  <a:pt x="2364456" y="1634276"/>
                  <a:pt x="2278924" y="1719808"/>
                  <a:pt x="2173415" y="1719808"/>
                </a:cubicBezTo>
                <a:lnTo>
                  <a:pt x="1409273" y="1719808"/>
                </a:lnTo>
                <a:cubicBezTo>
                  <a:pt x="1303764" y="1719808"/>
                  <a:pt x="1218232" y="1634276"/>
                  <a:pt x="1218232" y="1528767"/>
                </a:cubicBezTo>
                <a:lnTo>
                  <a:pt x="1218232" y="783704"/>
                </a:lnTo>
                <a:lnTo>
                  <a:pt x="130620" y="783704"/>
                </a:lnTo>
                <a:cubicBezTo>
                  <a:pt x="58481" y="783704"/>
                  <a:pt x="0" y="725223"/>
                  <a:pt x="0" y="653084"/>
                </a:cubicBezTo>
                <a:lnTo>
                  <a:pt x="0" y="130620"/>
                </a:lnTo>
                <a:cubicBezTo>
                  <a:pt x="0" y="58481"/>
                  <a:pt x="58481" y="0"/>
                  <a:pt x="130620" y="0"/>
                </a:cubicBezTo>
                <a:close/>
              </a:path>
            </a:pathLst>
          </a:custGeom>
          <a:solidFill>
            <a:srgbClr val="FFFFFF"/>
          </a:solidFill>
          <a:ln w="57150" cmpd="sng">
            <a:solidFill>
              <a:srgbClr val="4F81B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i="1" dirty="0">
                <a:solidFill>
                  <a:prstClr val="black"/>
                </a:solidFill>
              </a:rPr>
              <a:t>High-Throughput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i="1" dirty="0">
                <a:solidFill>
                  <a:prstClr val="black"/>
                </a:solidFill>
              </a:rPr>
              <a:t> Data Analysis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i="1" dirty="0">
                <a:solidFill>
                  <a:prstClr val="black"/>
                </a:solidFill>
              </a:rPr>
              <a:t>           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55576" y="1844824"/>
            <a:ext cx="864096" cy="3680792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4F81B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Collaboration</a:t>
            </a:r>
            <a:endParaRPr lang="en-GB" sz="2000" i="1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Cloud Infrastructure Platform</a:t>
            </a:r>
            <a:endParaRPr lang="en-GB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2483768" y="4428728"/>
            <a:ext cx="619268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</a:rPr>
              <a:t>EGI </a:t>
            </a:r>
            <a:r>
              <a:rPr lang="en-GB" sz="1400" dirty="0" smtClean="0">
                <a:solidFill>
                  <a:prstClr val="black"/>
                </a:solidFill>
              </a:rPr>
              <a:t>Core Infrastructure Platform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6056" y="4797152"/>
            <a:ext cx="1008112" cy="6564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Federated AAI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27784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Registry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00192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Monitoring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24328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Accounting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83768" y="1484784"/>
            <a:ext cx="6192688" cy="2871936"/>
          </a:xfrm>
          <a:prstGeom prst="roundRect">
            <a:avLst>
              <a:gd name="adj" fmla="val 870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</a:rPr>
              <a:t>EGI </a:t>
            </a:r>
            <a:r>
              <a:rPr lang="en-GB" dirty="0">
                <a:solidFill>
                  <a:prstClr val="black"/>
                </a:solidFill>
              </a:rPr>
              <a:t>F</a:t>
            </a:r>
            <a:r>
              <a:rPr lang="en-GB" dirty="0" smtClean="0">
                <a:solidFill>
                  <a:prstClr val="black"/>
                </a:solidFill>
              </a:rPr>
              <a:t>ederated </a:t>
            </a:r>
            <a:r>
              <a:rPr lang="en-GB" dirty="0" err="1" smtClean="0">
                <a:solidFill>
                  <a:prstClr val="black"/>
                </a:solidFill>
              </a:rPr>
              <a:t>IaaS</a:t>
            </a:r>
            <a:r>
              <a:rPr lang="en-GB" dirty="0" smtClean="0">
                <a:solidFill>
                  <a:prstClr val="black"/>
                </a:solidFill>
              </a:rPr>
              <a:t> Cloud Infrastructure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59832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Cloud Compute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707904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932040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Cloud Storage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380312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27584" y="1484784"/>
            <a:ext cx="1575792" cy="4392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t" anchorCtr="1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</a:rPr>
              <a:t>EGI Collaboration </a:t>
            </a:r>
            <a:r>
              <a:rPr lang="en-GB" dirty="0" smtClean="0">
                <a:solidFill>
                  <a:prstClr val="black"/>
                </a:solidFill>
              </a:rPr>
              <a:t>Platform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16200000">
            <a:off x="899592" y="4428728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EGI </a:t>
            </a:r>
            <a:endParaRPr lang="en-GB" sz="1600" dirty="0" smtClean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Virtual Appliance Marketplace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195736" y="3717032"/>
            <a:ext cx="50405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23730" y="4932784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 rot="16200000">
            <a:off x="899592" y="2556520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Image Repository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195736" y="3060576"/>
            <a:ext cx="0" cy="1872208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23730" y="3060576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51920" y="4797152"/>
            <a:ext cx="1008112" cy="6564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Information Discovery</a:t>
            </a:r>
            <a:endParaRPr lang="en-GB" sz="1200" dirty="0">
              <a:solidFill>
                <a:srgbClr val="0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31840" y="4149080"/>
            <a:ext cx="4896544" cy="656456"/>
            <a:chOff x="9396536" y="4365104"/>
            <a:chExt cx="4896544" cy="65645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9396536" y="4373488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620672" y="4373488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844808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3068944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293080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39"/>
          <p:cNvSpPr/>
          <p:nvPr/>
        </p:nvSpPr>
        <p:spPr>
          <a:xfrm>
            <a:off x="5148064" y="4653136"/>
            <a:ext cx="864096" cy="2880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SAML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23928" y="4653136"/>
            <a:ext cx="864096" cy="2880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GLUE2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31840" y="2132856"/>
            <a:ext cx="1152128" cy="2880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OCCI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004048" y="2132856"/>
            <a:ext cx="1152128" cy="2880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CDMI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32240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Information Discovery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580112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2132856"/>
            <a:ext cx="1152128" cy="2880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GLUE2+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27784" y="3348608"/>
            <a:ext cx="5904656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white"/>
                </a:solidFill>
              </a:rPr>
              <a:t>Cloud Management Stacks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white"/>
                </a:solidFill>
              </a:rPr>
              <a:t>(</a:t>
            </a:r>
            <a:r>
              <a:rPr lang="en-GB" sz="1200" dirty="0" err="1" smtClean="0">
                <a:solidFill>
                  <a:prstClr val="white"/>
                </a:solidFill>
              </a:rPr>
              <a:t>OpenStack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OpenNebula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CloudStack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Stratuslab</a:t>
            </a:r>
            <a:r>
              <a:rPr lang="en-GB" sz="1200" dirty="0" smtClean="0">
                <a:solidFill>
                  <a:prstClr val="white"/>
                </a:solidFill>
              </a:rPr>
              <a:t>, …</a:t>
            </a:r>
            <a:r>
              <a:rPr lang="en-GB" sz="1200" dirty="0" smtClean="0">
                <a:solidFill>
                  <a:prstClr val="white"/>
                </a:solidFill>
              </a:rPr>
              <a:t>)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35696" y="3573016"/>
            <a:ext cx="1152128" cy="28803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OVF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7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0" grpId="0" animBg="1"/>
      <p:bldP spid="51" grpId="0" animBg="1"/>
      <p:bldP spid="52" grpId="0" animBg="1"/>
      <p:bldP spid="55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45259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BFBFBF"/>
                </a:solidFill>
              </a:rPr>
              <a:t>EGI </a:t>
            </a:r>
            <a:r>
              <a:rPr lang="en-US" b="1" dirty="0" smtClean="0">
                <a:solidFill>
                  <a:srgbClr val="BFBFBF"/>
                </a:solidFill>
              </a:rPr>
              <a:t>Federated Cloud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BFBFBF"/>
                </a:solidFill>
              </a:rPr>
              <a:t>From Pilot to Production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EGI’s Cloud strategy for </a:t>
            </a:r>
            <a:r>
              <a:rPr lang="en-US" b="1" dirty="0" smtClean="0"/>
              <a:t>2020</a:t>
            </a:r>
            <a:endParaRPr lang="en-US" b="1" dirty="0" smtClean="0"/>
          </a:p>
          <a:p>
            <a:pPr marL="0" indent="0" algn="ctr">
              <a:buNone/>
            </a:pPr>
            <a:r>
              <a:rPr lang="en-US" sz="2000" i="1" dirty="0" smtClean="0"/>
              <a:t>Data, Sharing, Innovation: Safe infrastructures for the </a:t>
            </a:r>
            <a:r>
              <a:rPr lang="en-US" sz="2000" i="1" dirty="0" smtClean="0"/>
              <a:t>ERA</a:t>
            </a:r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Horizon 2020 Workshop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4 - 6 December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0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5175</TotalTime>
  <Words>1801</Words>
  <Application>Microsoft Macintosh PowerPoint</Application>
  <PresentationFormat>On-screen Show (4:3)</PresentationFormat>
  <Paragraphs>435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EGI-InSPIRE-Slide-Template_v4</vt:lpstr>
      <vt:lpstr>A European Cloud federation  EGI’s Cloud strategy for 2020</vt:lpstr>
      <vt:lpstr>Outline</vt:lpstr>
      <vt:lpstr>Outline</vt:lpstr>
      <vt:lpstr>EGI Vision</vt:lpstr>
      <vt:lpstr>From Pilot to Production</vt:lpstr>
      <vt:lpstr>Participation – Nov 2013</vt:lpstr>
      <vt:lpstr>Software Platform architecture</vt:lpstr>
      <vt:lpstr>Cloud Infrastructure Platform</vt:lpstr>
      <vt:lpstr>Outline</vt:lpstr>
      <vt:lpstr>Federated Cloud service tiers</vt:lpstr>
      <vt:lpstr>Tier 1:  Reliable Infrastructure Cloud</vt:lpstr>
      <vt:lpstr>Tier 2:  General purpose services</vt:lpstr>
      <vt:lpstr>Tier 3:  Research infra. platforms</vt:lpstr>
      <vt:lpstr>Resource Pricing</vt:lpstr>
      <vt:lpstr>SLA governed services</vt:lpstr>
      <vt:lpstr>Technology innovation</vt:lpstr>
      <vt:lpstr>Technology innovation</vt:lpstr>
      <vt:lpstr>Marketplace(s) for Cloud Services</vt:lpstr>
      <vt:lpstr>Value proposition</vt:lpstr>
      <vt:lpstr>Fit for the Digital Agenda</vt:lpstr>
      <vt:lpstr>Conclusion</vt:lpstr>
      <vt:lpstr>Thank you!</vt:lpstr>
      <vt:lpstr>PowerPoint Presentation</vt:lpstr>
      <vt:lpstr>Horizon 2020 – LEIT</vt:lpstr>
      <vt:lpstr>Horizon 2020 – LEIT</vt:lpstr>
      <vt:lpstr>Horizon 2020 – LEIT</vt:lpstr>
      <vt:lpstr>Horizon 2020 – LEIT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150</cp:revision>
  <dcterms:created xsi:type="dcterms:W3CDTF">2010-09-03T12:01:03Z</dcterms:created>
  <dcterms:modified xsi:type="dcterms:W3CDTF">2013-12-05T15:04:39Z</dcterms:modified>
</cp:coreProperties>
</file>