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7"/>
  </p:notesMasterIdLst>
  <p:sldIdLst>
    <p:sldId id="256" r:id="rId2"/>
    <p:sldId id="266" r:id="rId3"/>
    <p:sldId id="268" r:id="rId4"/>
    <p:sldId id="267" r:id="rId5"/>
    <p:sldId id="265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10/23/2013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10/23/2013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10/23/2013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10/23/2013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5827" TargetMode="External"/><Relationship Id="rId2" Type="http://schemas.openxmlformats.org/officeDocument/2006/relationships/hyperlink" Target="https://rt.egi.eu/rt/Ticket/Display.html?id=562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t.egi.eu/rt/Ticket/Display.html?id=572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avannah.cern.ch/support/?139005" TargetMode="External"/><Relationship Id="rId2" Type="http://schemas.openxmlformats.org/officeDocument/2006/relationships/hyperlink" Target="https://savannah.cern.ch/support/?13856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t.egi.eu/rt/Ticket/Display.html?id=5728" TargetMode="External"/><Relationship Id="rId4" Type="http://schemas.openxmlformats.org/officeDocument/2006/relationships/hyperlink" Target="https://savannah.cern.ch/support/?13911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5829" TargetMode="External"/><Relationship Id="rId2" Type="http://schemas.openxmlformats.org/officeDocument/2006/relationships/hyperlink" Target="https://rt.egi.eu/rt/Ticket/Display.html?id=588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5761" TargetMode="External"/><Relationship Id="rId2" Type="http://schemas.openxmlformats.org/officeDocument/2006/relationships/hyperlink" Target="https://rt.egi.eu/rt/Ticket/Display.html?id=576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avannah.cern.ch/support/index.php?14012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19672" y="1700808"/>
            <a:ext cx="7200800" cy="2520279"/>
          </a:xfrm>
        </p:spPr>
        <p:txBody>
          <a:bodyPr/>
          <a:lstStyle/>
          <a:p>
            <a:r>
              <a:rPr lang="en-GB" dirty="0" smtClean="0"/>
              <a:t>Major changes in last GGUS release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437112"/>
            <a:ext cx="5832648" cy="792088"/>
          </a:xfrm>
        </p:spPr>
        <p:txBody>
          <a:bodyPr/>
          <a:lstStyle/>
          <a:p>
            <a:r>
              <a:rPr lang="en-GB" dirty="0" smtClean="0"/>
              <a:t>H. Dres, G. Grein (GGUS)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10/23/2013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20130710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Modified metrics calculation for </a:t>
            </a:r>
            <a:r>
              <a:rPr lang="en-US" dirty="0"/>
              <a:t>PT tickets assigned to </a:t>
            </a:r>
            <a:r>
              <a:rPr lang="en-US" dirty="0" smtClean="0"/>
              <a:t>UMD </a:t>
            </a:r>
            <a:r>
              <a:rPr lang="de-DE" dirty="0" smtClean="0"/>
              <a:t>(</a:t>
            </a:r>
            <a:r>
              <a:rPr lang="de-DE" dirty="0" smtClean="0">
                <a:hlinkClick r:id="rId2"/>
              </a:rPr>
              <a:t>5627</a:t>
            </a:r>
            <a:r>
              <a:rPr lang="de-DE" dirty="0" smtClean="0"/>
              <a:t>):</a:t>
            </a:r>
          </a:p>
          <a:p>
            <a:r>
              <a:rPr lang="en-US" dirty="0"/>
              <a:t>Display the quality of service on page </a:t>
            </a:r>
            <a:r>
              <a:rPr lang="en-US" dirty="0" err="1"/>
              <a:t>resp_unit_info</a:t>
            </a:r>
            <a:r>
              <a:rPr lang="en-US" dirty="0" smtClean="0"/>
              <a:t> (</a:t>
            </a:r>
            <a:r>
              <a:rPr lang="en-US" dirty="0" smtClean="0">
                <a:hlinkClick r:id="rId3"/>
              </a:rPr>
              <a:t>5827</a:t>
            </a:r>
            <a:r>
              <a:rPr lang="en-US" dirty="0" smtClean="0"/>
              <a:t>)</a:t>
            </a:r>
          </a:p>
          <a:p>
            <a:r>
              <a:rPr lang="en-US" dirty="0"/>
              <a:t>Make field "Affected component version" depending on field "Affected component" </a:t>
            </a:r>
            <a:r>
              <a:rPr lang="en-US" dirty="0" smtClean="0"/>
              <a:t>(</a:t>
            </a:r>
            <a:r>
              <a:rPr lang="en-US" dirty="0" smtClean="0">
                <a:hlinkClick r:id="rId4"/>
              </a:rPr>
              <a:t>5727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182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Implemented </a:t>
            </a:r>
            <a:r>
              <a:rPr lang="en-US" dirty="0" smtClean="0"/>
              <a:t>several enhancements on interface to SNOW (</a:t>
            </a:r>
            <a:r>
              <a:rPr lang="en-US" dirty="0" smtClean="0">
                <a:hlinkClick r:id="rId2"/>
              </a:rPr>
              <a:t>SAV138565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SAV139005</a:t>
            </a:r>
            <a:r>
              <a:rPr lang="en-US" dirty="0" smtClean="0"/>
              <a:t>,  </a:t>
            </a:r>
            <a:r>
              <a:rPr lang="en-US" dirty="0" smtClean="0">
                <a:hlinkClick r:id="rId4"/>
              </a:rPr>
              <a:t>SAV139111</a:t>
            </a:r>
            <a:r>
              <a:rPr lang="en-US" dirty="0" smtClean="0"/>
              <a:t>)</a:t>
            </a:r>
          </a:p>
          <a:p>
            <a:r>
              <a:rPr lang="en-US"/>
              <a:t>Implement new field "Fix component version" (</a:t>
            </a:r>
            <a:r>
              <a:rPr lang="en-US">
                <a:hlinkClick r:id="rId5"/>
              </a:rPr>
              <a:t>5728</a:t>
            </a:r>
            <a:r>
              <a:rPr lang="en-US" smtClean="0"/>
              <a:t>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8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New </a:t>
            </a:r>
            <a:r>
              <a:rPr lang="de-DE" dirty="0" err="1" smtClean="0"/>
              <a:t>support</a:t>
            </a:r>
            <a:r>
              <a:rPr lang="de-DE" dirty="0" smtClean="0"/>
              <a:t> </a:t>
            </a:r>
            <a:r>
              <a:rPr lang="de-DE" dirty="0" err="1" smtClean="0"/>
              <a:t>units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680520"/>
          </a:xfrm>
        </p:spPr>
        <p:txBody>
          <a:bodyPr/>
          <a:lstStyle/>
          <a:p>
            <a:r>
              <a:rPr lang="de-DE" dirty="0" smtClean="0"/>
              <a:t>CVMFS (</a:t>
            </a:r>
            <a:r>
              <a:rPr lang="de-DE" dirty="0" smtClean="0">
                <a:hlinkClick r:id="rId2"/>
              </a:rPr>
              <a:t>5883</a:t>
            </a:r>
            <a:r>
              <a:rPr lang="de-DE" dirty="0" smtClean="0"/>
              <a:t>)</a:t>
            </a:r>
          </a:p>
          <a:p>
            <a:r>
              <a:rPr lang="de-DE" dirty="0" smtClean="0"/>
              <a:t>IDGF (</a:t>
            </a:r>
            <a:r>
              <a:rPr lang="de-DE" dirty="0" smtClean="0">
                <a:hlinkClick r:id="rId3"/>
              </a:rPr>
              <a:t>5829</a:t>
            </a:r>
            <a:r>
              <a:rPr lang="de-DE" dirty="0" smtClean="0"/>
              <a:t>)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81878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Decommissioned SUs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686800" cy="4741987"/>
          </a:xfrm>
        </p:spPr>
        <p:txBody>
          <a:bodyPr/>
          <a:lstStyle/>
          <a:p>
            <a:r>
              <a:rPr lang="en-GB" sz="2800" dirty="0" smtClean="0"/>
              <a:t>Condor </a:t>
            </a:r>
            <a:r>
              <a:rPr lang="en-GB" sz="2800" dirty="0" err="1" smtClean="0"/>
              <a:t>Utils</a:t>
            </a:r>
            <a:r>
              <a:rPr lang="en-GB" sz="2800" dirty="0" smtClean="0"/>
              <a:t> (</a:t>
            </a:r>
            <a:r>
              <a:rPr lang="en-GB" sz="2800" dirty="0" smtClean="0">
                <a:hlinkClick r:id="rId2"/>
              </a:rPr>
              <a:t>5762</a:t>
            </a:r>
            <a:r>
              <a:rPr lang="en-GB" sz="2800" dirty="0" smtClean="0"/>
              <a:t>)</a:t>
            </a:r>
          </a:p>
          <a:p>
            <a:r>
              <a:rPr lang="de-DE" sz="2800" dirty="0" err="1" smtClean="0"/>
              <a:t>Torque</a:t>
            </a:r>
            <a:r>
              <a:rPr lang="de-DE" sz="2800" dirty="0" smtClean="0"/>
              <a:t> </a:t>
            </a:r>
            <a:r>
              <a:rPr lang="de-DE" sz="2800" dirty="0" err="1" smtClean="0"/>
              <a:t>Utils</a:t>
            </a:r>
            <a:r>
              <a:rPr lang="de-DE" sz="2800" dirty="0" smtClean="0"/>
              <a:t> (</a:t>
            </a:r>
            <a:r>
              <a:rPr lang="en-GB" sz="2800" dirty="0" smtClean="0">
                <a:hlinkClick r:id="rId3"/>
              </a:rPr>
              <a:t>5761</a:t>
            </a:r>
            <a:r>
              <a:rPr lang="en-GB" sz="2800" dirty="0" smtClean="0"/>
              <a:t>)</a:t>
            </a:r>
          </a:p>
          <a:p>
            <a:r>
              <a:rPr lang="de-DE" sz="2800" dirty="0" smtClean="0"/>
              <a:t>ETICS (</a:t>
            </a:r>
            <a:r>
              <a:rPr lang="en-GB" sz="2800" dirty="0" smtClean="0">
                <a:hlinkClick r:id="rId4"/>
              </a:rPr>
              <a:t>SAV140123</a:t>
            </a:r>
            <a:r>
              <a:rPr lang="en-GB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38765711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-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EGI-InSPIRE-Slide-Template_v4-11</Template>
  <TotalTime>0</TotalTime>
  <Words>116</Words>
  <Application>Microsoft Office PowerPoint</Application>
  <PresentationFormat>Bildschirmpräsentation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EGI-InSPIRE-Slide-Template_v4-11</vt:lpstr>
      <vt:lpstr>Major changes in last GGUS release</vt:lpstr>
      <vt:lpstr>Major changes</vt:lpstr>
      <vt:lpstr>Major changes</vt:lpstr>
      <vt:lpstr>New support units</vt:lpstr>
      <vt:lpstr>Decommissioned SUs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GGUS Report Generator Assessment report</dc:title>
  <dc:creator>EGI</dc:creator>
  <cp:lastModifiedBy>Grein</cp:lastModifiedBy>
  <cp:revision>51</cp:revision>
  <dcterms:created xsi:type="dcterms:W3CDTF">2012-11-29T10:55:22Z</dcterms:created>
  <dcterms:modified xsi:type="dcterms:W3CDTF">2013-10-23T13:18:55Z</dcterms:modified>
</cp:coreProperties>
</file>