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</p:sldMasterIdLst>
  <p:notesMasterIdLst>
    <p:notesMasterId r:id="rId9"/>
  </p:notesMasterIdLst>
  <p:sldIdLst>
    <p:sldId id="256" r:id="rId5"/>
    <p:sldId id="266" r:id="rId6"/>
    <p:sldId id="268" r:id="rId7"/>
    <p:sldId id="269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80" y="-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1/28/2014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1/28/2014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1/28/2014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1/28/2014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1/28/2014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t.egi.eu/rt/Ticket/Display.html?id=6568" TargetMode="External"/><Relationship Id="rId2" Type="http://schemas.openxmlformats.org/officeDocument/2006/relationships/hyperlink" Target="https://rt.egi.eu/rt/Ticket/Display.html?id=656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avannah.cern.ch/support/?140969" TargetMode="External"/><Relationship Id="rId4" Type="http://schemas.openxmlformats.org/officeDocument/2006/relationships/hyperlink" Target="https://savannah.cern.ch/support/?141618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egi.eu/wiki/GGUS:SNOW_Interface_FAQ" TargetMode="External"/><Relationship Id="rId2" Type="http://schemas.openxmlformats.org/officeDocument/2006/relationships/hyperlink" Target="https://savannah.cern.ch/support/?141703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t.egi.eu/rt/Ticket/Display.html?id=6554" TargetMode="External"/><Relationship Id="rId4" Type="http://schemas.openxmlformats.org/officeDocument/2006/relationships/hyperlink" Target="https://savannah.cern.ch/support/?141609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19672" y="1700808"/>
            <a:ext cx="7200800" cy="2520279"/>
          </a:xfrm>
        </p:spPr>
        <p:txBody>
          <a:bodyPr/>
          <a:lstStyle/>
          <a:p>
            <a:r>
              <a:rPr lang="en-GB" dirty="0" smtClean="0"/>
              <a:t>Major changes in last GGUS release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67744" y="4437112"/>
            <a:ext cx="5832648" cy="792088"/>
          </a:xfrm>
        </p:spPr>
        <p:txBody>
          <a:bodyPr/>
          <a:lstStyle/>
          <a:p>
            <a:r>
              <a:rPr lang="en-GB" dirty="0" smtClean="0"/>
              <a:t>H. Dres, G. Grein (GGUS)</a:t>
            </a:r>
            <a:endParaRPr lang="en-GB" dirty="0"/>
          </a:p>
        </p:txBody>
      </p:sp>
      <p:sp>
        <p:nvSpPr>
          <p:cNvPr id="307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887163-61FB-4675-9153-F0293FEAB010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1/28/2014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GGUS-AB 20140130</a:t>
            </a:r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Major </a:t>
            </a:r>
            <a:r>
              <a:rPr lang="de-DE" dirty="0" err="1" smtClean="0"/>
              <a:t>changes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Decommissioned SU “EMI” </a:t>
            </a:r>
            <a:r>
              <a:rPr lang="de-DE" dirty="0" smtClean="0"/>
              <a:t>(</a:t>
            </a:r>
            <a:r>
              <a:rPr lang="de-DE" dirty="0" smtClean="0">
                <a:hlinkClick r:id="rId2"/>
              </a:rPr>
              <a:t>6565</a:t>
            </a:r>
            <a:r>
              <a:rPr lang="de-DE" dirty="0" smtClean="0"/>
              <a:t>):</a:t>
            </a:r>
          </a:p>
          <a:p>
            <a:r>
              <a:rPr lang="en-US" dirty="0" smtClean="0"/>
              <a:t>Renewed host certificate of NGI_IT ticketing system (</a:t>
            </a:r>
            <a:r>
              <a:rPr lang="en-US" dirty="0" smtClean="0">
                <a:hlinkClick r:id="rId3"/>
              </a:rPr>
              <a:t>6568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ReportGenerator</a:t>
            </a:r>
            <a:r>
              <a:rPr lang="en-US" dirty="0" smtClean="0"/>
              <a:t>: fixed bug in calendar week calculation (</a:t>
            </a:r>
            <a:r>
              <a:rPr lang="en-US" dirty="0" smtClean="0">
                <a:hlinkClick r:id="rId4"/>
              </a:rPr>
              <a:t>SAV141618</a:t>
            </a:r>
            <a:r>
              <a:rPr lang="en-US" dirty="0" smtClean="0"/>
              <a:t>)</a:t>
            </a:r>
          </a:p>
          <a:p>
            <a:r>
              <a:rPr lang="en-US" dirty="0" smtClean="0"/>
              <a:t>Harmonized format of alarm ticket emails (</a:t>
            </a:r>
            <a:r>
              <a:rPr lang="en-US" dirty="0" smtClean="0">
                <a:hlinkClick r:id="rId5"/>
              </a:rPr>
              <a:t>SAV140969</a:t>
            </a:r>
            <a:r>
              <a:rPr lang="en-US" dirty="0" smtClean="0"/>
              <a:t>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4182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Major </a:t>
            </a:r>
            <a:r>
              <a:rPr lang="de-DE" dirty="0" err="1" smtClean="0"/>
              <a:t>changes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Added grid monitoring SUs for WLCG (</a:t>
            </a:r>
            <a:r>
              <a:rPr lang="en-US" dirty="0" smtClean="0">
                <a:hlinkClick r:id="rId2"/>
              </a:rPr>
              <a:t>SAV141703</a:t>
            </a:r>
            <a:r>
              <a:rPr lang="en-US" dirty="0" smtClean="0"/>
              <a:t>)</a:t>
            </a:r>
          </a:p>
          <a:p>
            <a:r>
              <a:rPr lang="en-US" dirty="0" smtClean="0"/>
              <a:t>Added new </a:t>
            </a:r>
            <a:r>
              <a:rPr lang="en-US" dirty="0" smtClean="0">
                <a:hlinkClick r:id="rId3"/>
              </a:rPr>
              <a:t>FAQ </a:t>
            </a:r>
            <a:r>
              <a:rPr lang="en-US" dirty="0" smtClean="0"/>
              <a:t>on GGUS-SNOW interface (</a:t>
            </a:r>
            <a:r>
              <a:rPr lang="en-US" dirty="0" smtClean="0">
                <a:hlinkClick r:id="rId4"/>
              </a:rPr>
              <a:t>SAV141609</a:t>
            </a:r>
            <a:r>
              <a:rPr lang="en-US" dirty="0" smtClean="0"/>
              <a:t>)</a:t>
            </a:r>
          </a:p>
          <a:p>
            <a:r>
              <a:rPr lang="en-US" dirty="0"/>
              <a:t>Reworked priority </a:t>
            </a:r>
            <a:r>
              <a:rPr lang="en-US" dirty="0" err="1"/>
              <a:t>colour</a:t>
            </a:r>
            <a:r>
              <a:rPr lang="en-US" dirty="0"/>
              <a:t> algorithm (</a:t>
            </a:r>
            <a:r>
              <a:rPr lang="en-US" dirty="0">
                <a:hlinkClick r:id="rId5"/>
              </a:rPr>
              <a:t>6554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78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Major </a:t>
            </a:r>
            <a:r>
              <a:rPr lang="de-DE" dirty="0" err="1" smtClean="0"/>
              <a:t>changes</a:t>
            </a:r>
            <a:endParaRPr lang="de-DE" dirty="0"/>
          </a:p>
        </p:txBody>
      </p:sp>
      <p:graphicFrame>
        <p:nvGraphicFramePr>
          <p:cNvPr id="8" name="Inhaltsplatzhalter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8286979"/>
              </p:ext>
            </p:extLst>
          </p:nvPr>
        </p:nvGraphicFramePr>
        <p:xfrm>
          <a:off x="652463" y="1425575"/>
          <a:ext cx="7993062" cy="449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Arbeitsblatt" r:id="rId3" imgW="7886801" imgH="4438530" progId="Excel.Sheet.12">
                  <p:embed/>
                </p:oleObj>
              </mc:Choice>
              <mc:Fallback>
                <p:oleObj name="Arbeitsblatt" r:id="rId3" imgW="7886801" imgH="44385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2463" y="1425575"/>
                        <a:ext cx="7993062" cy="4498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24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-InSPIRE-Slide-Template_v4-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4D9A8EF63B9AF4FBA5DF98C23A46CD0" ma:contentTypeVersion="0" ma:contentTypeDescription="Ein neues Dokument erstellen." ma:contentTypeScope="" ma:versionID="f44a23bd6864670a20fd9a4a35c7800b">
  <xsd:schema xmlns:xsd="http://www.w3.org/2001/XMLSchema" xmlns:p="http://schemas.microsoft.com/office/2006/metadata/properties" targetNamespace="http://schemas.microsoft.com/office/2006/metadata/properties" ma:root="true" ma:fieldsID="246f02dd96380beb4f7cdcce14d77f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 ma:readOnly="tru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3D2158E8-2E97-47D1-839D-D0050C122E0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694BF81-5C55-443E-BB40-1FBD4F9D99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59F78514-2A81-41B6-B647-808C0EDF7FB1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EGI-InSPIRE-Slide-Template_v4-11</Template>
  <TotalTime>0</TotalTime>
  <Words>89</Words>
  <Application>Microsoft Office PowerPoint</Application>
  <PresentationFormat>Bildschirmpräsentation (4:3)</PresentationFormat>
  <Paragraphs>15</Paragraphs>
  <Slides>4</Slides>
  <Notes>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6" baseType="lpstr">
      <vt:lpstr>EGI-InSPIRE-Slide-Template_v4-11</vt:lpstr>
      <vt:lpstr>Arbeitsblatt</vt:lpstr>
      <vt:lpstr>Major changes in last GGUS release</vt:lpstr>
      <vt:lpstr>Major changes</vt:lpstr>
      <vt:lpstr>Major changes</vt:lpstr>
      <vt:lpstr>Major changes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GGUS Report Generator Assessment report</dc:title>
  <dc:creator>EGI</dc:creator>
  <cp:lastModifiedBy>Grein</cp:lastModifiedBy>
  <cp:revision>58</cp:revision>
  <dcterms:created xsi:type="dcterms:W3CDTF">2012-11-29T10:55:22Z</dcterms:created>
  <dcterms:modified xsi:type="dcterms:W3CDTF">2014-01-28T08:21:18Z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0x01010044D9A8EF63B9AF4FBA5DF98C23A46CD0</vt:lpwstr>
  </property>
  <property fmtid="{D5CDD505-2E9C-101B-9397-08002B2CF9AE}" pid="3" name="_CheckOutSrcUrl">
    <vt:lpwstr>https://team.scc.kit.edu/Abteilungen/SDM/GGUS/Dokumente/EGI/SA1/GGUS Advisory Board/GGUS_AB_Release_201401.pptx</vt:lpwstr>
  </property>
</Properties>
</file>