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6"/>
  </p:notesMasterIdLst>
  <p:sldIdLst>
    <p:sldId id="256" r:id="rId5"/>
    <p:sldId id="266" r:id="rId6"/>
    <p:sldId id="268" r:id="rId7"/>
    <p:sldId id="277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6643" TargetMode="External"/><Relationship Id="rId2" Type="http://schemas.openxmlformats.org/officeDocument/2006/relationships/hyperlink" Target="https://rt.egi.eu/rt/Ticket/Display.html?id=667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avannah.cern.ch/support/?128101" TargetMode="External"/><Relationship Id="rId4" Type="http://schemas.openxmlformats.org/officeDocument/2006/relationships/hyperlink" Target="https://savannah.cern.ch/support/?14161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6686" TargetMode="External"/><Relationship Id="rId2" Type="http://schemas.openxmlformats.org/officeDocument/2006/relationships/hyperlink" Target="https://savannah.cern.ch/support/?1417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avannah.cern.ch/support/?1401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Major changes in last 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2/27/2014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20140227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Links on homepage "Show team tickets / alarm tickets": show results in different pages ( they go to the search page with special parameters set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Selectable </a:t>
            </a:r>
            <a:r>
              <a:rPr lang="en-US" dirty="0"/>
              <a:t>options for "Show my complete ticket list": all, open, </a:t>
            </a:r>
            <a:r>
              <a:rPr lang="en-US" dirty="0" err="1"/>
              <a:t>assigned_to_me</a:t>
            </a:r>
            <a:r>
              <a:rPr lang="en-US" dirty="0"/>
              <a:t>, involved, subscribed, </a:t>
            </a:r>
            <a:r>
              <a:rPr lang="en-US" dirty="0" smtClean="0"/>
              <a:t>terminated</a:t>
            </a:r>
          </a:p>
        </p:txBody>
      </p:sp>
    </p:spTree>
    <p:extLst>
      <p:ext uri="{BB962C8B-B14F-4D97-AF65-F5344CB8AC3E}">
        <p14:creationId xmlns:p14="http://schemas.microsoft.com/office/powerpoint/2010/main" val="48541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Stopped </a:t>
            </a:r>
            <a:r>
              <a:rPr lang="en-US" dirty="0"/>
              <a:t>providing the formerly manually created escalation reports for download. Concerned folders are: </a:t>
            </a:r>
            <a:endParaRPr lang="en-US" dirty="0" smtClean="0"/>
          </a:p>
          <a:p>
            <a:pPr lvl="2"/>
            <a:r>
              <a:rPr lang="en-US" dirty="0" smtClean="0"/>
              <a:t>Escalation </a:t>
            </a:r>
            <a:r>
              <a:rPr lang="en-US" dirty="0"/>
              <a:t>reports WLCG </a:t>
            </a:r>
            <a:r>
              <a:rPr lang="en-US" dirty="0" err="1" smtClean="0"/>
              <a:t>Vos</a:t>
            </a:r>
            <a:endParaRPr lang="en-US" dirty="0" smtClean="0"/>
          </a:p>
          <a:p>
            <a:pPr lvl="2"/>
            <a:r>
              <a:rPr lang="en-US" dirty="0" smtClean="0"/>
              <a:t>Escalation </a:t>
            </a:r>
            <a:r>
              <a:rPr lang="en-US" dirty="0"/>
              <a:t>reports </a:t>
            </a:r>
            <a:r>
              <a:rPr lang="en-US" dirty="0" smtClean="0"/>
              <a:t>TPMs</a:t>
            </a:r>
          </a:p>
          <a:p>
            <a:pPr lvl="2"/>
            <a:r>
              <a:rPr lang="en-US" dirty="0" smtClean="0"/>
              <a:t>2011 </a:t>
            </a:r>
            <a:r>
              <a:rPr lang="en-US" dirty="0"/>
              <a:t>(Archive of all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link to the WLGC Reports will be added to the start/home/index page.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30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Decommissioned </a:t>
            </a:r>
            <a:r>
              <a:rPr lang="en-US" dirty="0"/>
              <a:t>SU “Deployment Experts” </a:t>
            </a:r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6671</a:t>
            </a:r>
            <a:r>
              <a:rPr lang="de-DE" dirty="0" smtClean="0"/>
              <a:t>)</a:t>
            </a:r>
          </a:p>
          <a:p>
            <a:r>
              <a:rPr lang="en-US" dirty="0" smtClean="0"/>
              <a:t>Created </a:t>
            </a:r>
            <a:r>
              <a:rPr lang="en-US" dirty="0"/>
              <a:t>support unit "</a:t>
            </a:r>
            <a:r>
              <a:rPr lang="en-US" dirty="0" err="1" smtClean="0"/>
              <a:t>AfricaArabia</a:t>
            </a:r>
            <a:r>
              <a:rPr lang="en-US" dirty="0" smtClean="0"/>
              <a:t>“ (</a:t>
            </a:r>
            <a:r>
              <a:rPr lang="en-US" dirty="0" smtClean="0">
                <a:hlinkClick r:id="rId3"/>
              </a:rPr>
              <a:t>6643</a:t>
            </a:r>
            <a:r>
              <a:rPr lang="en-US" dirty="0" smtClean="0"/>
              <a:t>)</a:t>
            </a:r>
          </a:p>
          <a:p>
            <a:r>
              <a:rPr lang="en-US" dirty="0"/>
              <a:t>GGUS-SNOW: interface GGUS SU "Grid Monitoring" to SNOW </a:t>
            </a:r>
            <a:r>
              <a:rPr lang="en-US" dirty="0" smtClean="0"/>
              <a:t>(</a:t>
            </a:r>
            <a:r>
              <a:rPr lang="en-US" dirty="0" smtClean="0">
                <a:hlinkClick r:id="rId4"/>
              </a:rPr>
              <a:t>SAV141610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/>
              <a:t>Reduce modify section for tickets in status "solved" and "</a:t>
            </a:r>
            <a:r>
              <a:rPr lang="en-US" dirty="0" smtClean="0"/>
              <a:t>unsolved“ </a:t>
            </a:r>
            <a:r>
              <a:rPr lang="en-US" dirty="0" smtClean="0"/>
              <a:t>(</a:t>
            </a:r>
            <a:r>
              <a:rPr lang="en-US" dirty="0" smtClean="0">
                <a:hlinkClick r:id="rId5"/>
              </a:rPr>
              <a:t>SAV128101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18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fields from ticket submit form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SAV141762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Command used</a:t>
            </a:r>
          </a:p>
          <a:p>
            <a:pPr lvl="1"/>
            <a:r>
              <a:rPr lang="en-US" dirty="0" smtClean="0"/>
              <a:t>Error </a:t>
            </a:r>
            <a:r>
              <a:rPr lang="en-US" dirty="0"/>
              <a:t>message you obtain</a:t>
            </a:r>
          </a:p>
          <a:p>
            <a:pPr lvl="1"/>
            <a:r>
              <a:rPr lang="en-US" dirty="0" smtClean="0"/>
              <a:t>OS</a:t>
            </a:r>
            <a:r>
              <a:rPr lang="en-US" dirty="0"/>
              <a:t>, Middleware, Application version </a:t>
            </a:r>
            <a:endParaRPr lang="en-US" dirty="0" smtClean="0"/>
          </a:p>
          <a:p>
            <a:r>
              <a:rPr lang="en-US" dirty="0"/>
              <a:t>Allow </a:t>
            </a:r>
            <a:r>
              <a:rPr lang="en-US" dirty="0" err="1"/>
              <a:t>Operatins</a:t>
            </a:r>
            <a:r>
              <a:rPr lang="en-US" dirty="0"/>
              <a:t> Portal to create tickets to Operations Tools SU through </a:t>
            </a:r>
            <a:r>
              <a:rPr lang="en-US" dirty="0" smtClean="0"/>
              <a:t>dashboard (</a:t>
            </a:r>
            <a:r>
              <a:rPr lang="en-US" dirty="0" smtClean="0">
                <a:hlinkClick r:id="rId3"/>
              </a:rPr>
              <a:t>6686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67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of GGUS and </a:t>
            </a:r>
            <a:r>
              <a:rPr lang="en-US" dirty="0" err="1" smtClean="0"/>
              <a:t>xGUS</a:t>
            </a:r>
            <a:r>
              <a:rPr lang="en-US" dirty="0" smtClean="0"/>
              <a:t> web frontend (</a:t>
            </a:r>
            <a:r>
              <a:rPr lang="en-US" dirty="0" smtClean="0">
                <a:hlinkClick r:id="rId2"/>
              </a:rPr>
              <a:t>SAV140100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Migration </a:t>
            </a:r>
            <a:r>
              <a:rPr lang="en-US" dirty="0"/>
              <a:t>of the GGUS servers to another subnet to enable replication of data between two locations (campus north/ campus south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Moved </a:t>
            </a:r>
            <a:r>
              <a:rPr lang="en-US" dirty="0"/>
              <a:t>GGUS user database from </a:t>
            </a:r>
            <a:r>
              <a:rPr lang="en-US" dirty="0" err="1"/>
              <a:t>Mysql</a:t>
            </a:r>
            <a:r>
              <a:rPr lang="en-US" dirty="0"/>
              <a:t> to Oracle.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02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Changed </a:t>
            </a:r>
            <a:r>
              <a:rPr lang="en-US" dirty="0"/>
              <a:t>structure of the GGUS user database </a:t>
            </a:r>
            <a:endParaRPr lang="en-US" dirty="0" smtClean="0"/>
          </a:p>
          <a:p>
            <a:pPr lvl="1"/>
            <a:r>
              <a:rPr lang="en-US" dirty="0" smtClean="0"/>
              <a:t>Decommission </a:t>
            </a:r>
            <a:r>
              <a:rPr lang="en-US" dirty="0"/>
              <a:t>the old domain gus.fzk.de </a:t>
            </a:r>
            <a:endParaRPr lang="en-US" dirty="0" smtClean="0"/>
          </a:p>
          <a:p>
            <a:pPr lvl="1"/>
            <a:r>
              <a:rPr lang="en-US" dirty="0" smtClean="0"/>
              <a:t>Complete </a:t>
            </a:r>
            <a:r>
              <a:rPr lang="en-US" dirty="0"/>
              <a:t>rewriting of the GGUS source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Shibboleth </a:t>
            </a:r>
            <a:r>
              <a:rPr lang="en-US" dirty="0"/>
              <a:t>authentication has been made available and will be configured until the next release </a:t>
            </a:r>
            <a:endParaRPr lang="en-US" dirty="0" smtClean="0"/>
          </a:p>
          <a:p>
            <a:pPr lvl="1"/>
            <a:r>
              <a:rPr lang="en-US" dirty="0" smtClean="0"/>
              <a:t>Registration </a:t>
            </a:r>
            <a:r>
              <a:rPr lang="en-US" dirty="0"/>
              <a:t>process (users don’t receive a random password via mail as before)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984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Login </a:t>
            </a:r>
            <a:r>
              <a:rPr lang="en-US" dirty="0"/>
              <a:t>page / homepage for public user (no news section or links of the GGUS tools/reports section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“Show all open tickets” link in the homepage goes to the search page with special parameters set </a:t>
            </a:r>
            <a:endParaRPr lang="en-US" dirty="0" smtClean="0"/>
          </a:p>
          <a:p>
            <a:pPr lvl="1"/>
            <a:r>
              <a:rPr lang="en-US" dirty="0" smtClean="0"/>
              <a:t>Help </a:t>
            </a:r>
            <a:r>
              <a:rPr lang="en-US" dirty="0"/>
              <a:t>message style ( not in separate window as before)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70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Slightly </a:t>
            </a:r>
            <a:r>
              <a:rPr lang="en-US" dirty="0"/>
              <a:t>changed layout of the web interface </a:t>
            </a:r>
            <a:endParaRPr lang="en-US" dirty="0" smtClean="0"/>
          </a:p>
          <a:p>
            <a:pPr lvl="1"/>
            <a:r>
              <a:rPr lang="en-US" dirty="0" smtClean="0"/>
              <a:t>Different </a:t>
            </a:r>
            <a:r>
              <a:rPr lang="en-US" dirty="0"/>
              <a:t>URL's (redirects for the old URLs have been created) </a:t>
            </a:r>
            <a:endParaRPr lang="en-US" dirty="0" smtClean="0"/>
          </a:p>
          <a:p>
            <a:pPr lvl="1"/>
            <a:r>
              <a:rPr lang="en-US" dirty="0" smtClean="0"/>
              <a:t>Example: </a:t>
            </a:r>
          </a:p>
          <a:p>
            <a:pPr lvl="2"/>
            <a:r>
              <a:rPr lang="en-US" dirty="0" smtClean="0"/>
              <a:t>new </a:t>
            </a:r>
            <a:r>
              <a:rPr lang="en-US" dirty="0"/>
              <a:t>URL: https://ggus.eu/?mode=ticket_info&amp;ticket_id=100000 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Old URL: https</a:t>
            </a:r>
            <a:r>
              <a:rPr lang="en-US" dirty="0"/>
              <a:t>://ggus.eu/ws/ticket_info.php?ticket=100000)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06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Remove notification mode "never" (was only used 33 times in 100000 tickets) </a:t>
            </a:r>
            <a:endParaRPr lang="en-US" dirty="0" smtClean="0"/>
          </a:p>
          <a:p>
            <a:pPr lvl="1"/>
            <a:r>
              <a:rPr lang="en-US" dirty="0" smtClean="0"/>
              <a:t>Remove </a:t>
            </a:r>
            <a:r>
              <a:rPr lang="en-US" dirty="0"/>
              <a:t>"Mail to anybody" in ticket edit </a:t>
            </a:r>
            <a:r>
              <a:rPr lang="en-US" dirty="0" smtClean="0"/>
              <a:t>page</a:t>
            </a:r>
          </a:p>
          <a:p>
            <a:pPr lvl="1"/>
            <a:r>
              <a:rPr lang="en-US" dirty="0" smtClean="0"/>
              <a:t>Remove </a:t>
            </a:r>
            <a:r>
              <a:rPr lang="en-US" dirty="0"/>
              <a:t>"Training" in the navigation menu </a:t>
            </a:r>
            <a:endParaRPr lang="en-US" dirty="0" smtClean="0"/>
          </a:p>
          <a:p>
            <a:pPr lvl="1"/>
            <a:r>
              <a:rPr lang="en-US" dirty="0" smtClean="0"/>
              <a:t>Remove </a:t>
            </a:r>
            <a:r>
              <a:rPr lang="en-US" dirty="0"/>
              <a:t>"LHCOPN helpdesk" </a:t>
            </a:r>
            <a:endParaRPr lang="en-US" dirty="0" smtClean="0"/>
          </a:p>
          <a:p>
            <a:pPr lvl="1"/>
            <a:r>
              <a:rPr lang="en-US" dirty="0" smtClean="0"/>
              <a:t>Remove </a:t>
            </a:r>
            <a:r>
              <a:rPr lang="en-US" dirty="0"/>
              <a:t>"Navigation on </a:t>
            </a:r>
            <a:r>
              <a:rPr lang="en-US" dirty="0" smtClean="0"/>
              <a:t>top“</a:t>
            </a:r>
          </a:p>
          <a:p>
            <a:pPr lvl="1"/>
            <a:r>
              <a:rPr lang="en-US" dirty="0"/>
              <a:t>Remove in the “Ongoing </a:t>
            </a:r>
            <a:r>
              <a:rPr lang="en-US" dirty="0" err="1"/>
              <a:t>Worklist</a:t>
            </a:r>
            <a:r>
              <a:rPr lang="en-US" dirty="0"/>
              <a:t> &amp; Release notes” page the “Actions planned for next release”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768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New location for "Subscribe ticket </a:t>
            </a:r>
            <a:r>
              <a:rPr lang="en-US" dirty="0" smtClean="0"/>
              <a:t>mode“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sers </a:t>
            </a:r>
            <a:r>
              <a:rPr lang="en-US" dirty="0"/>
              <a:t>can set the notification mode (on solution/every change) at the end of the ticket info page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location for "Subscribe to this </a:t>
            </a:r>
            <a:r>
              <a:rPr lang="en-US" dirty="0" smtClean="0"/>
              <a:t>ticket“ </a:t>
            </a:r>
          </a:p>
          <a:p>
            <a:pPr lvl="2"/>
            <a:r>
              <a:rPr lang="en-US" dirty="0" smtClean="0"/>
              <a:t>users </a:t>
            </a:r>
            <a:r>
              <a:rPr lang="en-US" dirty="0"/>
              <a:t>can subscribe to a ticket at the end of the ticket info page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Remove </a:t>
            </a:r>
            <a:r>
              <a:rPr lang="en-US" dirty="0"/>
              <a:t>Search ticket -&gt; show/save search as HTML ( still available: CSV and XML format)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865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D9A8EF63B9AF4FBA5DF98C23A46CD0" ma:contentTypeVersion="0" ma:contentTypeDescription="Ein neues Dokument erstellen." ma:contentTypeScope="" ma:versionID="f44a23bd6864670a20fd9a4a35c7800b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F78514-2A81-41B6-B647-808C0EDF7FB1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694BF81-5C55-443E-BB40-1FBD4F9D99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D2158E8-2E97-47D1-839D-D0050C122E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523</Words>
  <Application>Microsoft Office PowerPoint</Application>
  <PresentationFormat>Bildschirmpräsentation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EGI-InSPIRE-Slide-Template_v4-11</vt:lpstr>
      <vt:lpstr>Major changes in last GGUS release</vt:lpstr>
      <vt:lpstr>Major changes</vt:lpstr>
      <vt:lpstr>Major changes</vt:lpstr>
      <vt:lpstr>Major changes</vt:lpstr>
      <vt:lpstr>Major changes</vt:lpstr>
      <vt:lpstr>Major changes</vt:lpstr>
      <vt:lpstr>Major changes</vt:lpstr>
      <vt:lpstr>Major changes</vt:lpstr>
      <vt:lpstr>Major changes</vt:lpstr>
      <vt:lpstr>Major changes</vt:lpstr>
      <vt:lpstr>Major changes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63</cp:revision>
  <dcterms:created xsi:type="dcterms:W3CDTF">2012-11-29T10:55:22Z</dcterms:created>
  <dcterms:modified xsi:type="dcterms:W3CDTF">2014-02-27T08:46:19Z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0x01010044D9A8EF63B9AF4FBA5DF98C23A46CD0</vt:lpwstr>
  </property>
</Properties>
</file>