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</p:sldMasterIdLst>
  <p:notesMasterIdLst>
    <p:notesMasterId r:id="rId10"/>
  </p:notesMasterIdLst>
  <p:sldIdLst>
    <p:sldId id="256" r:id="rId5"/>
    <p:sldId id="263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80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2/27/2014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2/27/2014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2/27/2014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2/27/2014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2/27/2014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t.egi.eu/rt/Dashboards/2636/GGUS-Requirements" TargetMode="External"/><Relationship Id="rId2" Type="http://schemas.openxmlformats.org/officeDocument/2006/relationships/hyperlink" Target="https://savannah.cern.ch/support/?group=es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t.egi.eu/rt/Ticket/Display.html?id=4347" TargetMode="External"/><Relationship Id="rId4" Type="http://schemas.openxmlformats.org/officeDocument/2006/relationships/hyperlink" Target="https://rt.egi.eu/rt/Ticket/Display.html?id=581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avannah.cern.ch/support/index.php?134411" TargetMode="External"/><Relationship Id="rId2" Type="http://schemas.openxmlformats.org/officeDocument/2006/relationships/hyperlink" Target="https://savannah.cern.ch/support/index.php?13156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avannah.cern.ch/support/index.php?138640" TargetMode="External"/><Relationship Id="rId5" Type="http://schemas.openxmlformats.org/officeDocument/2006/relationships/hyperlink" Target="https://savannah.cern.ch/support/index.php?134416" TargetMode="External"/><Relationship Id="rId4" Type="http://schemas.openxmlformats.org/officeDocument/2006/relationships/hyperlink" Target="https://savannah.cern.ch/support/index.php?13441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t.egi.eu/rt/Ticket/Display.html?id=6243" TargetMode="External"/><Relationship Id="rId2" Type="http://schemas.openxmlformats.org/officeDocument/2006/relationships/hyperlink" Target="https://rt.egi.eu/rt/Ticket/Display.html?id=404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t.egi.eu/rt/Ticket/Display.html?id=621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19672" y="1700808"/>
            <a:ext cx="7200800" cy="2520279"/>
          </a:xfrm>
        </p:spPr>
        <p:txBody>
          <a:bodyPr/>
          <a:lstStyle/>
          <a:p>
            <a:r>
              <a:rPr lang="en-GB" dirty="0" smtClean="0"/>
              <a:t>Plans for the next </a:t>
            </a:r>
            <a:br>
              <a:rPr lang="en-GB" dirty="0" smtClean="0"/>
            </a:br>
            <a:r>
              <a:rPr lang="en-GB" dirty="0" smtClean="0"/>
              <a:t>GGUS </a:t>
            </a:r>
            <a:r>
              <a:rPr lang="en-GB" dirty="0" smtClean="0"/>
              <a:t>releases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67744" y="4437112"/>
            <a:ext cx="5832648" cy="792088"/>
          </a:xfrm>
        </p:spPr>
        <p:txBody>
          <a:bodyPr/>
          <a:lstStyle/>
          <a:p>
            <a:r>
              <a:rPr lang="en-GB" dirty="0" smtClean="0"/>
              <a:t>H. Dres, G. Grein (GGUS)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2/27/2014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20140227</a:t>
            </a:r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Release Date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395536" y="1351309"/>
            <a:ext cx="8291264" cy="4669979"/>
          </a:xfrm>
        </p:spPr>
        <p:txBody>
          <a:bodyPr/>
          <a:lstStyle/>
          <a:p>
            <a:r>
              <a:rPr lang="en-GB" dirty="0" smtClean="0"/>
              <a:t>Regular release date: </a:t>
            </a:r>
            <a:r>
              <a:rPr lang="en-GB" dirty="0" smtClean="0"/>
              <a:t>Mar</a:t>
            </a:r>
            <a:r>
              <a:rPr lang="en-GB" dirty="0" smtClean="0"/>
              <a:t>, </a:t>
            </a:r>
            <a:r>
              <a:rPr lang="en-GB" dirty="0" smtClean="0"/>
              <a:t>26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</a:p>
          <a:p>
            <a:pPr marL="914400" lvl="2" indent="0">
              <a:buNone/>
            </a:pPr>
            <a:endParaRPr lang="en-US" sz="2000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2/27/2014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20140130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158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Scheduled for March</a:t>
            </a:r>
            <a:endParaRPr lang="en-US" dirty="0" smtClean="0"/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395536" y="1351309"/>
            <a:ext cx="8291264" cy="4669979"/>
          </a:xfrm>
        </p:spPr>
        <p:txBody>
          <a:bodyPr/>
          <a:lstStyle/>
          <a:p>
            <a:r>
              <a:rPr lang="en-GB" dirty="0" smtClean="0">
                <a:hlinkClick r:id="rId2"/>
              </a:rPr>
              <a:t>Savannah shopping list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EGI RT GGUS-Requirements queue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Bulk submit feature (</a:t>
            </a:r>
            <a:r>
              <a:rPr lang="en-GB" dirty="0" smtClean="0">
                <a:hlinkClick r:id="rId4"/>
              </a:rPr>
              <a:t>5811</a:t>
            </a:r>
            <a:r>
              <a:rPr lang="en-GB" dirty="0" smtClean="0"/>
              <a:t>)</a:t>
            </a:r>
          </a:p>
          <a:p>
            <a:r>
              <a:rPr lang="en-GB" dirty="0" smtClean="0"/>
              <a:t>Alternative </a:t>
            </a:r>
            <a:r>
              <a:rPr lang="en-GB" dirty="0" smtClean="0"/>
              <a:t>authentication methods (</a:t>
            </a:r>
            <a:r>
              <a:rPr lang="en-GB" dirty="0" smtClean="0">
                <a:hlinkClick r:id="rId5"/>
              </a:rPr>
              <a:t>4347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This feature will go online before the next release</a:t>
            </a:r>
          </a:p>
          <a:p>
            <a:pPr lvl="1"/>
            <a:r>
              <a:rPr lang="en-GB" dirty="0" smtClean="0"/>
              <a:t>It’s just a matter of configuring the web server</a:t>
            </a:r>
            <a:endParaRPr lang="en-GB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2/27/2014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20140130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062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Scheduled for </a:t>
            </a:r>
            <a:r>
              <a:rPr lang="en-US" dirty="0" smtClean="0"/>
              <a:t>March</a:t>
            </a:r>
            <a:endParaRPr lang="en-US" dirty="0" smtClean="0"/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395536" y="1351309"/>
            <a:ext cx="8291264" cy="4669979"/>
          </a:xfrm>
        </p:spPr>
        <p:txBody>
          <a:bodyPr/>
          <a:lstStyle/>
          <a:p>
            <a:r>
              <a:rPr lang="en-GB" dirty="0" smtClean="0"/>
              <a:t>Integration of CMS into GGUS:</a:t>
            </a:r>
          </a:p>
          <a:p>
            <a:pPr lvl="1"/>
            <a:r>
              <a:rPr lang="en-GB" dirty="0" smtClean="0">
                <a:hlinkClick r:id="rId2"/>
              </a:rPr>
              <a:t>SAV131565</a:t>
            </a:r>
            <a:endParaRPr lang="en-GB" dirty="0" smtClean="0"/>
          </a:p>
          <a:p>
            <a:pPr lvl="1"/>
            <a:r>
              <a:rPr lang="en-GB" dirty="0" smtClean="0">
                <a:hlinkClick r:id="rId3"/>
              </a:rPr>
              <a:t>SAV134411</a:t>
            </a:r>
            <a:endParaRPr lang="en-GB" dirty="0" smtClean="0"/>
          </a:p>
          <a:p>
            <a:pPr lvl="1"/>
            <a:r>
              <a:rPr lang="en-GB" dirty="0" smtClean="0">
                <a:hlinkClick r:id="rId4"/>
              </a:rPr>
              <a:t>SAV134413</a:t>
            </a:r>
            <a:endParaRPr lang="en-GB" dirty="0" smtClean="0"/>
          </a:p>
          <a:p>
            <a:pPr lvl="1"/>
            <a:r>
              <a:rPr lang="en-GB" dirty="0" smtClean="0">
                <a:hlinkClick r:id="rId5"/>
              </a:rPr>
              <a:t>SAV134416</a:t>
            </a:r>
            <a:endParaRPr lang="en-GB" dirty="0" smtClean="0"/>
          </a:p>
          <a:p>
            <a:pPr lvl="1"/>
            <a:r>
              <a:rPr lang="en-GB" dirty="0" smtClean="0">
                <a:hlinkClick r:id="rId6"/>
              </a:rPr>
              <a:t>SAV138640</a:t>
            </a:r>
            <a:endParaRPr lang="en-GB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2/27/2014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20140130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757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issues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395536" y="1351309"/>
            <a:ext cx="8291264" cy="4669979"/>
          </a:xfrm>
        </p:spPr>
        <p:txBody>
          <a:bodyPr/>
          <a:lstStyle/>
          <a:p>
            <a:r>
              <a:rPr lang="en-US" dirty="0"/>
              <a:t>Decommission of CIC_HELPDESK and integration of Operations Portal in GGUS </a:t>
            </a:r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4043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Probably in March</a:t>
            </a:r>
            <a:endParaRPr lang="en-US" dirty="0" smtClean="0"/>
          </a:p>
          <a:p>
            <a:r>
              <a:rPr lang="en-US" dirty="0"/>
              <a:t>Implement attachment synchronization for IBERGRID</a:t>
            </a:r>
            <a:r>
              <a:rPr lang="en-GB" dirty="0" smtClean="0"/>
              <a:t> (</a:t>
            </a:r>
            <a:r>
              <a:rPr lang="en-GB" dirty="0" smtClean="0">
                <a:hlinkClick r:id="rId3"/>
              </a:rPr>
              <a:t>6243</a:t>
            </a:r>
            <a:r>
              <a:rPr lang="en-GB" dirty="0" smtClean="0"/>
              <a:t>)</a:t>
            </a:r>
          </a:p>
          <a:p>
            <a:r>
              <a:rPr lang="en-GB" dirty="0"/>
              <a:t>Implement interface to XSEDE </a:t>
            </a:r>
            <a:r>
              <a:rPr lang="en-GB" dirty="0" smtClean="0"/>
              <a:t>infrastructure (</a:t>
            </a:r>
            <a:r>
              <a:rPr lang="en-GB" dirty="0" smtClean="0">
                <a:hlinkClick r:id="rId4"/>
              </a:rPr>
              <a:t>6218</a:t>
            </a:r>
            <a:r>
              <a:rPr lang="en-GB" dirty="0" smtClean="0"/>
              <a:t>)</a:t>
            </a:r>
            <a:endParaRPr lang="en-GB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2/27/2014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20140130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405717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-Slide-Template_v4-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4D9A8EF63B9AF4FBA5DF98C23A46CD0" ma:contentTypeVersion="0" ma:contentTypeDescription="Ein neues Dokument erstellen." ma:contentTypeScope="" ma:versionID="f44a23bd6864670a20fd9a4a35c7800b">
  <xsd:schema xmlns:xsd="http://www.w3.org/2001/XMLSchema" xmlns:p="http://schemas.microsoft.com/office/2006/metadata/properties" targetNamespace="http://schemas.microsoft.com/office/2006/metadata/properties" ma:root="true" ma:fieldsID="246f02dd96380beb4f7cdcce14d77f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BDBFC139-451E-4C01-BD0A-3966ED6B4E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883739EB-DE23-41D0-B470-EA60657A82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73876B-2C25-44A5-A20D-AE402443000E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EGI-InSPIRE-Slide-Template_v4-11</Template>
  <TotalTime>0</TotalTime>
  <Words>131</Words>
  <Application>Microsoft Office PowerPoint</Application>
  <PresentationFormat>Bildschirmpräsentation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EGI-InSPIRE-Slide-Template_v4-11</vt:lpstr>
      <vt:lpstr>Plans for the next  GGUS releases</vt:lpstr>
      <vt:lpstr>Release Date</vt:lpstr>
      <vt:lpstr>Scheduled for March</vt:lpstr>
      <vt:lpstr>Scheduled for March</vt:lpstr>
      <vt:lpstr>Open issues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GGUS Report Generator Assessment report</dc:title>
  <dc:creator>EGI</dc:creator>
  <cp:lastModifiedBy>Grein</cp:lastModifiedBy>
  <cp:revision>51</cp:revision>
  <dcterms:created xsi:type="dcterms:W3CDTF">2012-11-29T10:55:22Z</dcterms:created>
  <dcterms:modified xsi:type="dcterms:W3CDTF">2014-02-27T08:54:17Z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0x01010044D9A8EF63B9AF4FBA5DF98C23A46CD0</vt:lpwstr>
  </property>
</Properties>
</file>