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9"/>
  </p:notesMasterIdLst>
  <p:sldIdLst>
    <p:sldId id="256" r:id="rId5"/>
    <p:sldId id="263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3/27/2014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3/27/2014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Dashboards/2636/GGUS-Requirements" TargetMode="External"/><Relationship Id="rId2" Type="http://schemas.openxmlformats.org/officeDocument/2006/relationships/hyperlink" Target="https://savannah.cern.ch/support/?group=es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guest/Ticket/Display.html?id=683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243" TargetMode="External"/><Relationship Id="rId2" Type="http://schemas.openxmlformats.org/officeDocument/2006/relationships/hyperlink" Target="https://rt.egi.eu/rt/Ticket/Display.html?id=40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62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Plans for the next </a:t>
            </a:r>
            <a:br>
              <a:rPr lang="en-GB" dirty="0" smtClean="0"/>
            </a:br>
            <a:r>
              <a:rPr lang="en-GB" dirty="0" smtClean="0"/>
              <a:t>GGUS releases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3/27/2014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20140227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Date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Regular release date: </a:t>
            </a:r>
            <a:r>
              <a:rPr lang="en-GB" dirty="0" smtClean="0"/>
              <a:t>April, 30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endParaRPr lang="en-GB" dirty="0" smtClean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Scheduled for </a:t>
            </a:r>
            <a:r>
              <a:rPr lang="en-US" dirty="0" smtClean="0"/>
              <a:t>April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Savannah shopping list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EGI RT GGUS-Requirements </a:t>
            </a:r>
            <a:r>
              <a:rPr lang="en-GB" dirty="0" smtClean="0">
                <a:hlinkClick r:id="rId3"/>
              </a:rPr>
              <a:t>queue</a:t>
            </a:r>
            <a:endParaRPr lang="en-GB" dirty="0" smtClean="0"/>
          </a:p>
          <a:p>
            <a:r>
              <a:rPr lang="en-GB" dirty="0" smtClean="0"/>
              <a:t>New SU “</a:t>
            </a:r>
            <a:r>
              <a:rPr lang="en-GB" dirty="0" err="1" smtClean="0"/>
              <a:t>rOCCI</a:t>
            </a:r>
            <a:r>
              <a:rPr lang="en-GB" dirty="0" smtClean="0"/>
              <a:t>” (</a:t>
            </a:r>
            <a:r>
              <a:rPr lang="en-GB" dirty="0" smtClean="0">
                <a:hlinkClick r:id="rId4"/>
              </a:rPr>
              <a:t>6834</a:t>
            </a:r>
            <a:r>
              <a:rPr lang="en-GB" dirty="0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6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US" dirty="0"/>
              <a:t>Decommission of CIC_HELPDESK and integration of Operations Portal in GGUS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4043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Probably in March</a:t>
            </a:r>
          </a:p>
          <a:p>
            <a:r>
              <a:rPr lang="en-US" dirty="0"/>
              <a:t>Implement attachment synchronization for IBERGRID</a:t>
            </a:r>
            <a:r>
              <a:rPr lang="en-GB" dirty="0" smtClean="0"/>
              <a:t> (</a:t>
            </a:r>
            <a:r>
              <a:rPr lang="en-GB" dirty="0" smtClean="0">
                <a:hlinkClick r:id="rId3"/>
              </a:rPr>
              <a:t>6243</a:t>
            </a:r>
            <a:r>
              <a:rPr lang="en-GB" dirty="0" smtClean="0"/>
              <a:t>)</a:t>
            </a:r>
          </a:p>
          <a:p>
            <a:r>
              <a:rPr lang="en-GB" dirty="0"/>
              <a:t>Implement interface to XSEDE </a:t>
            </a:r>
            <a:r>
              <a:rPr lang="en-GB" dirty="0" smtClean="0"/>
              <a:t>infrastructure (</a:t>
            </a:r>
            <a:r>
              <a:rPr lang="en-GB" dirty="0" smtClean="0">
                <a:hlinkClick r:id="rId4"/>
              </a:rPr>
              <a:t>6218</a:t>
            </a:r>
            <a:r>
              <a:rPr lang="en-GB" dirty="0" smtClean="0"/>
              <a:t>)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0571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D9A8EF63B9AF4FBA5DF98C23A46CD0" ma:contentTypeVersion="0" ma:contentTypeDescription="Ein neues Dokument erstellen." ma:contentTypeScope="" ma:versionID="f44a23bd6864670a20fd9a4a35c7800b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873876B-2C25-44A5-A20D-AE402443000E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83739EB-DE23-41D0-B470-EA60657A82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BFC139-451E-4C01-BD0A-3966ED6B4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91</Words>
  <Application>Microsoft Office PowerPoint</Application>
  <PresentationFormat>Bildschirmpräsentation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EGI-InSPIRE-Slide-Template_v4-11</vt:lpstr>
      <vt:lpstr>Plans for the next  GGUS releases</vt:lpstr>
      <vt:lpstr>Release Date</vt:lpstr>
      <vt:lpstr>Scheduled for April</vt:lpstr>
      <vt:lpstr>Open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52</cp:revision>
  <dcterms:created xsi:type="dcterms:W3CDTF">2012-11-29T10:55:22Z</dcterms:created>
  <dcterms:modified xsi:type="dcterms:W3CDTF">2014-03-27T11:45:53Z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0x01010044D9A8EF63B9AF4FBA5DF98C23A46CD0</vt:lpwstr>
  </property>
</Properties>
</file>