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79" r:id="rId2"/>
    <p:sldId id="287" r:id="rId3"/>
    <p:sldId id="260" r:id="rId4"/>
    <p:sldId id="262" r:id="rId5"/>
    <p:sldId id="290" r:id="rId6"/>
    <p:sldId id="286" r:id="rId7"/>
    <p:sldId id="267" r:id="rId8"/>
    <p:sldId id="269" r:id="rId9"/>
    <p:sldId id="268" r:id="rId10"/>
    <p:sldId id="280" r:id="rId11"/>
    <p:sldId id="284" r:id="rId12"/>
    <p:sldId id="271" r:id="rId13"/>
    <p:sldId id="283" r:id="rId14"/>
    <p:sldId id="281" r:id="rId15"/>
    <p:sldId id="272" r:id="rId16"/>
    <p:sldId id="273" r:id="rId17"/>
    <p:sldId id="274" r:id="rId18"/>
    <p:sldId id="282" r:id="rId19"/>
    <p:sldId id="285" r:id="rId20"/>
    <p:sldId id="289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49" autoAdjust="0"/>
  </p:normalViewPr>
  <p:slideViewPr>
    <p:cSldViewPr>
      <p:cViewPr>
        <p:scale>
          <a:sx n="85" d="100"/>
          <a:sy n="85" d="100"/>
        </p:scale>
        <p:origin x="-7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5A90FE8A-6192-984E-A124-468B48FDE7E3}" type="presOf" srcId="{CB58CE4A-1514-944C-81FE-B229AB3C48F8}" destId="{C1AB6106-2BE5-804E-B6C3-C7F2D76A8D32}" srcOrd="0" destOrd="0" presId="urn:microsoft.com/office/officeart/2005/8/layout/cycle8"/>
    <dgm:cxn modelId="{BF10A980-37B2-0048-ACB6-5184B048CBE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19C0686-0D05-C940-A002-3EC57DA452D4}" type="presOf" srcId="{EEF953A5-D527-4EE9-A59B-961F6170A889}" destId="{A01F02A2-235C-CE48-BF8C-CAB822D58D2A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5E8F4C09-CC16-7044-8EC1-AA4E54DD41BE}" type="presOf" srcId="{30DC3652-13DC-4ADB-9F08-1B30D4C68CD1}" destId="{E1D0987D-1000-4B33-9DC1-675C64078855}" srcOrd="1" destOrd="0" presId="urn:microsoft.com/office/officeart/2005/8/layout/cycle8"/>
    <dgm:cxn modelId="{3E1A5C52-A05B-7F46-8B6B-D670C29EE319}" type="presOf" srcId="{EEF953A5-D527-4EE9-A59B-961F6170A889}" destId="{591A4803-9161-404F-80F0-6635C9FB251F}" srcOrd="0" destOrd="0" presId="urn:microsoft.com/office/officeart/2005/8/layout/cycle8"/>
    <dgm:cxn modelId="{598DAB53-2164-DB45-868E-8FF885BD61D3}" type="presOf" srcId="{D29BB719-FD56-2844-B248-A2C788E4DD2F}" destId="{5D3EBB9C-D0DB-A04F-8C69-3980DBA0A347}" srcOrd="1" destOrd="0" presId="urn:microsoft.com/office/officeart/2005/8/layout/cycle8"/>
    <dgm:cxn modelId="{3B3B504E-C5B4-484B-B44F-38C50BDC00C6}" type="presOf" srcId="{30DC3652-13DC-4ADB-9F08-1B30D4C68CD1}" destId="{0191A99D-29BC-4F01-A4D7-44E75443DF7B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DC5B8392-EAFE-4044-AB84-70D6B0DFACA9}" type="presOf" srcId="{BAF4BAD2-6E0E-4446-B6A6-A6D77538DFCB}" destId="{68A78B6C-BAED-9543-ABF9-EF748C194928}" srcOrd="0" destOrd="0" presId="urn:microsoft.com/office/officeart/2005/8/layout/cycle8"/>
    <dgm:cxn modelId="{968DF07B-D384-DC49-A3C0-CE6799E75289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0D6FB466-1DC6-2B4A-9DE5-E4353B8D2168}" type="presParOf" srcId="{C1AB6106-2BE5-804E-B6C3-C7F2D76A8D32}" destId="{B51FE79A-82F8-BB4D-A548-9E0C95931871}" srcOrd="0" destOrd="0" presId="urn:microsoft.com/office/officeart/2005/8/layout/cycle8"/>
    <dgm:cxn modelId="{8825BFBD-AAC3-1840-8A49-6249ADC1A23A}" type="presParOf" srcId="{C1AB6106-2BE5-804E-B6C3-C7F2D76A8D32}" destId="{705C8AB6-07F4-9F4B-87F0-46B8C840C22B}" srcOrd="1" destOrd="0" presId="urn:microsoft.com/office/officeart/2005/8/layout/cycle8"/>
    <dgm:cxn modelId="{156D28C7-5601-F940-A5AD-BDABD08666C9}" type="presParOf" srcId="{C1AB6106-2BE5-804E-B6C3-C7F2D76A8D32}" destId="{D298770A-DAE4-8F40-A1E8-7F5394387065}" srcOrd="2" destOrd="0" presId="urn:microsoft.com/office/officeart/2005/8/layout/cycle8"/>
    <dgm:cxn modelId="{DF00EAF2-D1A7-F847-822B-171E710FF383}" type="presParOf" srcId="{C1AB6106-2BE5-804E-B6C3-C7F2D76A8D32}" destId="{5D3EBB9C-D0DB-A04F-8C69-3980DBA0A347}" srcOrd="3" destOrd="0" presId="urn:microsoft.com/office/officeart/2005/8/layout/cycle8"/>
    <dgm:cxn modelId="{AA207996-937F-234F-8247-7C6012A2C786}" type="presParOf" srcId="{C1AB6106-2BE5-804E-B6C3-C7F2D76A8D32}" destId="{591A4803-9161-404F-80F0-6635C9FB251F}" srcOrd="4" destOrd="0" presId="urn:microsoft.com/office/officeart/2005/8/layout/cycle8"/>
    <dgm:cxn modelId="{CB2890BE-A1BF-A647-8F12-04878990358C}" type="presParOf" srcId="{C1AB6106-2BE5-804E-B6C3-C7F2D76A8D32}" destId="{47251BC0-C938-8C43-8106-383575FA7DBC}" srcOrd="5" destOrd="0" presId="urn:microsoft.com/office/officeart/2005/8/layout/cycle8"/>
    <dgm:cxn modelId="{7CBECB2C-72E0-F247-BF0F-3A60CEA97271}" type="presParOf" srcId="{C1AB6106-2BE5-804E-B6C3-C7F2D76A8D32}" destId="{1C94465A-CDF7-8E43-B681-139D791B1387}" srcOrd="6" destOrd="0" presId="urn:microsoft.com/office/officeart/2005/8/layout/cycle8"/>
    <dgm:cxn modelId="{1DBD8290-BAA2-CF49-8173-3E6E0D98E268}" type="presParOf" srcId="{C1AB6106-2BE5-804E-B6C3-C7F2D76A8D32}" destId="{A01F02A2-235C-CE48-BF8C-CAB822D58D2A}" srcOrd="7" destOrd="0" presId="urn:microsoft.com/office/officeart/2005/8/layout/cycle8"/>
    <dgm:cxn modelId="{0EDA3730-E785-C240-81B8-B0C02EC8CA39}" type="presParOf" srcId="{C1AB6106-2BE5-804E-B6C3-C7F2D76A8D32}" destId="{68A78B6C-BAED-9543-ABF9-EF748C194928}" srcOrd="8" destOrd="0" presId="urn:microsoft.com/office/officeart/2005/8/layout/cycle8"/>
    <dgm:cxn modelId="{559B34EF-50A9-E54E-827C-2980DD2DE82F}" type="presParOf" srcId="{C1AB6106-2BE5-804E-B6C3-C7F2D76A8D32}" destId="{59D713E5-0C59-AA4B-A67A-15ACE317B5D4}" srcOrd="9" destOrd="0" presId="urn:microsoft.com/office/officeart/2005/8/layout/cycle8"/>
    <dgm:cxn modelId="{3A0C346E-09BB-D446-AC2A-174A2C12DFC6}" type="presParOf" srcId="{C1AB6106-2BE5-804E-B6C3-C7F2D76A8D32}" destId="{0ED165D0-838E-284B-9E0B-2B63DCCE918C}" srcOrd="10" destOrd="0" presId="urn:microsoft.com/office/officeart/2005/8/layout/cycle8"/>
    <dgm:cxn modelId="{046CF9A4-AE14-7443-A545-F50700F78441}" type="presParOf" srcId="{C1AB6106-2BE5-804E-B6C3-C7F2D76A8D32}" destId="{2048B1A1-B7B1-3E4C-B8D8-ED6AFA03B15C}" srcOrd="11" destOrd="0" presId="urn:microsoft.com/office/officeart/2005/8/layout/cycle8"/>
    <dgm:cxn modelId="{B6DF8F1B-462D-7043-95A3-A5C870499374}" type="presParOf" srcId="{C1AB6106-2BE5-804E-B6C3-C7F2D76A8D32}" destId="{0191A99D-29BC-4F01-A4D7-44E75443DF7B}" srcOrd="12" destOrd="0" presId="urn:microsoft.com/office/officeart/2005/8/layout/cycle8"/>
    <dgm:cxn modelId="{43481761-6739-EB4A-8683-E76C7E3BB78F}" type="presParOf" srcId="{C1AB6106-2BE5-804E-B6C3-C7F2D76A8D32}" destId="{FC3952C9-5E4B-4DEB-B6E4-2E31DBB50419}" srcOrd="13" destOrd="0" presId="urn:microsoft.com/office/officeart/2005/8/layout/cycle8"/>
    <dgm:cxn modelId="{0E6BF20E-DF00-AD4D-BC3B-0CD75D1D8AC3}" type="presParOf" srcId="{C1AB6106-2BE5-804E-B6C3-C7F2D76A8D32}" destId="{4A4E9FE7-1A84-4FD1-A9C8-586BC4A30C58}" srcOrd="14" destOrd="0" presId="urn:microsoft.com/office/officeart/2005/8/layout/cycle8"/>
    <dgm:cxn modelId="{27530B9A-7FBA-EC40-8856-B0C55E43FAE3}" type="presParOf" srcId="{C1AB6106-2BE5-804E-B6C3-C7F2D76A8D32}" destId="{E1D0987D-1000-4B33-9DC1-675C64078855}" srcOrd="15" destOrd="0" presId="urn:microsoft.com/office/officeart/2005/8/layout/cycle8"/>
    <dgm:cxn modelId="{5E78B156-1BDF-654A-A4E9-C3B576647837}" type="presParOf" srcId="{C1AB6106-2BE5-804E-B6C3-C7F2D76A8D32}" destId="{4CABE584-43E2-44D2-9FA7-3722ECCD4C24}" srcOrd="16" destOrd="0" presId="urn:microsoft.com/office/officeart/2005/8/layout/cycle8"/>
    <dgm:cxn modelId="{4A612533-0DC5-3848-96F1-E36EA808F4F8}" type="presParOf" srcId="{C1AB6106-2BE5-804E-B6C3-C7F2D76A8D32}" destId="{77C1C29F-22DE-4D81-8092-B4CD2E1251B6}" srcOrd="17" destOrd="0" presId="urn:microsoft.com/office/officeart/2005/8/layout/cycle8"/>
    <dgm:cxn modelId="{BDB73D00-A540-8043-B29D-7D89C8F59CE7}" type="presParOf" srcId="{C1AB6106-2BE5-804E-B6C3-C7F2D76A8D32}" destId="{19723D9C-362F-408B-9A45-34345CC8C339}" srcOrd="18" destOrd="0" presId="urn:microsoft.com/office/officeart/2005/8/layout/cycle8"/>
    <dgm:cxn modelId="{20ED3433-DBBF-CB42-98EC-CA9F88240CD4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641EA873-5872-884D-9CC5-B4A9D06B14D0}">
      <dgm:prSet phldrT="[Text]"/>
      <dgm:spPr/>
      <dgm:t>
        <a:bodyPr/>
        <a:lstStyle/>
        <a:p>
          <a:r>
            <a:rPr lang="en-US" dirty="0" smtClean="0"/>
            <a:t>Open Data</a:t>
          </a:r>
          <a:endParaRPr lang="en-US" dirty="0"/>
        </a:p>
      </dgm:t>
    </dgm:pt>
    <dgm:pt modelId="{6631B98E-1EAC-1040-BD8D-5DECF5CA7ED7}" type="parTrans" cxnId="{E3E06AFC-B999-5F47-9B4A-79D0E65FB0F2}">
      <dgm:prSet/>
      <dgm:spPr/>
      <dgm:t>
        <a:bodyPr/>
        <a:lstStyle/>
        <a:p>
          <a:endParaRPr lang="en-US"/>
        </a:p>
      </dgm:t>
    </dgm:pt>
    <dgm:pt modelId="{21C0A0BE-B512-6443-B8A3-CDF651BF1D16}" type="sibTrans" cxnId="{E3E06AFC-B999-5F47-9B4A-79D0E65FB0F2}">
      <dgm:prSet/>
      <dgm:spPr/>
      <dgm:t>
        <a:bodyPr/>
        <a:lstStyle/>
        <a:p>
          <a:endParaRPr lang="en-US"/>
        </a:p>
      </dgm:t>
    </dgm:pt>
    <dgm:pt modelId="{3D2A4233-A12B-6849-A73C-3F7D7C2729D0}">
      <dgm:prSet phldrT="[Text]"/>
      <dgm:spPr/>
      <dgm:t>
        <a:bodyPr/>
        <a:lstStyle/>
        <a:p>
          <a:r>
            <a:rPr lang="en-US" dirty="0" smtClean="0"/>
            <a:t>Knowledge </a:t>
          </a:r>
          <a:endParaRPr lang="en-US" dirty="0"/>
        </a:p>
      </dgm:t>
    </dgm:pt>
    <dgm:pt modelId="{64596253-86C8-9C45-A1B1-ABD7EF3D8632}" type="parTrans" cxnId="{84CFA786-44D7-FD4D-B179-294859022D5A}">
      <dgm:prSet/>
      <dgm:spPr/>
      <dgm:t>
        <a:bodyPr/>
        <a:lstStyle/>
        <a:p>
          <a:endParaRPr lang="en-US"/>
        </a:p>
      </dgm:t>
    </dgm:pt>
    <dgm:pt modelId="{ECADED62-A826-0047-ADB1-4F63C68FFEAE}" type="sibTrans" cxnId="{84CFA786-44D7-FD4D-B179-294859022D5A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3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3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3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3"/>
      <dgm:spPr/>
    </dgm:pt>
    <dgm:pt modelId="{2BB03FBA-CFCA-D849-A52A-495A368CEB55}" type="pres">
      <dgm:prSet presAssocID="{21C0A0BE-B512-6443-B8A3-CDF651BF1D16}" presName="arrowWedge2" presStyleLbl="fgSibTrans2D1" presStyleIdx="1" presStyleCnt="3"/>
      <dgm:spPr/>
    </dgm:pt>
    <dgm:pt modelId="{844347C3-2EA2-C848-A40F-E9BFA9498C35}" type="pres">
      <dgm:prSet presAssocID="{ECADED62-A826-0047-ADB1-4F63C68FFEAE}" presName="arrowWedge3" presStyleLbl="fgSibTrans2D1" presStyleIdx="2" presStyleCnt="3"/>
      <dgm:spPr/>
    </dgm:pt>
  </dgm:ptLst>
  <dgm:cxnLst>
    <dgm:cxn modelId="{84CFA786-44D7-FD4D-B179-294859022D5A}" srcId="{B7163734-4223-384D-BB73-8FDC85B6F14F}" destId="{3D2A4233-A12B-6849-A73C-3F7D7C2729D0}" srcOrd="2" destOrd="0" parTransId="{64596253-86C8-9C45-A1B1-ABD7EF3D8632}" sibTransId="{ECADED62-A826-0047-ADB1-4F63C68FFEAE}"/>
    <dgm:cxn modelId="{75DEE9DC-C89A-CC4D-9D94-12FE714C8C63}" type="presOf" srcId="{641EA873-5872-884D-9CC5-B4A9D06B14D0}" destId="{71813CBC-D473-1E40-8C0B-F411C6B26471}" srcOrd="1" destOrd="0" presId="urn:microsoft.com/office/officeart/2005/8/layout/cycle8"/>
    <dgm:cxn modelId="{26B5C477-B0C1-7B4D-A205-82A579B3F15E}" type="presOf" srcId="{E1C90E09-C917-B849-B24F-12D96372DF70}" destId="{21A2794E-C0D9-A646-B100-EE4427322501}" srcOrd="0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E3E06AFC-B999-5F47-9B4A-79D0E65FB0F2}" srcId="{B7163734-4223-384D-BB73-8FDC85B6F14F}" destId="{641EA873-5872-884D-9CC5-B4A9D06B14D0}" srcOrd="1" destOrd="0" parTransId="{6631B98E-1EAC-1040-BD8D-5DECF5CA7ED7}" sibTransId="{21C0A0BE-B512-6443-B8A3-CDF651BF1D16}"/>
    <dgm:cxn modelId="{11384F33-235A-3441-BB72-4DE72D0493C2}" type="presOf" srcId="{B7163734-4223-384D-BB73-8FDC85B6F14F}" destId="{7D1082C6-F142-EF4A-9E90-E00F5D2CDA01}" srcOrd="0" destOrd="0" presId="urn:microsoft.com/office/officeart/2005/8/layout/cycle8"/>
    <dgm:cxn modelId="{F76BEA16-4250-6F4C-BD02-C505C85CF338}" type="presOf" srcId="{3D2A4233-A12B-6849-A73C-3F7D7C2729D0}" destId="{0D362D03-A98C-BC44-871A-0ADECFE403E5}" srcOrd="1" destOrd="0" presId="urn:microsoft.com/office/officeart/2005/8/layout/cycle8"/>
    <dgm:cxn modelId="{30881EBD-D7BA-6B4E-A5D9-F60197AF4FF7}" type="presOf" srcId="{E1C90E09-C917-B849-B24F-12D96372DF70}" destId="{AA265B1F-3F0A-FF4D-B986-924029DAF346}" srcOrd="1" destOrd="0" presId="urn:microsoft.com/office/officeart/2005/8/layout/cycle8"/>
    <dgm:cxn modelId="{06856436-0732-8E47-BD47-73D916E5009E}" type="presOf" srcId="{641EA873-5872-884D-9CC5-B4A9D06B14D0}" destId="{CFA63854-C70B-CE43-93B0-5606D2784C31}" srcOrd="0" destOrd="0" presId="urn:microsoft.com/office/officeart/2005/8/layout/cycle8"/>
    <dgm:cxn modelId="{0926723D-22AC-4E4F-91CA-CAF18A9A0789}" type="presOf" srcId="{3D2A4233-A12B-6849-A73C-3F7D7C2729D0}" destId="{754413A2-DF39-1C49-843F-2C882A4EE95D}" srcOrd="0" destOrd="0" presId="urn:microsoft.com/office/officeart/2005/8/layout/cycle8"/>
    <dgm:cxn modelId="{59458F37-F407-B24D-A22E-EB16032189E2}" type="presParOf" srcId="{7D1082C6-F142-EF4A-9E90-E00F5D2CDA01}" destId="{21A2794E-C0D9-A646-B100-EE4427322501}" srcOrd="0" destOrd="0" presId="urn:microsoft.com/office/officeart/2005/8/layout/cycle8"/>
    <dgm:cxn modelId="{644DF463-54F7-AD4A-A85A-56A34CCA90FB}" type="presParOf" srcId="{7D1082C6-F142-EF4A-9E90-E00F5D2CDA01}" destId="{BC8AA35F-2DF1-0943-AFD0-E85CFC6E85DA}" srcOrd="1" destOrd="0" presId="urn:microsoft.com/office/officeart/2005/8/layout/cycle8"/>
    <dgm:cxn modelId="{CD9B20C0-6BEE-F94C-8A00-B9D3B271815A}" type="presParOf" srcId="{7D1082C6-F142-EF4A-9E90-E00F5D2CDA01}" destId="{900BBC29-EAEC-2F42-934C-30FFBAC45041}" srcOrd="2" destOrd="0" presId="urn:microsoft.com/office/officeart/2005/8/layout/cycle8"/>
    <dgm:cxn modelId="{4A837335-6E76-854E-ADFE-612D881723C4}" type="presParOf" srcId="{7D1082C6-F142-EF4A-9E90-E00F5D2CDA01}" destId="{AA265B1F-3F0A-FF4D-B986-924029DAF346}" srcOrd="3" destOrd="0" presId="urn:microsoft.com/office/officeart/2005/8/layout/cycle8"/>
    <dgm:cxn modelId="{E00515F1-8554-D441-9F1B-C501297364FF}" type="presParOf" srcId="{7D1082C6-F142-EF4A-9E90-E00F5D2CDA01}" destId="{CFA63854-C70B-CE43-93B0-5606D2784C31}" srcOrd="4" destOrd="0" presId="urn:microsoft.com/office/officeart/2005/8/layout/cycle8"/>
    <dgm:cxn modelId="{CE86D226-C18E-A04B-8D01-3BD4821C3D20}" type="presParOf" srcId="{7D1082C6-F142-EF4A-9E90-E00F5D2CDA01}" destId="{4BB72B7A-2238-6A4E-BB48-05EA9DB47E5D}" srcOrd="5" destOrd="0" presId="urn:microsoft.com/office/officeart/2005/8/layout/cycle8"/>
    <dgm:cxn modelId="{36FA3FE5-D827-594D-9845-CED77FAEF7B4}" type="presParOf" srcId="{7D1082C6-F142-EF4A-9E90-E00F5D2CDA01}" destId="{2F33967B-6A9B-7946-ABFF-3C06EE351026}" srcOrd="6" destOrd="0" presId="urn:microsoft.com/office/officeart/2005/8/layout/cycle8"/>
    <dgm:cxn modelId="{DEC99F12-A939-FC46-9E94-688D66266E86}" type="presParOf" srcId="{7D1082C6-F142-EF4A-9E90-E00F5D2CDA01}" destId="{71813CBC-D473-1E40-8C0B-F411C6B26471}" srcOrd="7" destOrd="0" presId="urn:microsoft.com/office/officeart/2005/8/layout/cycle8"/>
    <dgm:cxn modelId="{B5D82408-CE82-2347-9B91-ADBEF375BF19}" type="presParOf" srcId="{7D1082C6-F142-EF4A-9E90-E00F5D2CDA01}" destId="{754413A2-DF39-1C49-843F-2C882A4EE95D}" srcOrd="8" destOrd="0" presId="urn:microsoft.com/office/officeart/2005/8/layout/cycle8"/>
    <dgm:cxn modelId="{020FE6D0-5D57-FF47-B9D6-E2CF700C05FE}" type="presParOf" srcId="{7D1082C6-F142-EF4A-9E90-E00F5D2CDA01}" destId="{B462CC66-18F8-CF4B-9C8D-DED01D4636A4}" srcOrd="9" destOrd="0" presId="urn:microsoft.com/office/officeart/2005/8/layout/cycle8"/>
    <dgm:cxn modelId="{E92B173C-D4DF-1A47-855C-B387476F6553}" type="presParOf" srcId="{7D1082C6-F142-EF4A-9E90-E00F5D2CDA01}" destId="{BC8C1A65-A6F4-0847-955F-EC9BBFFFF517}" srcOrd="10" destOrd="0" presId="urn:microsoft.com/office/officeart/2005/8/layout/cycle8"/>
    <dgm:cxn modelId="{43A5542D-4465-124A-AC5F-A40DF27A707C}" type="presParOf" srcId="{7D1082C6-F142-EF4A-9E90-E00F5D2CDA01}" destId="{0D362D03-A98C-BC44-871A-0ADECFE403E5}" srcOrd="11" destOrd="0" presId="urn:microsoft.com/office/officeart/2005/8/layout/cycle8"/>
    <dgm:cxn modelId="{25A0D9B9-2400-3449-BC9F-C35D76F49907}" type="presParOf" srcId="{7D1082C6-F142-EF4A-9E90-E00F5D2CDA01}" destId="{6BEB97ED-54C0-894E-A00B-23412484953B}" srcOrd="12" destOrd="0" presId="urn:microsoft.com/office/officeart/2005/8/layout/cycle8"/>
    <dgm:cxn modelId="{5DBAF48B-6C5F-8842-85CE-895B1CCD0EDE}" type="presParOf" srcId="{7D1082C6-F142-EF4A-9E90-E00F5D2CDA01}" destId="{2BB03FBA-CFCA-D849-A52A-495A368CEB55}" srcOrd="13" destOrd="0" presId="urn:microsoft.com/office/officeart/2005/8/layout/cycle8"/>
    <dgm:cxn modelId="{85601D81-8B34-4E44-AA9F-C7F27E2EBFBE}" type="presParOf" srcId="{7D1082C6-F142-EF4A-9E90-E00F5D2CDA01}" destId="{844347C3-2EA2-C848-A40F-E9BFA9498C3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DFD92-6949-CE4D-8D25-C966D7DD8C28}" type="doc">
      <dgm:prSet loTypeId="urn:microsoft.com/office/officeart/2005/8/layout/matrix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66A987-5A5C-3742-A19B-90D40174BA3A}">
      <dgm:prSet/>
      <dgm:spPr/>
      <dgm:t>
        <a:bodyPr/>
        <a:lstStyle/>
        <a:p>
          <a:pPr rtl="0"/>
          <a:r>
            <a:rPr lang="en-US" i="1" dirty="0" smtClean="0"/>
            <a:t>RI</a:t>
          </a:r>
          <a:endParaRPr lang="en-US" dirty="0"/>
        </a:p>
      </dgm:t>
    </dgm:pt>
    <dgm:pt modelId="{C7737D67-1EFA-E740-9A42-6219F562CF97}" type="parTrans" cxnId="{6DD5A939-FC81-774E-A35E-75BADFBDCE89}">
      <dgm:prSet/>
      <dgm:spPr/>
      <dgm:t>
        <a:bodyPr/>
        <a:lstStyle/>
        <a:p>
          <a:endParaRPr lang="en-US"/>
        </a:p>
      </dgm:t>
    </dgm:pt>
    <dgm:pt modelId="{A04C771E-FECB-7E4F-BACD-A4EF8F6843F5}" type="sibTrans" cxnId="{6DD5A939-FC81-774E-A35E-75BADFBDCE89}">
      <dgm:prSet/>
      <dgm:spPr/>
      <dgm:t>
        <a:bodyPr/>
        <a:lstStyle/>
        <a:p>
          <a:endParaRPr lang="en-US"/>
        </a:p>
      </dgm:t>
    </dgm:pt>
    <dgm:pt modelId="{A916AFC3-C17B-9747-B627-6E3D3E1C5729}">
      <dgm:prSet/>
      <dgm:spPr/>
      <dgm:t>
        <a:bodyPr/>
        <a:lstStyle/>
        <a:p>
          <a:r>
            <a:rPr lang="en-US" dirty="0" smtClean="0"/>
            <a:t>RI</a:t>
          </a:r>
          <a:endParaRPr lang="en-US" dirty="0"/>
        </a:p>
      </dgm:t>
    </dgm:pt>
    <dgm:pt modelId="{09F5ED08-FE70-6D42-A5B1-03B7BECE2A5F}" type="parTrans" cxnId="{3B4F4318-5CE1-5446-AF40-2BBCCCAE8252}">
      <dgm:prSet/>
      <dgm:spPr/>
      <dgm:t>
        <a:bodyPr/>
        <a:lstStyle/>
        <a:p>
          <a:endParaRPr lang="en-US"/>
        </a:p>
      </dgm:t>
    </dgm:pt>
    <dgm:pt modelId="{0C3B1C53-C626-314D-A96A-6A877D8920A8}" type="sibTrans" cxnId="{3B4F4318-5CE1-5446-AF40-2BBCCCAE8252}">
      <dgm:prSet/>
      <dgm:spPr/>
      <dgm:t>
        <a:bodyPr/>
        <a:lstStyle/>
        <a:p>
          <a:endParaRPr lang="en-US"/>
        </a:p>
      </dgm:t>
    </dgm:pt>
    <dgm:pt modelId="{7C9021A1-2C06-F841-A66A-5E2CFBB8452D}">
      <dgm:prSet/>
      <dgm:spPr/>
      <dgm:t>
        <a:bodyPr/>
        <a:lstStyle/>
        <a:p>
          <a:r>
            <a:rPr lang="en-US" dirty="0" smtClean="0"/>
            <a:t>RI</a:t>
          </a:r>
          <a:endParaRPr lang="en-US" dirty="0"/>
        </a:p>
      </dgm:t>
    </dgm:pt>
    <dgm:pt modelId="{932785BC-53FB-2E48-80AB-A7CD1C9D3899}" type="parTrans" cxnId="{B8D6C15B-9DC8-B542-B48E-75F32D9CE033}">
      <dgm:prSet/>
      <dgm:spPr/>
      <dgm:t>
        <a:bodyPr/>
        <a:lstStyle/>
        <a:p>
          <a:endParaRPr lang="en-US"/>
        </a:p>
      </dgm:t>
    </dgm:pt>
    <dgm:pt modelId="{9842EDEC-9E12-CF43-B105-0FE2C4F995FE}" type="sibTrans" cxnId="{B8D6C15B-9DC8-B542-B48E-75F32D9CE033}">
      <dgm:prSet/>
      <dgm:spPr/>
      <dgm:t>
        <a:bodyPr/>
        <a:lstStyle/>
        <a:p>
          <a:endParaRPr lang="en-US"/>
        </a:p>
      </dgm:t>
    </dgm:pt>
    <dgm:pt modelId="{1825911D-743F-044E-99CB-203F1CDF5683}">
      <dgm:prSet/>
      <dgm:spPr/>
      <dgm:t>
        <a:bodyPr/>
        <a:lstStyle/>
        <a:p>
          <a:r>
            <a:rPr lang="en-US" dirty="0" smtClean="0"/>
            <a:t>RI</a:t>
          </a:r>
          <a:endParaRPr lang="en-US" dirty="0"/>
        </a:p>
      </dgm:t>
    </dgm:pt>
    <dgm:pt modelId="{7AF3ED4D-889C-9D4D-B9DC-D07AE5FB00D2}" type="parTrans" cxnId="{FBC2734C-DF11-2E4E-9639-DE94623CD516}">
      <dgm:prSet/>
      <dgm:spPr/>
      <dgm:t>
        <a:bodyPr/>
        <a:lstStyle/>
        <a:p>
          <a:endParaRPr lang="en-US"/>
        </a:p>
      </dgm:t>
    </dgm:pt>
    <dgm:pt modelId="{4467870A-A6C7-7044-A06C-C4C4E7540C75}" type="sibTrans" cxnId="{FBC2734C-DF11-2E4E-9639-DE94623CD516}">
      <dgm:prSet/>
      <dgm:spPr/>
      <dgm:t>
        <a:bodyPr/>
        <a:lstStyle/>
        <a:p>
          <a:endParaRPr lang="en-US"/>
        </a:p>
      </dgm:t>
    </dgm:pt>
    <dgm:pt modelId="{755E7BB5-36E1-CC4A-BA40-EE7F09E4B464}" type="pres">
      <dgm:prSet presAssocID="{173DFD92-6949-CE4D-8D25-C966D7DD8C28}" presName="matrix" presStyleCnt="0">
        <dgm:presLayoutVars>
          <dgm:chMax val="1"/>
          <dgm:dir/>
          <dgm:resizeHandles val="exact"/>
        </dgm:presLayoutVars>
      </dgm:prSet>
      <dgm:spPr/>
    </dgm:pt>
    <dgm:pt modelId="{E47A08B3-2828-2943-B189-D4221498E40A}" type="pres">
      <dgm:prSet presAssocID="{173DFD92-6949-CE4D-8D25-C966D7DD8C28}" presName="diamond" presStyleLbl="bgShp" presStyleIdx="0" presStyleCnt="1" custScaleX="79198" custScaleY="79948"/>
      <dgm:spPr/>
    </dgm:pt>
    <dgm:pt modelId="{340ECC58-2F20-464E-9A1E-81956A71F0F6}" type="pres">
      <dgm:prSet presAssocID="{173DFD92-6949-CE4D-8D25-C966D7DD8C28}" presName="quad1" presStyleLbl="node1" presStyleIdx="0" presStyleCnt="4" custScaleX="80200" custScaleY="81535" custLinFactNeighborX="-30384" custLinFactNeighborY="-12878">
        <dgm:presLayoutVars>
          <dgm:chMax val="0"/>
          <dgm:chPref val="0"/>
          <dgm:bulletEnabled val="1"/>
        </dgm:presLayoutVars>
      </dgm:prSet>
      <dgm:spPr/>
    </dgm:pt>
    <dgm:pt modelId="{B059C028-313E-AE43-B598-5A54B33CEA24}" type="pres">
      <dgm:prSet presAssocID="{173DFD92-6949-CE4D-8D25-C966D7DD8C28}" presName="quad2" presStyleLbl="node1" presStyleIdx="1" presStyleCnt="4" custScaleX="80201" custScaleY="66227" custLinFactNeighborX="45620" custLinFactNeighborY="-11710">
        <dgm:presLayoutVars>
          <dgm:chMax val="0"/>
          <dgm:chPref val="0"/>
          <dgm:bulletEnabled val="1"/>
        </dgm:presLayoutVars>
      </dgm:prSet>
      <dgm:spPr/>
    </dgm:pt>
    <dgm:pt modelId="{CFA6DAC3-70B5-164D-B000-7F5C7AB7AF8D}" type="pres">
      <dgm:prSet presAssocID="{173DFD92-6949-CE4D-8D25-C966D7DD8C28}" presName="quad3" presStyleLbl="node1" presStyleIdx="2" presStyleCnt="4" custScaleX="80534" custScaleY="79199" custLinFactNeighborX="-34211" custLinFactNeighborY="-1933">
        <dgm:presLayoutVars>
          <dgm:chMax val="0"/>
          <dgm:chPref val="0"/>
          <dgm:bulletEnabled val="1"/>
        </dgm:presLayoutVars>
      </dgm:prSet>
      <dgm:spPr/>
    </dgm:pt>
    <dgm:pt modelId="{C1E8290D-5338-F046-AF47-05539EBC163B}" type="pres">
      <dgm:prSet presAssocID="{173DFD92-6949-CE4D-8D25-C966D7DD8C28}" presName="quad4" presStyleLbl="node1" presStyleIdx="3" presStyleCnt="4" custScaleX="82511" custScaleY="70195" custLinFactNeighborX="44465" custLinFactNeighborY="-2608">
        <dgm:presLayoutVars>
          <dgm:chMax val="0"/>
          <dgm:chPref val="0"/>
          <dgm:bulletEnabled val="1"/>
        </dgm:presLayoutVars>
      </dgm:prSet>
      <dgm:spPr/>
    </dgm:pt>
  </dgm:ptLst>
  <dgm:cxnLst>
    <dgm:cxn modelId="{3B4F4318-5CE1-5446-AF40-2BBCCCAE8252}" srcId="{173DFD92-6949-CE4D-8D25-C966D7DD8C28}" destId="{A916AFC3-C17B-9747-B627-6E3D3E1C5729}" srcOrd="1" destOrd="0" parTransId="{09F5ED08-FE70-6D42-A5B1-03B7BECE2A5F}" sibTransId="{0C3B1C53-C626-314D-A96A-6A877D8920A8}"/>
    <dgm:cxn modelId="{FBC2734C-DF11-2E4E-9639-DE94623CD516}" srcId="{173DFD92-6949-CE4D-8D25-C966D7DD8C28}" destId="{1825911D-743F-044E-99CB-203F1CDF5683}" srcOrd="3" destOrd="0" parTransId="{7AF3ED4D-889C-9D4D-B9DC-D07AE5FB00D2}" sibTransId="{4467870A-A6C7-7044-A06C-C4C4E7540C75}"/>
    <dgm:cxn modelId="{667DEE77-8035-6A41-9DC2-F23D9738F0F8}" type="presOf" srcId="{1825911D-743F-044E-99CB-203F1CDF5683}" destId="{C1E8290D-5338-F046-AF47-05539EBC163B}" srcOrd="0" destOrd="0" presId="urn:microsoft.com/office/officeart/2005/8/layout/matrix3"/>
    <dgm:cxn modelId="{B8D6C15B-9DC8-B542-B48E-75F32D9CE033}" srcId="{173DFD92-6949-CE4D-8D25-C966D7DD8C28}" destId="{7C9021A1-2C06-F841-A66A-5E2CFBB8452D}" srcOrd="2" destOrd="0" parTransId="{932785BC-53FB-2E48-80AB-A7CD1C9D3899}" sibTransId="{9842EDEC-9E12-CF43-B105-0FE2C4F995FE}"/>
    <dgm:cxn modelId="{BEAC50C4-9992-304C-B14C-ED43C3750958}" type="presOf" srcId="{A916AFC3-C17B-9747-B627-6E3D3E1C5729}" destId="{B059C028-313E-AE43-B598-5A54B33CEA24}" srcOrd="0" destOrd="0" presId="urn:microsoft.com/office/officeart/2005/8/layout/matrix3"/>
    <dgm:cxn modelId="{713274B5-AF1C-5146-B991-4488767F81C0}" type="presOf" srcId="{173DFD92-6949-CE4D-8D25-C966D7DD8C28}" destId="{755E7BB5-36E1-CC4A-BA40-EE7F09E4B464}" srcOrd="0" destOrd="0" presId="urn:microsoft.com/office/officeart/2005/8/layout/matrix3"/>
    <dgm:cxn modelId="{F312FE1D-6B05-0A44-810C-3AEF6AC8D08B}" type="presOf" srcId="{7C9021A1-2C06-F841-A66A-5E2CFBB8452D}" destId="{CFA6DAC3-70B5-164D-B000-7F5C7AB7AF8D}" srcOrd="0" destOrd="0" presId="urn:microsoft.com/office/officeart/2005/8/layout/matrix3"/>
    <dgm:cxn modelId="{242FFB9E-6ECC-024F-AE1E-C4802B97F492}" type="presOf" srcId="{0366A987-5A5C-3742-A19B-90D40174BA3A}" destId="{340ECC58-2F20-464E-9A1E-81956A71F0F6}" srcOrd="0" destOrd="0" presId="urn:microsoft.com/office/officeart/2005/8/layout/matrix3"/>
    <dgm:cxn modelId="{6DD5A939-FC81-774E-A35E-75BADFBDCE89}" srcId="{173DFD92-6949-CE4D-8D25-C966D7DD8C28}" destId="{0366A987-5A5C-3742-A19B-90D40174BA3A}" srcOrd="0" destOrd="0" parTransId="{C7737D67-1EFA-E740-9A42-6219F562CF97}" sibTransId="{A04C771E-FECB-7E4F-BACD-A4EF8F6843F5}"/>
    <dgm:cxn modelId="{7F27BBD3-3534-6046-9A5D-ECAC057C18E8}" type="presParOf" srcId="{755E7BB5-36E1-CC4A-BA40-EE7F09E4B464}" destId="{E47A08B3-2828-2943-B189-D4221498E40A}" srcOrd="0" destOrd="0" presId="urn:microsoft.com/office/officeart/2005/8/layout/matrix3"/>
    <dgm:cxn modelId="{E8C02E43-BE28-3D4F-BD2E-54177770A09A}" type="presParOf" srcId="{755E7BB5-36E1-CC4A-BA40-EE7F09E4B464}" destId="{340ECC58-2F20-464E-9A1E-81956A71F0F6}" srcOrd="1" destOrd="0" presId="urn:microsoft.com/office/officeart/2005/8/layout/matrix3"/>
    <dgm:cxn modelId="{5C543458-82BB-8844-866E-37217F321ADA}" type="presParOf" srcId="{755E7BB5-36E1-CC4A-BA40-EE7F09E4B464}" destId="{B059C028-313E-AE43-B598-5A54B33CEA24}" srcOrd="2" destOrd="0" presId="urn:microsoft.com/office/officeart/2005/8/layout/matrix3"/>
    <dgm:cxn modelId="{04197427-75EA-E44F-A677-7251BF0F79A4}" type="presParOf" srcId="{755E7BB5-36E1-CC4A-BA40-EE7F09E4B464}" destId="{CFA6DAC3-70B5-164D-B000-7F5C7AB7AF8D}" srcOrd="3" destOrd="0" presId="urn:microsoft.com/office/officeart/2005/8/layout/matrix3"/>
    <dgm:cxn modelId="{C9BCABB6-7459-F846-9C29-4573E882D39C}" type="presParOf" srcId="{755E7BB5-36E1-CC4A-BA40-EE7F09E4B464}" destId="{C1E8290D-5338-F046-AF47-05539EBC16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A2329E2-46D8-1742-979C-3CB91D7FF1B2}" type="presOf" srcId="{CB58CE4A-1514-944C-81FE-B229AB3C48F8}" destId="{C1AB6106-2BE5-804E-B6C3-C7F2D76A8D32}" srcOrd="0" destOrd="0" presId="urn:microsoft.com/office/officeart/2005/8/layout/cycle8"/>
    <dgm:cxn modelId="{40CC9EBB-8DB4-9247-932B-266F5A86D07B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D9C7EB02-2658-9743-8074-4E4E5A81C951}" type="presOf" srcId="{BAF4BAD2-6E0E-4446-B6A6-A6D77538DFCB}" destId="{68A78B6C-BAED-9543-ABF9-EF748C194928}" srcOrd="0" destOrd="0" presId="urn:microsoft.com/office/officeart/2005/8/layout/cycle8"/>
    <dgm:cxn modelId="{F17B3F49-6E6C-B94F-BE82-2B4B9B519E89}" type="presOf" srcId="{D29BB719-FD56-2844-B248-A2C788E4DD2F}" destId="{5D3EBB9C-D0DB-A04F-8C69-3980DBA0A347}" srcOrd="1" destOrd="0" presId="urn:microsoft.com/office/officeart/2005/8/layout/cycle8"/>
    <dgm:cxn modelId="{B53B054E-B69D-674C-BEB4-E6DCC4FF5C6D}" type="presOf" srcId="{EEF953A5-D527-4EE9-A59B-961F6170A889}" destId="{A01F02A2-235C-CE48-BF8C-CAB822D58D2A}" srcOrd="1" destOrd="0" presId="urn:microsoft.com/office/officeart/2005/8/layout/cycle8"/>
    <dgm:cxn modelId="{BD48577F-5918-2343-BBB4-4783AF0D2FCD}" type="presOf" srcId="{D29BB719-FD56-2844-B248-A2C788E4DD2F}" destId="{B51FE79A-82F8-BB4D-A548-9E0C95931871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2E0246-F7B1-5B4C-86BD-43F1E83FD6F7}" type="presOf" srcId="{EEF953A5-D527-4EE9-A59B-961F6170A889}" destId="{591A4803-9161-404F-80F0-6635C9FB251F}" srcOrd="0" destOrd="0" presId="urn:microsoft.com/office/officeart/2005/8/layout/cycle8"/>
    <dgm:cxn modelId="{89D6EC06-E933-4043-9A10-8144FD6C3D59}" type="presOf" srcId="{30DC3652-13DC-4ADB-9F08-1B30D4C68CD1}" destId="{0191A99D-29BC-4F01-A4D7-44E75443DF7B}" srcOrd="0" destOrd="0" presId="urn:microsoft.com/office/officeart/2005/8/layout/cycle8"/>
    <dgm:cxn modelId="{DB374314-1311-AB48-B8F5-920687D8F005}" type="presOf" srcId="{30DC3652-13DC-4ADB-9F08-1B30D4C68CD1}" destId="{E1D0987D-1000-4B33-9DC1-675C64078855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3DCF9F-3507-7648-AAC6-E77763EC62E1}" type="presParOf" srcId="{C1AB6106-2BE5-804E-B6C3-C7F2D76A8D32}" destId="{B51FE79A-82F8-BB4D-A548-9E0C95931871}" srcOrd="0" destOrd="0" presId="urn:microsoft.com/office/officeart/2005/8/layout/cycle8"/>
    <dgm:cxn modelId="{B2344825-F0A2-5341-90EA-1E1002C3EFCE}" type="presParOf" srcId="{C1AB6106-2BE5-804E-B6C3-C7F2D76A8D32}" destId="{705C8AB6-07F4-9F4B-87F0-46B8C840C22B}" srcOrd="1" destOrd="0" presId="urn:microsoft.com/office/officeart/2005/8/layout/cycle8"/>
    <dgm:cxn modelId="{750BF8A1-CE82-C84F-ACB8-BB51ACDCDF63}" type="presParOf" srcId="{C1AB6106-2BE5-804E-B6C3-C7F2D76A8D32}" destId="{D298770A-DAE4-8F40-A1E8-7F5394387065}" srcOrd="2" destOrd="0" presId="urn:microsoft.com/office/officeart/2005/8/layout/cycle8"/>
    <dgm:cxn modelId="{E2D1E9D9-7CD2-8848-B925-08E19A200289}" type="presParOf" srcId="{C1AB6106-2BE5-804E-B6C3-C7F2D76A8D32}" destId="{5D3EBB9C-D0DB-A04F-8C69-3980DBA0A347}" srcOrd="3" destOrd="0" presId="urn:microsoft.com/office/officeart/2005/8/layout/cycle8"/>
    <dgm:cxn modelId="{3B59B1E1-DE58-6445-B051-8DD9807699B9}" type="presParOf" srcId="{C1AB6106-2BE5-804E-B6C3-C7F2D76A8D32}" destId="{591A4803-9161-404F-80F0-6635C9FB251F}" srcOrd="4" destOrd="0" presId="urn:microsoft.com/office/officeart/2005/8/layout/cycle8"/>
    <dgm:cxn modelId="{EECD948B-0EE4-C243-9A47-D13727C6B9D7}" type="presParOf" srcId="{C1AB6106-2BE5-804E-B6C3-C7F2D76A8D32}" destId="{47251BC0-C938-8C43-8106-383575FA7DBC}" srcOrd="5" destOrd="0" presId="urn:microsoft.com/office/officeart/2005/8/layout/cycle8"/>
    <dgm:cxn modelId="{2D75370C-C9A1-C840-85AD-F625F7CEC711}" type="presParOf" srcId="{C1AB6106-2BE5-804E-B6C3-C7F2D76A8D32}" destId="{1C94465A-CDF7-8E43-B681-139D791B1387}" srcOrd="6" destOrd="0" presId="urn:microsoft.com/office/officeart/2005/8/layout/cycle8"/>
    <dgm:cxn modelId="{21AE69C7-478B-AC4A-BB9D-05E947E0CEE9}" type="presParOf" srcId="{C1AB6106-2BE5-804E-B6C3-C7F2D76A8D32}" destId="{A01F02A2-235C-CE48-BF8C-CAB822D58D2A}" srcOrd="7" destOrd="0" presId="urn:microsoft.com/office/officeart/2005/8/layout/cycle8"/>
    <dgm:cxn modelId="{8F659775-0113-C14D-BA4B-DE04EAC186E7}" type="presParOf" srcId="{C1AB6106-2BE5-804E-B6C3-C7F2D76A8D32}" destId="{68A78B6C-BAED-9543-ABF9-EF748C194928}" srcOrd="8" destOrd="0" presId="urn:microsoft.com/office/officeart/2005/8/layout/cycle8"/>
    <dgm:cxn modelId="{5F716482-DA64-8445-8F73-2E1B5920ECE2}" type="presParOf" srcId="{C1AB6106-2BE5-804E-B6C3-C7F2D76A8D32}" destId="{59D713E5-0C59-AA4B-A67A-15ACE317B5D4}" srcOrd="9" destOrd="0" presId="urn:microsoft.com/office/officeart/2005/8/layout/cycle8"/>
    <dgm:cxn modelId="{9B1BCD69-FFB9-6943-AC43-E8D775BA863A}" type="presParOf" srcId="{C1AB6106-2BE5-804E-B6C3-C7F2D76A8D32}" destId="{0ED165D0-838E-284B-9E0B-2B63DCCE918C}" srcOrd="10" destOrd="0" presId="urn:microsoft.com/office/officeart/2005/8/layout/cycle8"/>
    <dgm:cxn modelId="{0C1D1F36-8390-1446-91B5-DDE51C38B40C}" type="presParOf" srcId="{C1AB6106-2BE5-804E-B6C3-C7F2D76A8D32}" destId="{2048B1A1-B7B1-3E4C-B8D8-ED6AFA03B15C}" srcOrd="11" destOrd="0" presId="urn:microsoft.com/office/officeart/2005/8/layout/cycle8"/>
    <dgm:cxn modelId="{5BF84EEA-F15E-6F47-B005-5E6C29C76CC9}" type="presParOf" srcId="{C1AB6106-2BE5-804E-B6C3-C7F2D76A8D32}" destId="{0191A99D-29BC-4F01-A4D7-44E75443DF7B}" srcOrd="12" destOrd="0" presId="urn:microsoft.com/office/officeart/2005/8/layout/cycle8"/>
    <dgm:cxn modelId="{4DBFA156-C114-7F43-8CD5-74CA82E04E55}" type="presParOf" srcId="{C1AB6106-2BE5-804E-B6C3-C7F2D76A8D32}" destId="{FC3952C9-5E4B-4DEB-B6E4-2E31DBB50419}" srcOrd="13" destOrd="0" presId="urn:microsoft.com/office/officeart/2005/8/layout/cycle8"/>
    <dgm:cxn modelId="{C3F8B5D0-8914-1D45-9860-BDD5CEAD2CB6}" type="presParOf" srcId="{C1AB6106-2BE5-804E-B6C3-C7F2D76A8D32}" destId="{4A4E9FE7-1A84-4FD1-A9C8-586BC4A30C58}" srcOrd="14" destOrd="0" presId="urn:microsoft.com/office/officeart/2005/8/layout/cycle8"/>
    <dgm:cxn modelId="{C63238C1-4B4F-EE47-8339-1547170ED3A3}" type="presParOf" srcId="{C1AB6106-2BE5-804E-B6C3-C7F2D76A8D32}" destId="{E1D0987D-1000-4B33-9DC1-675C64078855}" srcOrd="15" destOrd="0" presId="urn:microsoft.com/office/officeart/2005/8/layout/cycle8"/>
    <dgm:cxn modelId="{A5404B89-8042-4C45-AD5F-715726107BE8}" type="presParOf" srcId="{C1AB6106-2BE5-804E-B6C3-C7F2D76A8D32}" destId="{4CABE584-43E2-44D2-9FA7-3722ECCD4C24}" srcOrd="16" destOrd="0" presId="urn:microsoft.com/office/officeart/2005/8/layout/cycle8"/>
    <dgm:cxn modelId="{4524DAE7-8B90-EF49-AD65-C6FCB2D03F58}" type="presParOf" srcId="{C1AB6106-2BE5-804E-B6C3-C7F2D76A8D32}" destId="{77C1C29F-22DE-4D81-8092-B4CD2E1251B6}" srcOrd="17" destOrd="0" presId="urn:microsoft.com/office/officeart/2005/8/layout/cycle8"/>
    <dgm:cxn modelId="{166C9927-B7A2-D14A-98D2-066E6989E0FF}" type="presParOf" srcId="{C1AB6106-2BE5-804E-B6C3-C7F2D76A8D32}" destId="{19723D9C-362F-408B-9A45-34345CC8C339}" srcOrd="18" destOrd="0" presId="urn:microsoft.com/office/officeart/2005/8/layout/cycle8"/>
    <dgm:cxn modelId="{F92A05C4-A48F-2948-85E4-8A39E7D499BB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1560E-10CD-4D42-B247-A2DA7B79AFEC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</dgm:pt>
    <dgm:pt modelId="{99BCC082-20CA-6243-8CC7-93A0715C4E38}">
      <dgm:prSet phldrT="[Text]"/>
      <dgm:spPr/>
      <dgm:t>
        <a:bodyPr/>
        <a:lstStyle/>
        <a:p>
          <a:r>
            <a:rPr lang="en-US" dirty="0" smtClean="0"/>
            <a:t>e-Infrastructure</a:t>
          </a:r>
          <a:endParaRPr lang="en-US" dirty="0"/>
        </a:p>
      </dgm:t>
    </dgm:pt>
    <dgm:pt modelId="{9BA2751A-558F-204F-A937-5B82724183F6}" type="parTrans" cxnId="{0911574C-D3F3-8A4B-A29C-CADDEB81B66F}">
      <dgm:prSet/>
      <dgm:spPr/>
      <dgm:t>
        <a:bodyPr/>
        <a:lstStyle/>
        <a:p>
          <a:endParaRPr lang="en-US"/>
        </a:p>
      </dgm:t>
    </dgm:pt>
    <dgm:pt modelId="{BF66727F-9979-4A4A-925D-F2DB1767872F}" type="sibTrans" cxnId="{0911574C-D3F3-8A4B-A29C-CADDEB81B66F}">
      <dgm:prSet/>
      <dgm:spPr/>
      <dgm:t>
        <a:bodyPr/>
        <a:lstStyle/>
        <a:p>
          <a:endParaRPr lang="en-US"/>
        </a:p>
      </dgm:t>
    </dgm:pt>
    <dgm:pt modelId="{8FA75F38-C819-B548-8652-6CAF6B7981AA}">
      <dgm:prSet phldrT="[Text]"/>
      <dgm:spPr/>
      <dgm:t>
        <a:bodyPr/>
        <a:lstStyle/>
        <a:p>
          <a:r>
            <a:rPr lang="en-US" dirty="0" smtClean="0"/>
            <a:t>Open Data</a:t>
          </a:r>
          <a:endParaRPr lang="en-US" dirty="0"/>
        </a:p>
      </dgm:t>
    </dgm:pt>
    <dgm:pt modelId="{12DF6E5A-F7DE-DC43-B2EA-61867BC5CEA7}" type="sibTrans" cxnId="{36F1A68F-42A6-174E-999D-887C917B3451}">
      <dgm:prSet/>
      <dgm:spPr/>
      <dgm:t>
        <a:bodyPr/>
        <a:lstStyle/>
        <a:p>
          <a:endParaRPr lang="en-US"/>
        </a:p>
      </dgm:t>
    </dgm:pt>
    <dgm:pt modelId="{8066BCE2-B026-F448-9106-3DD93EDA629E}" type="parTrans" cxnId="{36F1A68F-42A6-174E-999D-887C917B3451}">
      <dgm:prSet/>
      <dgm:spPr/>
      <dgm:t>
        <a:bodyPr/>
        <a:lstStyle/>
        <a:p>
          <a:endParaRPr lang="en-US"/>
        </a:p>
      </dgm:t>
    </dgm:pt>
    <dgm:pt modelId="{85BF50B9-4E39-3340-A790-44165F8523AA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D99090E0-2B81-D44D-A426-99216D45A7B4}" type="sibTrans" cxnId="{9CBC1C4E-E84A-4542-A65D-1CFE7F5D3A19}">
      <dgm:prSet/>
      <dgm:spPr/>
      <dgm:t>
        <a:bodyPr/>
        <a:lstStyle/>
        <a:p>
          <a:endParaRPr lang="en-US"/>
        </a:p>
      </dgm:t>
    </dgm:pt>
    <dgm:pt modelId="{183227B7-F899-2742-B7DF-AF500CDF328E}" type="parTrans" cxnId="{9CBC1C4E-E84A-4542-A65D-1CFE7F5D3A19}">
      <dgm:prSet/>
      <dgm:spPr/>
      <dgm:t>
        <a:bodyPr/>
        <a:lstStyle/>
        <a:p>
          <a:endParaRPr lang="en-US"/>
        </a:p>
      </dgm:t>
    </dgm:pt>
    <dgm:pt modelId="{DAFC9DD0-836F-F044-B98B-032947EEA909}" type="pres">
      <dgm:prSet presAssocID="{8F11560E-10CD-4D42-B247-A2DA7B79AFEC}" presName="compositeShape" presStyleCnt="0">
        <dgm:presLayoutVars>
          <dgm:chMax val="7"/>
          <dgm:dir/>
          <dgm:resizeHandles val="exact"/>
        </dgm:presLayoutVars>
      </dgm:prSet>
      <dgm:spPr/>
    </dgm:pt>
    <dgm:pt modelId="{2A138E70-9BEA-B946-BFBC-5EB2B1A6E3D5}" type="pres">
      <dgm:prSet presAssocID="{8F11560E-10CD-4D42-B247-A2DA7B79AFEC}" presName="wedge1" presStyleLbl="node1" presStyleIdx="0" presStyleCnt="3"/>
      <dgm:spPr/>
      <dgm:t>
        <a:bodyPr/>
        <a:lstStyle/>
        <a:p>
          <a:endParaRPr lang="en-US"/>
        </a:p>
      </dgm:t>
    </dgm:pt>
    <dgm:pt modelId="{00A6C2DA-8EE9-574C-9E1B-9FAEEB6816D5}" type="pres">
      <dgm:prSet presAssocID="{8F11560E-10CD-4D42-B247-A2DA7B79AFEC}" presName="dummy1a" presStyleCnt="0"/>
      <dgm:spPr/>
    </dgm:pt>
    <dgm:pt modelId="{94174D7D-EA92-1F4B-9279-DA645394E858}" type="pres">
      <dgm:prSet presAssocID="{8F11560E-10CD-4D42-B247-A2DA7B79AFEC}" presName="dummy1b" presStyleCnt="0"/>
      <dgm:spPr/>
    </dgm:pt>
    <dgm:pt modelId="{D7DCDEED-E0A1-0D41-A5FE-644AEE52B10D}" type="pres">
      <dgm:prSet presAssocID="{8F11560E-10CD-4D42-B247-A2DA7B79AF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E49FE-38A0-0D4A-A968-7366CD61954E}" type="pres">
      <dgm:prSet presAssocID="{8F11560E-10CD-4D42-B247-A2DA7B79AFEC}" presName="wedge2" presStyleLbl="node1" presStyleIdx="1" presStyleCnt="3"/>
      <dgm:spPr/>
      <dgm:t>
        <a:bodyPr/>
        <a:lstStyle/>
        <a:p>
          <a:endParaRPr lang="en-US"/>
        </a:p>
      </dgm:t>
    </dgm:pt>
    <dgm:pt modelId="{F4EE90CC-7F0A-E747-8459-911DECF4EFAF}" type="pres">
      <dgm:prSet presAssocID="{8F11560E-10CD-4D42-B247-A2DA7B79AFEC}" presName="dummy2a" presStyleCnt="0"/>
      <dgm:spPr/>
    </dgm:pt>
    <dgm:pt modelId="{5DE6469A-76D6-0A48-A3FF-1E110113C787}" type="pres">
      <dgm:prSet presAssocID="{8F11560E-10CD-4D42-B247-A2DA7B79AFEC}" presName="dummy2b" presStyleCnt="0"/>
      <dgm:spPr/>
    </dgm:pt>
    <dgm:pt modelId="{F75B5556-185B-F14D-9B61-0E8BA635DEE6}" type="pres">
      <dgm:prSet presAssocID="{8F11560E-10CD-4D42-B247-A2DA7B79AF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C3996-9F76-064C-9023-D93D55D0CB68}" type="pres">
      <dgm:prSet presAssocID="{8F11560E-10CD-4D42-B247-A2DA7B79AFEC}" presName="wedge3" presStyleLbl="node1" presStyleIdx="2" presStyleCnt="3"/>
      <dgm:spPr/>
      <dgm:t>
        <a:bodyPr/>
        <a:lstStyle/>
        <a:p>
          <a:endParaRPr lang="en-US"/>
        </a:p>
      </dgm:t>
    </dgm:pt>
    <dgm:pt modelId="{F5B39633-723E-BE4D-9C6F-F9EAAEA54B47}" type="pres">
      <dgm:prSet presAssocID="{8F11560E-10CD-4D42-B247-A2DA7B79AFEC}" presName="dummy3a" presStyleCnt="0"/>
      <dgm:spPr/>
    </dgm:pt>
    <dgm:pt modelId="{20D2D37F-B700-D44C-BF43-01182C0C2A3B}" type="pres">
      <dgm:prSet presAssocID="{8F11560E-10CD-4D42-B247-A2DA7B79AFEC}" presName="dummy3b" presStyleCnt="0"/>
      <dgm:spPr/>
    </dgm:pt>
    <dgm:pt modelId="{237F9DE7-66F1-7246-AE04-F8D95B9F927F}" type="pres">
      <dgm:prSet presAssocID="{8F11560E-10CD-4D42-B247-A2DA7B79AF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32F8D-D82B-B24E-9A03-74876094AF67}" type="pres">
      <dgm:prSet presAssocID="{BF66727F-9979-4A4A-925D-F2DB1767872F}" presName="arrowWedge1" presStyleLbl="fgSibTrans2D1" presStyleIdx="0" presStyleCnt="3"/>
      <dgm:spPr/>
    </dgm:pt>
    <dgm:pt modelId="{C3638990-5B14-0446-B68C-B41998B93D89}" type="pres">
      <dgm:prSet presAssocID="{D99090E0-2B81-D44D-A426-99216D45A7B4}" presName="arrowWedge2" presStyleLbl="fgSibTrans2D1" presStyleIdx="1" presStyleCnt="3"/>
      <dgm:spPr/>
    </dgm:pt>
    <dgm:pt modelId="{96EC5563-DC14-DC49-9403-E1A8DA8EE4C0}" type="pres">
      <dgm:prSet presAssocID="{12DF6E5A-F7DE-DC43-B2EA-61867BC5CEA7}" presName="arrowWedge3" presStyleLbl="fgSibTrans2D1" presStyleIdx="2" presStyleCnt="3"/>
      <dgm:spPr/>
    </dgm:pt>
  </dgm:ptLst>
  <dgm:cxnLst>
    <dgm:cxn modelId="{36F1A68F-42A6-174E-999D-887C917B3451}" srcId="{8F11560E-10CD-4D42-B247-A2DA7B79AFEC}" destId="{8FA75F38-C819-B548-8652-6CAF6B7981AA}" srcOrd="2" destOrd="0" parTransId="{8066BCE2-B026-F448-9106-3DD93EDA629E}" sibTransId="{12DF6E5A-F7DE-DC43-B2EA-61867BC5CEA7}"/>
    <dgm:cxn modelId="{4C7A2759-E8D7-044E-B282-9B593FD91165}" type="presOf" srcId="{99BCC082-20CA-6243-8CC7-93A0715C4E38}" destId="{D7DCDEED-E0A1-0D41-A5FE-644AEE52B10D}" srcOrd="1" destOrd="0" presId="urn:microsoft.com/office/officeart/2005/8/layout/cycle8"/>
    <dgm:cxn modelId="{8ECECD12-5495-214D-8613-24C9CFCB6350}" type="presOf" srcId="{85BF50B9-4E39-3340-A790-44165F8523AA}" destId="{070E49FE-38A0-0D4A-A968-7366CD61954E}" srcOrd="0" destOrd="0" presId="urn:microsoft.com/office/officeart/2005/8/layout/cycle8"/>
    <dgm:cxn modelId="{42488808-2462-374A-9F29-12A037A0E2AE}" type="presOf" srcId="{85BF50B9-4E39-3340-A790-44165F8523AA}" destId="{F75B5556-185B-F14D-9B61-0E8BA635DEE6}" srcOrd="1" destOrd="0" presId="urn:microsoft.com/office/officeart/2005/8/layout/cycle8"/>
    <dgm:cxn modelId="{9CBC1C4E-E84A-4542-A65D-1CFE7F5D3A19}" srcId="{8F11560E-10CD-4D42-B247-A2DA7B79AFEC}" destId="{85BF50B9-4E39-3340-A790-44165F8523AA}" srcOrd="1" destOrd="0" parTransId="{183227B7-F899-2742-B7DF-AF500CDF328E}" sibTransId="{D99090E0-2B81-D44D-A426-99216D45A7B4}"/>
    <dgm:cxn modelId="{9166D1EA-F8C8-DC43-82ED-A5ABDDE15D10}" type="presOf" srcId="{99BCC082-20CA-6243-8CC7-93A0715C4E38}" destId="{2A138E70-9BEA-B946-BFBC-5EB2B1A6E3D5}" srcOrd="0" destOrd="0" presId="urn:microsoft.com/office/officeart/2005/8/layout/cycle8"/>
    <dgm:cxn modelId="{BFE4D96A-C9FA-DD42-8926-853405C27A74}" type="presOf" srcId="{8FA75F38-C819-B548-8652-6CAF6B7981AA}" destId="{237F9DE7-66F1-7246-AE04-F8D95B9F927F}" srcOrd="1" destOrd="0" presId="urn:microsoft.com/office/officeart/2005/8/layout/cycle8"/>
    <dgm:cxn modelId="{0E4354D9-80F2-B649-BD08-204B8996F9B9}" type="presOf" srcId="{8F11560E-10CD-4D42-B247-A2DA7B79AFEC}" destId="{DAFC9DD0-836F-F044-B98B-032947EEA909}" srcOrd="0" destOrd="0" presId="urn:microsoft.com/office/officeart/2005/8/layout/cycle8"/>
    <dgm:cxn modelId="{0911574C-D3F3-8A4B-A29C-CADDEB81B66F}" srcId="{8F11560E-10CD-4D42-B247-A2DA7B79AFEC}" destId="{99BCC082-20CA-6243-8CC7-93A0715C4E38}" srcOrd="0" destOrd="0" parTransId="{9BA2751A-558F-204F-A937-5B82724183F6}" sibTransId="{BF66727F-9979-4A4A-925D-F2DB1767872F}"/>
    <dgm:cxn modelId="{A68AC810-3152-004B-9780-0A421C9F9EA6}" type="presOf" srcId="{8FA75F38-C819-B548-8652-6CAF6B7981AA}" destId="{8A0C3996-9F76-064C-9023-D93D55D0CB68}" srcOrd="0" destOrd="0" presId="urn:microsoft.com/office/officeart/2005/8/layout/cycle8"/>
    <dgm:cxn modelId="{F8B9DD62-E680-CF47-A6F4-DFEC93007177}" type="presParOf" srcId="{DAFC9DD0-836F-F044-B98B-032947EEA909}" destId="{2A138E70-9BEA-B946-BFBC-5EB2B1A6E3D5}" srcOrd="0" destOrd="0" presId="urn:microsoft.com/office/officeart/2005/8/layout/cycle8"/>
    <dgm:cxn modelId="{E408D129-666C-4C46-B2B4-64CB49FFBFE2}" type="presParOf" srcId="{DAFC9DD0-836F-F044-B98B-032947EEA909}" destId="{00A6C2DA-8EE9-574C-9E1B-9FAEEB6816D5}" srcOrd="1" destOrd="0" presId="urn:microsoft.com/office/officeart/2005/8/layout/cycle8"/>
    <dgm:cxn modelId="{52B254A2-2E00-5D45-88CC-86944F7F9494}" type="presParOf" srcId="{DAFC9DD0-836F-F044-B98B-032947EEA909}" destId="{94174D7D-EA92-1F4B-9279-DA645394E858}" srcOrd="2" destOrd="0" presId="urn:microsoft.com/office/officeart/2005/8/layout/cycle8"/>
    <dgm:cxn modelId="{10C89B2A-37A0-4F4B-8EAE-93C9A52AA2D2}" type="presParOf" srcId="{DAFC9DD0-836F-F044-B98B-032947EEA909}" destId="{D7DCDEED-E0A1-0D41-A5FE-644AEE52B10D}" srcOrd="3" destOrd="0" presId="urn:microsoft.com/office/officeart/2005/8/layout/cycle8"/>
    <dgm:cxn modelId="{47705348-AA9C-E54C-BF32-ABC2724FAE04}" type="presParOf" srcId="{DAFC9DD0-836F-F044-B98B-032947EEA909}" destId="{070E49FE-38A0-0D4A-A968-7366CD61954E}" srcOrd="4" destOrd="0" presId="urn:microsoft.com/office/officeart/2005/8/layout/cycle8"/>
    <dgm:cxn modelId="{5C37CB68-4872-D244-9676-DFD4D10E953B}" type="presParOf" srcId="{DAFC9DD0-836F-F044-B98B-032947EEA909}" destId="{F4EE90CC-7F0A-E747-8459-911DECF4EFAF}" srcOrd="5" destOrd="0" presId="urn:microsoft.com/office/officeart/2005/8/layout/cycle8"/>
    <dgm:cxn modelId="{AFB82FE5-2133-154D-99FD-9AD824B84204}" type="presParOf" srcId="{DAFC9DD0-836F-F044-B98B-032947EEA909}" destId="{5DE6469A-76D6-0A48-A3FF-1E110113C787}" srcOrd="6" destOrd="0" presId="urn:microsoft.com/office/officeart/2005/8/layout/cycle8"/>
    <dgm:cxn modelId="{DA1318AA-2ECC-1846-A439-39FB6AC75672}" type="presParOf" srcId="{DAFC9DD0-836F-F044-B98B-032947EEA909}" destId="{F75B5556-185B-F14D-9B61-0E8BA635DEE6}" srcOrd="7" destOrd="0" presId="urn:microsoft.com/office/officeart/2005/8/layout/cycle8"/>
    <dgm:cxn modelId="{50C34200-5F56-974F-9CCE-29CAE28BCF1F}" type="presParOf" srcId="{DAFC9DD0-836F-F044-B98B-032947EEA909}" destId="{8A0C3996-9F76-064C-9023-D93D55D0CB68}" srcOrd="8" destOrd="0" presId="urn:microsoft.com/office/officeart/2005/8/layout/cycle8"/>
    <dgm:cxn modelId="{6DADECDC-2FC3-9444-AC32-11E3B4376DF6}" type="presParOf" srcId="{DAFC9DD0-836F-F044-B98B-032947EEA909}" destId="{F5B39633-723E-BE4D-9C6F-F9EAAEA54B47}" srcOrd="9" destOrd="0" presId="urn:microsoft.com/office/officeart/2005/8/layout/cycle8"/>
    <dgm:cxn modelId="{27B38183-768F-E548-9BEB-8378CA2071B9}" type="presParOf" srcId="{DAFC9DD0-836F-F044-B98B-032947EEA909}" destId="{20D2D37F-B700-D44C-BF43-01182C0C2A3B}" srcOrd="10" destOrd="0" presId="urn:microsoft.com/office/officeart/2005/8/layout/cycle8"/>
    <dgm:cxn modelId="{0B89480A-3657-0546-B76C-05A857549C52}" type="presParOf" srcId="{DAFC9DD0-836F-F044-B98B-032947EEA909}" destId="{237F9DE7-66F1-7246-AE04-F8D95B9F927F}" srcOrd="11" destOrd="0" presId="urn:microsoft.com/office/officeart/2005/8/layout/cycle8"/>
    <dgm:cxn modelId="{04C3F41B-1B5F-9642-B95B-9FD8E465EC23}" type="presParOf" srcId="{DAFC9DD0-836F-F044-B98B-032947EEA909}" destId="{04032F8D-D82B-B24E-9A03-74876094AF67}" srcOrd="12" destOrd="0" presId="urn:microsoft.com/office/officeart/2005/8/layout/cycle8"/>
    <dgm:cxn modelId="{DC08A74D-4E56-654D-AEB3-76EA8DF7E8B1}" type="presParOf" srcId="{DAFC9DD0-836F-F044-B98B-032947EEA909}" destId="{C3638990-5B14-0446-B68C-B41998B93D89}" srcOrd="13" destOrd="0" presId="urn:microsoft.com/office/officeart/2005/8/layout/cycle8"/>
    <dgm:cxn modelId="{2240BC80-5AC2-BA48-934E-6D006920C6AF}" type="presParOf" srcId="{DAFC9DD0-836F-F044-B98B-032947EEA909}" destId="{96EC5563-DC14-DC49-9403-E1A8DA8EE4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DB2A9-DFDF-A642-ADD9-098A83FB76DB}" type="doc">
      <dgm:prSet loTypeId="urn:microsoft.com/office/officeart/2005/8/layout/h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95558F-E5D3-F64D-BD26-7B8DA2FCEBE8}">
      <dgm:prSet phldrT="[Text]"/>
      <dgm:spPr/>
      <dgm:t>
        <a:bodyPr/>
        <a:lstStyle/>
        <a:p>
          <a:r>
            <a:rPr lang="en-US" dirty="0" smtClean="0"/>
            <a:t>EGI Core Infrastructure</a:t>
          </a:r>
          <a:endParaRPr lang="en-US" dirty="0"/>
        </a:p>
      </dgm:t>
    </dgm:pt>
    <dgm:pt modelId="{101CE404-2718-E84D-AD12-CD481142FAB4}" type="parTrans" cxnId="{E0D23FB6-6854-7141-A3F5-62E735781DA7}">
      <dgm:prSet/>
      <dgm:spPr/>
      <dgm:t>
        <a:bodyPr/>
        <a:lstStyle/>
        <a:p>
          <a:endParaRPr lang="en-US"/>
        </a:p>
      </dgm:t>
    </dgm:pt>
    <dgm:pt modelId="{9D23659C-DB91-F446-ABE5-F99D74E173B9}" type="sibTrans" cxnId="{E0D23FB6-6854-7141-A3F5-62E735781DA7}">
      <dgm:prSet/>
      <dgm:spPr/>
      <dgm:t>
        <a:bodyPr/>
        <a:lstStyle/>
        <a:p>
          <a:endParaRPr lang="en-US"/>
        </a:p>
      </dgm:t>
    </dgm:pt>
    <dgm:pt modelId="{9EC9824B-B523-0642-BA5D-7226AC506EDB}">
      <dgm:prSet phldrT="[Text]" custT="1"/>
      <dgm:spPr/>
      <dgm:t>
        <a:bodyPr/>
        <a:lstStyle/>
        <a:p>
          <a:r>
            <a:rPr lang="en-US" sz="1200" dirty="0" smtClean="0"/>
            <a:t>Federated ID Management</a:t>
          </a:r>
          <a:endParaRPr lang="en-US" sz="1200" dirty="0"/>
        </a:p>
      </dgm:t>
    </dgm:pt>
    <dgm:pt modelId="{0EA6F92D-0259-514F-BA92-188DB8E8C438}" type="parTrans" cxnId="{44AB76F3-D7C2-B641-B16A-F613546A356B}">
      <dgm:prSet/>
      <dgm:spPr/>
      <dgm:t>
        <a:bodyPr/>
        <a:lstStyle/>
        <a:p>
          <a:endParaRPr lang="en-US"/>
        </a:p>
      </dgm:t>
    </dgm:pt>
    <dgm:pt modelId="{1DFF2831-8467-F642-BAB1-F44CB8546429}" type="sibTrans" cxnId="{44AB76F3-D7C2-B641-B16A-F613546A356B}">
      <dgm:prSet/>
      <dgm:spPr/>
      <dgm:t>
        <a:bodyPr/>
        <a:lstStyle/>
        <a:p>
          <a:endParaRPr lang="en-US"/>
        </a:p>
      </dgm:t>
    </dgm:pt>
    <dgm:pt modelId="{A75627CF-0E83-E74F-956A-D0A9B55BC236}">
      <dgm:prSet phldrT="[Text]" custT="1"/>
      <dgm:spPr/>
      <dgm:t>
        <a:bodyPr/>
        <a:lstStyle/>
        <a:p>
          <a:r>
            <a:rPr lang="en-US" sz="1200" dirty="0" smtClean="0"/>
            <a:t>PID translation services</a:t>
          </a:r>
          <a:endParaRPr lang="en-US" sz="1200" dirty="0"/>
        </a:p>
      </dgm:t>
    </dgm:pt>
    <dgm:pt modelId="{1C1F0839-FA5C-014D-BEFF-CF0939441DE1}" type="parTrans" cxnId="{23FEC70C-C537-764E-9E78-9AE6F75B151F}">
      <dgm:prSet/>
      <dgm:spPr/>
      <dgm:t>
        <a:bodyPr/>
        <a:lstStyle/>
        <a:p>
          <a:endParaRPr lang="en-US"/>
        </a:p>
      </dgm:t>
    </dgm:pt>
    <dgm:pt modelId="{13AA9AEF-4AF5-ED42-9164-CDAEF3863A02}" type="sibTrans" cxnId="{23FEC70C-C537-764E-9E78-9AE6F75B151F}">
      <dgm:prSet/>
      <dgm:spPr/>
      <dgm:t>
        <a:bodyPr/>
        <a:lstStyle/>
        <a:p>
          <a:endParaRPr lang="en-US"/>
        </a:p>
      </dgm:t>
    </dgm:pt>
    <dgm:pt modelId="{54278DA1-F766-2442-A621-6DA9C2418D94}">
      <dgm:prSet phldrT="[Text]"/>
      <dgm:spPr/>
      <dgm:t>
        <a:bodyPr/>
        <a:lstStyle/>
        <a:p>
          <a:r>
            <a:rPr lang="en-US" dirty="0" smtClean="0"/>
            <a:t>Computing</a:t>
          </a:r>
          <a:endParaRPr lang="en-US" dirty="0"/>
        </a:p>
      </dgm:t>
    </dgm:pt>
    <dgm:pt modelId="{5F9C4068-55B0-C141-A2C2-3EAF573AA3FA}" type="parTrans" cxnId="{76A02AD4-EBD8-5C4B-8FD1-86664C9DE240}">
      <dgm:prSet/>
      <dgm:spPr/>
      <dgm:t>
        <a:bodyPr/>
        <a:lstStyle/>
        <a:p>
          <a:endParaRPr lang="en-US"/>
        </a:p>
      </dgm:t>
    </dgm:pt>
    <dgm:pt modelId="{965BB4D7-F627-A840-A6B3-F2FFC4DF0EAC}" type="sibTrans" cxnId="{76A02AD4-EBD8-5C4B-8FD1-86664C9DE240}">
      <dgm:prSet/>
      <dgm:spPr/>
      <dgm:t>
        <a:bodyPr/>
        <a:lstStyle/>
        <a:p>
          <a:endParaRPr lang="en-US"/>
        </a:p>
      </dgm:t>
    </dgm:pt>
    <dgm:pt modelId="{E23ADAF1-3BE8-E741-8ED1-FC56B400BE28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C544E013-8B54-D142-80E6-21A87D78B1A6}" type="parTrans" cxnId="{92F30998-AFCE-7F42-B3B6-ABCFBDD58172}">
      <dgm:prSet/>
      <dgm:spPr/>
      <dgm:t>
        <a:bodyPr/>
        <a:lstStyle/>
        <a:p>
          <a:endParaRPr lang="en-US"/>
        </a:p>
      </dgm:t>
    </dgm:pt>
    <dgm:pt modelId="{A7E2573A-7C23-E24A-802B-B8B9533A026F}" type="sibTrans" cxnId="{92F30998-AFCE-7F42-B3B6-ABCFBDD58172}">
      <dgm:prSet/>
      <dgm:spPr/>
      <dgm:t>
        <a:bodyPr/>
        <a:lstStyle/>
        <a:p>
          <a:endParaRPr lang="en-US"/>
        </a:p>
      </dgm:t>
    </dgm:pt>
    <dgm:pt modelId="{4CD353A3-B40E-1742-8C6F-34162E5F810F}">
      <dgm:prSet phldrT="[Text]"/>
      <dgm:spPr/>
      <dgm:t>
        <a:bodyPr/>
        <a:lstStyle/>
        <a:p>
          <a:r>
            <a:rPr lang="en-US" dirty="0" smtClean="0"/>
            <a:t>Data management</a:t>
          </a:r>
          <a:endParaRPr lang="en-US" dirty="0"/>
        </a:p>
      </dgm:t>
    </dgm:pt>
    <dgm:pt modelId="{7A3A29E0-8610-A045-BB4F-662E57F497C5}" type="parTrans" cxnId="{780936C3-8D38-0E42-88D6-F74451647284}">
      <dgm:prSet/>
      <dgm:spPr/>
      <dgm:t>
        <a:bodyPr/>
        <a:lstStyle/>
        <a:p>
          <a:endParaRPr lang="en-US"/>
        </a:p>
      </dgm:t>
    </dgm:pt>
    <dgm:pt modelId="{31D3165B-4331-864B-9D82-9C62B5F30134}" type="sibTrans" cxnId="{780936C3-8D38-0E42-88D6-F74451647284}">
      <dgm:prSet/>
      <dgm:spPr/>
      <dgm:t>
        <a:bodyPr/>
        <a:lstStyle/>
        <a:p>
          <a:endParaRPr lang="en-US"/>
        </a:p>
      </dgm:t>
    </dgm:pt>
    <dgm:pt modelId="{B3C6FB51-06E3-B74C-8C78-C1E1813D8D62}">
      <dgm:prSet phldrT="[Text]"/>
      <dgm:spPr/>
      <dgm:t>
        <a:bodyPr/>
        <a:lstStyle/>
        <a:p>
          <a:r>
            <a:rPr lang="en-US" dirty="0" smtClean="0"/>
            <a:t>Data preservation services</a:t>
          </a:r>
          <a:endParaRPr lang="en-US" dirty="0"/>
        </a:p>
      </dgm:t>
    </dgm:pt>
    <dgm:pt modelId="{27210797-0B31-B44A-BC2C-6C073583D323}" type="parTrans" cxnId="{8AB68848-7906-D44A-9F3A-D0AD31E38598}">
      <dgm:prSet/>
      <dgm:spPr/>
      <dgm:t>
        <a:bodyPr/>
        <a:lstStyle/>
        <a:p>
          <a:endParaRPr lang="en-US"/>
        </a:p>
      </dgm:t>
    </dgm:pt>
    <dgm:pt modelId="{B1DF467C-2F2B-0D42-8FA1-CE023E16CB83}" type="sibTrans" cxnId="{8AB68848-7906-D44A-9F3A-D0AD31E38598}">
      <dgm:prSet/>
      <dgm:spPr/>
      <dgm:t>
        <a:bodyPr/>
        <a:lstStyle/>
        <a:p>
          <a:endParaRPr lang="en-US"/>
        </a:p>
      </dgm:t>
    </dgm:pt>
    <dgm:pt modelId="{187E59B9-A31A-AD4E-98FA-A663FD37E1D7}">
      <dgm:prSet phldrT="[Text]"/>
      <dgm:spPr/>
      <dgm:t>
        <a:bodyPr/>
        <a:lstStyle/>
        <a:p>
          <a:r>
            <a:rPr lang="en-US" dirty="0" smtClean="0"/>
            <a:t>Cloud</a:t>
          </a:r>
          <a:endParaRPr lang="en-US" dirty="0"/>
        </a:p>
      </dgm:t>
    </dgm:pt>
    <dgm:pt modelId="{79B9FD6A-991A-6742-9A4B-4A488B2AFA42}" type="parTrans" cxnId="{32F6511F-E11C-3442-8903-9221493A6797}">
      <dgm:prSet/>
      <dgm:spPr/>
      <dgm:t>
        <a:bodyPr/>
        <a:lstStyle/>
        <a:p>
          <a:endParaRPr lang="en-US"/>
        </a:p>
      </dgm:t>
    </dgm:pt>
    <dgm:pt modelId="{3F001641-4CC9-234C-9FC6-563295CCBEF7}" type="sibTrans" cxnId="{32F6511F-E11C-3442-8903-9221493A6797}">
      <dgm:prSet/>
      <dgm:spPr/>
      <dgm:t>
        <a:bodyPr/>
        <a:lstStyle/>
        <a:p>
          <a:endParaRPr lang="en-US"/>
        </a:p>
      </dgm:t>
    </dgm:pt>
    <dgm:pt modelId="{5E2C53FC-707C-E144-9B39-A9FFF17A0B63}">
      <dgm:prSet phldrT="[Text]"/>
      <dgm:spPr/>
      <dgm:t>
        <a:bodyPr/>
        <a:lstStyle/>
        <a:p>
          <a:r>
            <a:rPr lang="en-US" dirty="0" err="1" smtClean="0"/>
            <a:t>IaaS</a:t>
          </a:r>
          <a:endParaRPr lang="en-US" dirty="0"/>
        </a:p>
      </dgm:t>
    </dgm:pt>
    <dgm:pt modelId="{D4B4C5BA-DB5B-F842-B369-30EE4D524FCD}" type="parTrans" cxnId="{4F4863F3-843B-FF4D-B4CB-EE0130AC838B}">
      <dgm:prSet/>
      <dgm:spPr/>
      <dgm:t>
        <a:bodyPr/>
        <a:lstStyle/>
        <a:p>
          <a:endParaRPr lang="en-US"/>
        </a:p>
      </dgm:t>
    </dgm:pt>
    <dgm:pt modelId="{CA87F246-4E10-CC44-8935-3CCD63E55FD0}" type="sibTrans" cxnId="{4F4863F3-843B-FF4D-B4CB-EE0130AC838B}">
      <dgm:prSet/>
      <dgm:spPr/>
      <dgm:t>
        <a:bodyPr/>
        <a:lstStyle/>
        <a:p>
          <a:endParaRPr lang="en-US"/>
        </a:p>
      </dgm:t>
    </dgm:pt>
    <dgm:pt modelId="{F594B389-4AC7-A849-9470-D371387B85D4}">
      <dgm:prSet phldrT="[Text]"/>
      <dgm:spPr/>
      <dgm:t>
        <a:bodyPr/>
        <a:lstStyle/>
        <a:p>
          <a:r>
            <a:rPr lang="en-US" dirty="0" err="1" smtClean="0"/>
            <a:t>PaaS</a:t>
          </a:r>
          <a:endParaRPr lang="en-US" dirty="0"/>
        </a:p>
      </dgm:t>
    </dgm:pt>
    <dgm:pt modelId="{3E57EBAD-A3E9-FE45-9306-0EFA09C430DC}" type="parTrans" cxnId="{03627531-BF8B-8545-8FFD-F2395D84522A}">
      <dgm:prSet/>
      <dgm:spPr/>
      <dgm:t>
        <a:bodyPr/>
        <a:lstStyle/>
        <a:p>
          <a:endParaRPr lang="en-US"/>
        </a:p>
      </dgm:t>
    </dgm:pt>
    <dgm:pt modelId="{C0D17C61-5092-FC43-A4D3-336AECFA1165}" type="sibTrans" cxnId="{03627531-BF8B-8545-8FFD-F2395D84522A}">
      <dgm:prSet/>
      <dgm:spPr/>
      <dgm:t>
        <a:bodyPr/>
        <a:lstStyle/>
        <a:p>
          <a:endParaRPr lang="en-US"/>
        </a:p>
      </dgm:t>
    </dgm:pt>
    <dgm:pt modelId="{1CC4D6BA-2E08-B946-90EA-BA6D06120AB1}">
      <dgm:prSet phldrT="[Text]"/>
      <dgm:spPr/>
      <dgm:t>
        <a:bodyPr/>
        <a:lstStyle/>
        <a:p>
          <a:r>
            <a:rPr lang="en-US" dirty="0" err="1" smtClean="0"/>
            <a:t>SaaS</a:t>
          </a:r>
          <a:endParaRPr lang="en-US" dirty="0"/>
        </a:p>
      </dgm:t>
    </dgm:pt>
    <dgm:pt modelId="{5A142A38-9E0F-8F4D-9744-B8E494D3277F}" type="parTrans" cxnId="{5A11A67F-0E70-FA4D-94EC-26E4A44DEC1E}">
      <dgm:prSet/>
      <dgm:spPr/>
      <dgm:t>
        <a:bodyPr/>
        <a:lstStyle/>
        <a:p>
          <a:endParaRPr lang="en-US"/>
        </a:p>
      </dgm:t>
    </dgm:pt>
    <dgm:pt modelId="{75B8CC6C-41B1-0F42-94B2-DF9D45720409}" type="sibTrans" cxnId="{5A11A67F-0E70-FA4D-94EC-26E4A44DEC1E}">
      <dgm:prSet/>
      <dgm:spPr/>
      <dgm:t>
        <a:bodyPr/>
        <a:lstStyle/>
        <a:p>
          <a:endParaRPr lang="en-US"/>
        </a:p>
      </dgm:t>
    </dgm:pt>
    <dgm:pt modelId="{72C2E06C-19CD-EA45-9441-BCA163BB6505}">
      <dgm:prSet phldrT="[Text]"/>
      <dgm:spPr/>
      <dgm:t>
        <a:bodyPr/>
        <a:lstStyle/>
        <a:p>
          <a:r>
            <a:rPr lang="en-US" dirty="0" smtClean="0"/>
            <a:t>Data dissemination</a:t>
          </a:r>
          <a:endParaRPr lang="en-US" dirty="0"/>
        </a:p>
      </dgm:t>
    </dgm:pt>
    <dgm:pt modelId="{AA4D6BE3-A2C3-DC48-88EE-72CF1B9F2DD8}" type="parTrans" cxnId="{AFFC4D7E-3480-5941-908C-B831A7795189}">
      <dgm:prSet/>
      <dgm:spPr/>
      <dgm:t>
        <a:bodyPr/>
        <a:lstStyle/>
        <a:p>
          <a:endParaRPr lang="en-US"/>
        </a:p>
      </dgm:t>
    </dgm:pt>
    <dgm:pt modelId="{E230C294-1665-B449-8B86-6C398E0404E4}" type="sibTrans" cxnId="{AFFC4D7E-3480-5941-908C-B831A7795189}">
      <dgm:prSet/>
      <dgm:spPr/>
      <dgm:t>
        <a:bodyPr/>
        <a:lstStyle/>
        <a:p>
          <a:endParaRPr lang="en-US"/>
        </a:p>
      </dgm:t>
    </dgm:pt>
    <dgm:pt modelId="{9D973BF1-3DED-4A4C-9C73-AACDBDD7619A}">
      <dgm:prSet phldrT="[Text]"/>
      <dgm:spPr/>
      <dgm:t>
        <a:bodyPr/>
        <a:lstStyle/>
        <a:p>
          <a:r>
            <a:rPr lang="en-US" dirty="0" smtClean="0"/>
            <a:t>Data </a:t>
          </a:r>
          <a:r>
            <a:rPr lang="en-US" dirty="0" err="1" smtClean="0"/>
            <a:t>curation</a:t>
          </a:r>
          <a:endParaRPr lang="en-US" dirty="0"/>
        </a:p>
      </dgm:t>
    </dgm:pt>
    <dgm:pt modelId="{45D0A6B3-60D6-4D4B-B6CF-028E4DC7888F}" type="parTrans" cxnId="{FCEB0106-198E-DD40-A7FC-D8EE55764844}">
      <dgm:prSet/>
      <dgm:spPr/>
      <dgm:t>
        <a:bodyPr/>
        <a:lstStyle/>
        <a:p>
          <a:endParaRPr lang="en-US"/>
        </a:p>
      </dgm:t>
    </dgm:pt>
    <dgm:pt modelId="{59FFD494-DED0-A94B-8B1B-375FDC453C53}" type="sibTrans" cxnId="{FCEB0106-198E-DD40-A7FC-D8EE55764844}">
      <dgm:prSet/>
      <dgm:spPr/>
      <dgm:t>
        <a:bodyPr/>
        <a:lstStyle/>
        <a:p>
          <a:endParaRPr lang="en-US"/>
        </a:p>
      </dgm:t>
    </dgm:pt>
    <dgm:pt modelId="{4FD3DCD2-959F-8E43-A4F7-917242BD38E2}">
      <dgm:prSet phldrT="[Text]"/>
      <dgm:spPr/>
      <dgm:t>
        <a:bodyPr/>
        <a:lstStyle/>
        <a:p>
          <a:r>
            <a:rPr lang="en-US" dirty="0" smtClean="0"/>
            <a:t>Data catalogues</a:t>
          </a:r>
          <a:endParaRPr lang="en-US" dirty="0"/>
        </a:p>
      </dgm:t>
    </dgm:pt>
    <dgm:pt modelId="{165651CD-28D8-4842-AD48-1D1BAD259B52}" type="parTrans" cxnId="{33E911C6-5E63-F44F-90D5-9E53CD32D50A}">
      <dgm:prSet/>
      <dgm:spPr/>
      <dgm:t>
        <a:bodyPr/>
        <a:lstStyle/>
        <a:p>
          <a:endParaRPr lang="en-US"/>
        </a:p>
      </dgm:t>
    </dgm:pt>
    <dgm:pt modelId="{6C8969C5-D3F6-164B-82D1-F5F0D51251B1}" type="sibTrans" cxnId="{33E911C6-5E63-F44F-90D5-9E53CD32D50A}">
      <dgm:prSet/>
      <dgm:spPr/>
      <dgm:t>
        <a:bodyPr/>
        <a:lstStyle/>
        <a:p>
          <a:endParaRPr lang="en-US"/>
        </a:p>
      </dgm:t>
    </dgm:pt>
    <dgm:pt modelId="{9601E183-B1BF-A943-BE32-B62BC1A790F2}">
      <dgm:prSet phldrT="[Text]"/>
      <dgm:spPr/>
      <dgm:t>
        <a:bodyPr/>
        <a:lstStyle/>
        <a:p>
          <a:r>
            <a:rPr lang="en-US" dirty="0" smtClean="0"/>
            <a:t>Data provenance.. </a:t>
          </a:r>
          <a:endParaRPr lang="en-US" dirty="0"/>
        </a:p>
      </dgm:t>
    </dgm:pt>
    <dgm:pt modelId="{41FDB3E0-1F20-E04A-9A2B-A30540045D7B}" type="parTrans" cxnId="{41634F29-BAFD-BA43-B85B-0A6128BEFE1D}">
      <dgm:prSet/>
      <dgm:spPr/>
      <dgm:t>
        <a:bodyPr/>
        <a:lstStyle/>
        <a:p>
          <a:endParaRPr lang="en-US"/>
        </a:p>
      </dgm:t>
    </dgm:pt>
    <dgm:pt modelId="{2272A230-2B16-994A-8186-0845A6357124}" type="sibTrans" cxnId="{41634F29-BAFD-BA43-B85B-0A6128BEFE1D}">
      <dgm:prSet/>
      <dgm:spPr/>
      <dgm:t>
        <a:bodyPr/>
        <a:lstStyle/>
        <a:p>
          <a:endParaRPr lang="en-US"/>
        </a:p>
      </dgm:t>
    </dgm:pt>
    <dgm:pt modelId="{30B915BE-7937-5C48-BD60-FD96EFC5DCBA}">
      <dgm:prSet phldrT="[Text]"/>
      <dgm:spPr/>
      <dgm:t>
        <a:bodyPr/>
        <a:lstStyle/>
        <a:p>
          <a:r>
            <a:rPr lang="en-US" dirty="0" smtClean="0"/>
            <a:t>Federated operations </a:t>
          </a:r>
          <a:endParaRPr lang="en-US" dirty="0"/>
        </a:p>
      </dgm:t>
    </dgm:pt>
    <dgm:pt modelId="{056D509D-A932-8D49-8D3D-93556778A916}" type="parTrans" cxnId="{89BAB279-05F9-8D4E-B8EB-867073C5BA48}">
      <dgm:prSet/>
      <dgm:spPr/>
      <dgm:t>
        <a:bodyPr/>
        <a:lstStyle/>
        <a:p>
          <a:endParaRPr lang="en-US"/>
        </a:p>
      </dgm:t>
    </dgm:pt>
    <dgm:pt modelId="{BB817FC4-09EF-354B-B0A5-07F88907904E}" type="sibTrans" cxnId="{89BAB279-05F9-8D4E-B8EB-867073C5BA48}">
      <dgm:prSet/>
      <dgm:spPr/>
      <dgm:t>
        <a:bodyPr/>
        <a:lstStyle/>
        <a:p>
          <a:endParaRPr lang="en-US"/>
        </a:p>
      </dgm:t>
    </dgm:pt>
    <dgm:pt modelId="{B5B7A10B-6120-AC4C-B943-15D29949C8BA}">
      <dgm:prSet phldrT="[Text]"/>
      <dgm:spPr/>
      <dgm:t>
        <a:bodyPr/>
        <a:lstStyle/>
        <a:p>
          <a:r>
            <a:rPr lang="en-US" dirty="0" smtClean="0"/>
            <a:t>Accounting (data, compute, storage)</a:t>
          </a:r>
          <a:endParaRPr lang="en-US" dirty="0"/>
        </a:p>
      </dgm:t>
    </dgm:pt>
    <dgm:pt modelId="{3D5A2BB0-4D17-044F-A543-585CFAD6E727}" type="parTrans" cxnId="{A4DB95D5-9C60-904A-865B-D1FC82E6EF86}">
      <dgm:prSet/>
      <dgm:spPr/>
      <dgm:t>
        <a:bodyPr/>
        <a:lstStyle/>
        <a:p>
          <a:endParaRPr lang="en-US"/>
        </a:p>
      </dgm:t>
    </dgm:pt>
    <dgm:pt modelId="{1C82B531-9BEE-AF41-BC9B-6BFDFD8951FC}" type="sibTrans" cxnId="{A4DB95D5-9C60-904A-865B-D1FC82E6EF86}">
      <dgm:prSet/>
      <dgm:spPr/>
      <dgm:t>
        <a:bodyPr/>
        <a:lstStyle/>
        <a:p>
          <a:endParaRPr lang="en-US"/>
        </a:p>
      </dgm:t>
    </dgm:pt>
    <dgm:pt modelId="{58E4B4C3-10FA-2B4D-AC0E-2CCA717C2348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3941B822-DE24-3644-8D30-332BB8469C20}" type="parTrans" cxnId="{C6C4B701-BD19-D740-A5B4-E247F7B3FC54}">
      <dgm:prSet/>
      <dgm:spPr/>
      <dgm:t>
        <a:bodyPr/>
        <a:lstStyle/>
        <a:p>
          <a:endParaRPr lang="en-US"/>
        </a:p>
      </dgm:t>
    </dgm:pt>
    <dgm:pt modelId="{7E7ED91C-0234-DE4B-B336-054654F4DAE7}" type="sibTrans" cxnId="{C6C4B701-BD19-D740-A5B4-E247F7B3FC54}">
      <dgm:prSet/>
      <dgm:spPr/>
      <dgm:t>
        <a:bodyPr/>
        <a:lstStyle/>
        <a:p>
          <a:endParaRPr lang="en-US"/>
        </a:p>
      </dgm:t>
    </dgm:pt>
    <dgm:pt modelId="{FCDFF601-320C-3445-8833-4E39A15E17FC}">
      <dgm:prSet phldrT="[Text]"/>
      <dgm:spPr/>
      <dgm:t>
        <a:bodyPr/>
        <a:lstStyle/>
        <a:p>
          <a:r>
            <a:rPr lang="en-US" dirty="0" smtClean="0"/>
            <a:t>Service registry</a:t>
          </a:r>
          <a:endParaRPr lang="en-US" dirty="0"/>
        </a:p>
      </dgm:t>
    </dgm:pt>
    <dgm:pt modelId="{9A345F30-E295-9F4E-9515-CF18E93EE24D}" type="parTrans" cxnId="{DE72AB51-2F2B-604D-AA33-A1DAE9CC4F07}">
      <dgm:prSet/>
      <dgm:spPr/>
      <dgm:t>
        <a:bodyPr/>
        <a:lstStyle/>
        <a:p>
          <a:endParaRPr lang="en-US"/>
        </a:p>
      </dgm:t>
    </dgm:pt>
    <dgm:pt modelId="{2E513757-96D3-8B49-BDCC-05DCE580E277}" type="sibTrans" cxnId="{DE72AB51-2F2B-604D-AA33-A1DAE9CC4F07}">
      <dgm:prSet/>
      <dgm:spPr/>
      <dgm:t>
        <a:bodyPr/>
        <a:lstStyle/>
        <a:p>
          <a:endParaRPr lang="en-US"/>
        </a:p>
      </dgm:t>
    </dgm:pt>
    <dgm:pt modelId="{3C25F99A-586A-374E-8185-A23C2ABBFE46}">
      <dgm:prSet phldrT="[Text]"/>
      <dgm:spPr/>
      <dgm:t>
        <a:bodyPr/>
        <a:lstStyle/>
        <a:p>
          <a:endParaRPr lang="en-US" dirty="0"/>
        </a:p>
      </dgm:t>
    </dgm:pt>
    <dgm:pt modelId="{6119217D-0287-124E-AF46-3C553F87DD2E}" type="parTrans" cxnId="{39E0202B-FEC6-D741-8CAA-D48453CE70FC}">
      <dgm:prSet/>
      <dgm:spPr/>
      <dgm:t>
        <a:bodyPr/>
        <a:lstStyle/>
        <a:p>
          <a:endParaRPr lang="en-US"/>
        </a:p>
      </dgm:t>
    </dgm:pt>
    <dgm:pt modelId="{99C77D0F-2181-3342-AC8D-5F22AE89C8E8}" type="sibTrans" cxnId="{39E0202B-FEC6-D741-8CAA-D48453CE70FC}">
      <dgm:prSet/>
      <dgm:spPr/>
      <dgm:t>
        <a:bodyPr/>
        <a:lstStyle/>
        <a:p>
          <a:endParaRPr lang="en-US"/>
        </a:p>
      </dgm:t>
    </dgm:pt>
    <dgm:pt modelId="{2BEBECD5-3A3F-DD47-A4AD-25BCE764BE4F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F20C14B2-1041-194B-809B-5D0F64A1AA09}" type="parTrans" cxnId="{D3FB99FA-1BB1-4C47-9FF4-D5ACA840446C}">
      <dgm:prSet/>
      <dgm:spPr/>
      <dgm:t>
        <a:bodyPr/>
        <a:lstStyle/>
        <a:p>
          <a:endParaRPr lang="en-US"/>
        </a:p>
      </dgm:t>
    </dgm:pt>
    <dgm:pt modelId="{D632787B-44B1-664B-84FF-841E18391A66}" type="sibTrans" cxnId="{D3FB99FA-1BB1-4C47-9FF4-D5ACA840446C}">
      <dgm:prSet/>
      <dgm:spPr/>
      <dgm:t>
        <a:bodyPr/>
        <a:lstStyle/>
        <a:p>
          <a:endParaRPr lang="en-US"/>
        </a:p>
      </dgm:t>
    </dgm:pt>
    <dgm:pt modelId="{600A6F16-CF84-D641-94C2-3AE301F06481}">
      <dgm:prSet phldrT="[Text]"/>
      <dgm:spPr/>
      <dgm:t>
        <a:bodyPr/>
        <a:lstStyle/>
        <a:p>
          <a:r>
            <a:rPr lang="en-US" dirty="0" smtClean="0"/>
            <a:t>International cooperation</a:t>
          </a:r>
          <a:endParaRPr lang="en-US" dirty="0"/>
        </a:p>
      </dgm:t>
    </dgm:pt>
    <dgm:pt modelId="{67E7C254-C5B5-7A4A-A123-D377C71821A1}" type="parTrans" cxnId="{5FAAF057-2716-1C44-8EF1-2A3FF0EE965F}">
      <dgm:prSet/>
      <dgm:spPr/>
      <dgm:t>
        <a:bodyPr/>
        <a:lstStyle/>
        <a:p>
          <a:endParaRPr lang="en-US"/>
        </a:p>
      </dgm:t>
    </dgm:pt>
    <dgm:pt modelId="{F32D3276-AC17-F04D-A6A4-425B2C382E66}" type="sibTrans" cxnId="{5FAAF057-2716-1C44-8EF1-2A3FF0EE965F}">
      <dgm:prSet/>
      <dgm:spPr/>
      <dgm:t>
        <a:bodyPr/>
        <a:lstStyle/>
        <a:p>
          <a:endParaRPr lang="en-US"/>
        </a:p>
      </dgm:t>
    </dgm:pt>
    <dgm:pt modelId="{4678F9DC-A727-B643-86B0-E4A8875768BC}">
      <dgm:prSet phldrT="[Text]"/>
      <dgm:spPr/>
      <dgm:t>
        <a:bodyPr/>
        <a:lstStyle/>
        <a:p>
          <a:r>
            <a:rPr lang="en-US" dirty="0" smtClean="0"/>
            <a:t>Marketplace </a:t>
          </a:r>
          <a:endParaRPr lang="en-US" dirty="0"/>
        </a:p>
      </dgm:t>
    </dgm:pt>
    <dgm:pt modelId="{2A053096-A457-7C43-B390-52CDDDAEDB23}" type="parTrans" cxnId="{862815A2-0D82-5B4F-B3B3-7C152EBBAEAD}">
      <dgm:prSet/>
      <dgm:spPr/>
      <dgm:t>
        <a:bodyPr/>
        <a:lstStyle/>
        <a:p>
          <a:endParaRPr lang="en-US"/>
        </a:p>
      </dgm:t>
    </dgm:pt>
    <dgm:pt modelId="{B3639E8E-E2F1-9E47-9595-993AC9AA92FC}" type="sibTrans" cxnId="{862815A2-0D82-5B4F-B3B3-7C152EBBAEAD}">
      <dgm:prSet/>
      <dgm:spPr/>
      <dgm:t>
        <a:bodyPr/>
        <a:lstStyle/>
        <a:p>
          <a:endParaRPr lang="en-US"/>
        </a:p>
      </dgm:t>
    </dgm:pt>
    <dgm:pt modelId="{2CAF8A30-0360-F24E-ACB0-132AE11DA901}">
      <dgm:prSet phldrT="[Text]"/>
      <dgm:spPr/>
      <dgm:t>
        <a:bodyPr/>
        <a:lstStyle/>
        <a:p>
          <a:r>
            <a:rPr lang="en-US" dirty="0" smtClean="0"/>
            <a:t>Service procurement</a:t>
          </a:r>
          <a:endParaRPr lang="en-US" dirty="0"/>
        </a:p>
      </dgm:t>
    </dgm:pt>
    <dgm:pt modelId="{640F71CD-938F-DB4E-B508-41D987C40EA7}" type="parTrans" cxnId="{62E081F9-4B4C-6648-A43B-9AF9B4714442}">
      <dgm:prSet/>
      <dgm:spPr/>
      <dgm:t>
        <a:bodyPr/>
        <a:lstStyle/>
        <a:p>
          <a:endParaRPr lang="en-US"/>
        </a:p>
      </dgm:t>
    </dgm:pt>
    <dgm:pt modelId="{DC427501-A000-4B41-9BFE-89B20654B41D}" type="sibTrans" cxnId="{62E081F9-4B4C-6648-A43B-9AF9B4714442}">
      <dgm:prSet/>
      <dgm:spPr/>
      <dgm:t>
        <a:bodyPr/>
        <a:lstStyle/>
        <a:p>
          <a:endParaRPr lang="en-US"/>
        </a:p>
      </dgm:t>
    </dgm:pt>
    <dgm:pt modelId="{35D59B8E-1924-2246-8048-702DB2E70C23}">
      <dgm:prSet phldrT="[Text]"/>
      <dgm:spPr/>
      <dgm:t>
        <a:bodyPr/>
        <a:lstStyle/>
        <a:p>
          <a:r>
            <a:rPr lang="en-US" dirty="0" smtClean="0"/>
            <a:t>Operations and policy Coordination</a:t>
          </a:r>
          <a:endParaRPr lang="en-US" dirty="0"/>
        </a:p>
      </dgm:t>
    </dgm:pt>
    <dgm:pt modelId="{7A27F67B-EFD9-0042-BF17-38AAAC58D384}" type="parTrans" cxnId="{A8A94462-4F31-5844-99CB-361957535FEE}">
      <dgm:prSet/>
      <dgm:spPr/>
      <dgm:t>
        <a:bodyPr/>
        <a:lstStyle/>
        <a:p>
          <a:endParaRPr lang="en-US"/>
        </a:p>
      </dgm:t>
    </dgm:pt>
    <dgm:pt modelId="{15A62B6D-0CC1-C84D-A7A8-8382E078C268}" type="sibTrans" cxnId="{A8A94462-4F31-5844-99CB-361957535FEE}">
      <dgm:prSet/>
      <dgm:spPr/>
      <dgm:t>
        <a:bodyPr/>
        <a:lstStyle/>
        <a:p>
          <a:endParaRPr lang="en-US"/>
        </a:p>
      </dgm:t>
    </dgm:pt>
    <dgm:pt modelId="{F12ECA26-C3EC-874E-8816-2CB7B47B3268}">
      <dgm:prSet phldrT="[Text]"/>
      <dgm:spPr/>
      <dgm:t>
        <a:bodyPr/>
        <a:lstStyle/>
        <a:p>
          <a:r>
            <a:rPr lang="en-US" dirty="0" smtClean="0"/>
            <a:t>Grid</a:t>
          </a:r>
          <a:endParaRPr lang="en-US" dirty="0"/>
        </a:p>
      </dgm:t>
    </dgm:pt>
    <dgm:pt modelId="{57838FD0-F457-DD4E-A193-AE9409D72B52}" type="parTrans" cxnId="{30267EE4-6FEF-A340-84C1-69E7E035E927}">
      <dgm:prSet/>
      <dgm:spPr/>
      <dgm:t>
        <a:bodyPr/>
        <a:lstStyle/>
        <a:p>
          <a:endParaRPr lang="en-US"/>
        </a:p>
      </dgm:t>
    </dgm:pt>
    <dgm:pt modelId="{EAA7B667-9E5C-CD49-A733-EA0578182CC8}" type="sibTrans" cxnId="{30267EE4-6FEF-A340-84C1-69E7E035E927}">
      <dgm:prSet/>
      <dgm:spPr/>
      <dgm:t>
        <a:bodyPr/>
        <a:lstStyle/>
        <a:p>
          <a:endParaRPr lang="en-US"/>
        </a:p>
      </dgm:t>
    </dgm:pt>
    <dgm:pt modelId="{0E6936CA-F85B-F347-B364-002C1F5DB9F5}">
      <dgm:prSet phldrT="[Text]"/>
      <dgm:spPr/>
      <dgm:t>
        <a:bodyPr/>
        <a:lstStyle/>
        <a:p>
          <a:r>
            <a:rPr lang="en-US" dirty="0" smtClean="0"/>
            <a:t>Coordination</a:t>
          </a:r>
          <a:endParaRPr lang="en-US" dirty="0"/>
        </a:p>
      </dgm:t>
    </dgm:pt>
    <dgm:pt modelId="{A7CE61A6-E95C-4140-B35C-71310A5EB8A1}" type="parTrans" cxnId="{E45DF411-1B53-7640-AD37-D1557D59A248}">
      <dgm:prSet/>
      <dgm:spPr/>
      <dgm:t>
        <a:bodyPr/>
        <a:lstStyle/>
        <a:p>
          <a:endParaRPr lang="en-US"/>
        </a:p>
      </dgm:t>
    </dgm:pt>
    <dgm:pt modelId="{1311AAD9-8D01-5744-B5F5-771B87C384E6}" type="sibTrans" cxnId="{E45DF411-1B53-7640-AD37-D1557D59A248}">
      <dgm:prSet/>
      <dgm:spPr/>
      <dgm:t>
        <a:bodyPr/>
        <a:lstStyle/>
        <a:p>
          <a:endParaRPr lang="en-US"/>
        </a:p>
      </dgm:t>
    </dgm:pt>
    <dgm:pt modelId="{213DFE9E-BA48-434D-BE73-74D4377D1D26}">
      <dgm:prSet phldrT="[Text]"/>
      <dgm:spPr/>
      <dgm:t>
        <a:bodyPr/>
        <a:lstStyle/>
        <a:p>
          <a:r>
            <a:rPr lang="en-US" dirty="0" smtClean="0"/>
            <a:t>Coordination</a:t>
          </a:r>
          <a:endParaRPr lang="en-US" dirty="0"/>
        </a:p>
      </dgm:t>
    </dgm:pt>
    <dgm:pt modelId="{C594F679-15F8-1241-98AB-C86E85C276C5}" type="parTrans" cxnId="{F85C2C7C-5943-6649-8383-4BDEFDA4662E}">
      <dgm:prSet/>
      <dgm:spPr/>
      <dgm:t>
        <a:bodyPr/>
        <a:lstStyle/>
        <a:p>
          <a:endParaRPr lang="en-US"/>
        </a:p>
      </dgm:t>
    </dgm:pt>
    <dgm:pt modelId="{519CFE15-EF84-3D47-ACA4-7936E98C5DD2}" type="sibTrans" cxnId="{F85C2C7C-5943-6649-8383-4BDEFDA4662E}">
      <dgm:prSet/>
      <dgm:spPr/>
      <dgm:t>
        <a:bodyPr/>
        <a:lstStyle/>
        <a:p>
          <a:endParaRPr lang="en-US"/>
        </a:p>
      </dgm:t>
    </dgm:pt>
    <dgm:pt modelId="{27374478-EE9B-8041-B985-EDC8D7E95E52}">
      <dgm:prSet phldrT="[Text]"/>
      <dgm:spPr/>
      <dgm:t>
        <a:bodyPr/>
        <a:lstStyle/>
        <a:p>
          <a:endParaRPr lang="en-US" dirty="0"/>
        </a:p>
      </dgm:t>
    </dgm:pt>
    <dgm:pt modelId="{00024B50-51D3-4C46-99E7-784590913AF3}" type="parTrans" cxnId="{5D493D62-A416-3F40-B938-F10C181B0198}">
      <dgm:prSet/>
      <dgm:spPr/>
      <dgm:t>
        <a:bodyPr/>
        <a:lstStyle/>
        <a:p>
          <a:endParaRPr lang="en-US"/>
        </a:p>
      </dgm:t>
    </dgm:pt>
    <dgm:pt modelId="{A71370CB-1F4C-6B45-812B-7B55C0A18149}" type="sibTrans" cxnId="{5D493D62-A416-3F40-B938-F10C181B0198}">
      <dgm:prSet/>
      <dgm:spPr/>
      <dgm:t>
        <a:bodyPr/>
        <a:lstStyle/>
        <a:p>
          <a:endParaRPr lang="en-US"/>
        </a:p>
      </dgm:t>
    </dgm:pt>
    <dgm:pt modelId="{1FD0530D-E628-AB45-9D37-B429A4426644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46F3F008-0621-A842-A71E-5077B0A1D278}" type="parTrans" cxnId="{434613CC-B8DD-0E45-97A4-FEB3B32D18D8}">
      <dgm:prSet/>
      <dgm:spPr/>
      <dgm:t>
        <a:bodyPr/>
        <a:lstStyle/>
        <a:p>
          <a:endParaRPr lang="en-US"/>
        </a:p>
      </dgm:t>
    </dgm:pt>
    <dgm:pt modelId="{9899625C-4764-E44D-91E8-3607298A1D47}" type="sibTrans" cxnId="{434613CC-B8DD-0E45-97A4-FEB3B32D18D8}">
      <dgm:prSet/>
      <dgm:spPr/>
      <dgm:t>
        <a:bodyPr/>
        <a:lstStyle/>
        <a:p>
          <a:endParaRPr lang="en-US"/>
        </a:p>
      </dgm:t>
    </dgm:pt>
    <dgm:pt modelId="{F77D81A1-CAAE-8645-B7A3-6685168BEB87}">
      <dgm:prSet phldrT="[Text]"/>
      <dgm:spPr/>
      <dgm:t>
        <a:bodyPr/>
        <a:lstStyle/>
        <a:p>
          <a:r>
            <a:rPr lang="en-US" dirty="0" smtClean="0"/>
            <a:t>Service Registry</a:t>
          </a:r>
          <a:endParaRPr lang="en-US" dirty="0"/>
        </a:p>
      </dgm:t>
    </dgm:pt>
    <dgm:pt modelId="{2B4E14DB-2A2D-8A4D-B803-0E46D70B9A23}" type="parTrans" cxnId="{D6DB597B-735F-2347-9DF0-3419BD0BCB08}">
      <dgm:prSet/>
      <dgm:spPr/>
      <dgm:t>
        <a:bodyPr/>
        <a:lstStyle/>
        <a:p>
          <a:endParaRPr lang="en-US"/>
        </a:p>
      </dgm:t>
    </dgm:pt>
    <dgm:pt modelId="{CDD22888-952C-FB4A-B51C-45F196F65FD3}" type="sibTrans" cxnId="{D6DB597B-735F-2347-9DF0-3419BD0BCB08}">
      <dgm:prSet/>
      <dgm:spPr/>
      <dgm:t>
        <a:bodyPr/>
        <a:lstStyle/>
        <a:p>
          <a:endParaRPr lang="en-US"/>
        </a:p>
      </dgm:t>
    </dgm:pt>
    <dgm:pt modelId="{CA1BD5A4-D6DE-1549-926E-9791F48D9194}" type="pres">
      <dgm:prSet presAssocID="{AD8DB2A9-DFDF-A642-ADD9-098A83FB76DB}" presName="linearFlow" presStyleCnt="0">
        <dgm:presLayoutVars>
          <dgm:dir/>
          <dgm:animLvl val="lvl"/>
          <dgm:resizeHandles/>
        </dgm:presLayoutVars>
      </dgm:prSet>
      <dgm:spPr/>
    </dgm:pt>
    <dgm:pt modelId="{92AC729E-CBE2-CC47-B713-8A74B23B0FDD}" type="pres">
      <dgm:prSet presAssocID="{8C95558F-E5D3-F64D-BD26-7B8DA2FCEBE8}" presName="compositeNode" presStyleCnt="0">
        <dgm:presLayoutVars>
          <dgm:bulletEnabled val="1"/>
        </dgm:presLayoutVars>
      </dgm:prSet>
      <dgm:spPr/>
    </dgm:pt>
    <dgm:pt modelId="{340DCAD2-3BFD-A349-AF4A-EFE40F1043E7}" type="pres">
      <dgm:prSet presAssocID="{8C95558F-E5D3-F64D-BD26-7B8DA2FCEBE8}" presName="image" presStyleLbl="fgImgPlace1" presStyleIdx="0" presStyleCnt="5"/>
      <dgm:spPr/>
    </dgm:pt>
    <dgm:pt modelId="{44630606-E5E0-5947-B398-E459FE282B70}" type="pres">
      <dgm:prSet presAssocID="{8C95558F-E5D3-F64D-BD26-7B8DA2FCEBE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0EEB5-D470-D842-BD19-10287EF49302}" type="pres">
      <dgm:prSet presAssocID="{8C95558F-E5D3-F64D-BD26-7B8DA2FCEBE8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20A2B120-E161-C14E-8F0C-5D49D2B78601}" type="pres">
      <dgm:prSet presAssocID="{9D23659C-DB91-F446-ABE5-F99D74E173B9}" presName="sibTrans" presStyleCnt="0"/>
      <dgm:spPr/>
    </dgm:pt>
    <dgm:pt modelId="{C3B7D7B1-F0D8-5B42-AEC2-44AAC5818ABB}" type="pres">
      <dgm:prSet presAssocID="{54278DA1-F766-2442-A621-6DA9C2418D94}" presName="compositeNode" presStyleCnt="0">
        <dgm:presLayoutVars>
          <dgm:bulletEnabled val="1"/>
        </dgm:presLayoutVars>
      </dgm:prSet>
      <dgm:spPr/>
    </dgm:pt>
    <dgm:pt modelId="{E15B0983-CA32-9C43-A71E-E502DA2FD9D5}" type="pres">
      <dgm:prSet presAssocID="{54278DA1-F766-2442-A621-6DA9C2418D94}" presName="image" presStyleLbl="fgImgPlace1" presStyleIdx="1" presStyleCnt="5"/>
      <dgm:spPr/>
    </dgm:pt>
    <dgm:pt modelId="{9C1185AB-149C-DE4C-A4D2-51EC92DADEB8}" type="pres">
      <dgm:prSet presAssocID="{54278DA1-F766-2442-A621-6DA9C2418D94}" presName="childNode" presStyleLbl="node1" presStyleIdx="1" presStyleCnt="5">
        <dgm:presLayoutVars>
          <dgm:bulletEnabled val="1"/>
        </dgm:presLayoutVars>
      </dgm:prSet>
      <dgm:spPr/>
    </dgm:pt>
    <dgm:pt modelId="{321A9639-8A36-1F42-8D89-101D399DF90D}" type="pres">
      <dgm:prSet presAssocID="{54278DA1-F766-2442-A621-6DA9C2418D94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357CA-C4E9-D042-98E4-5319424C9E94}" type="pres">
      <dgm:prSet presAssocID="{965BB4D7-F627-A840-A6B3-F2FFC4DF0EAC}" presName="sibTrans" presStyleCnt="0"/>
      <dgm:spPr/>
    </dgm:pt>
    <dgm:pt modelId="{A4AD5EE9-5B1D-F142-86F8-F96E75E65D63}" type="pres">
      <dgm:prSet presAssocID="{E23ADAF1-3BE8-E741-8ED1-FC56B400BE28}" presName="compositeNode" presStyleCnt="0">
        <dgm:presLayoutVars>
          <dgm:bulletEnabled val="1"/>
        </dgm:presLayoutVars>
      </dgm:prSet>
      <dgm:spPr/>
    </dgm:pt>
    <dgm:pt modelId="{F019F456-AD08-7843-AF47-0878E08E4EE4}" type="pres">
      <dgm:prSet presAssocID="{E23ADAF1-3BE8-E741-8ED1-FC56B400BE28}" presName="image" presStyleLbl="fgImgPlace1" presStyleIdx="2" presStyleCnt="5"/>
      <dgm:spPr/>
    </dgm:pt>
    <dgm:pt modelId="{4DDD59FA-3E72-FC4C-8A8F-6E518ECB4740}" type="pres">
      <dgm:prSet presAssocID="{E23ADAF1-3BE8-E741-8ED1-FC56B400BE2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8327E-EDB2-8043-9CAC-78C356183141}" type="pres">
      <dgm:prSet presAssocID="{E23ADAF1-3BE8-E741-8ED1-FC56B400BE28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ADE29-38B5-254C-8022-B4F48C0AA3A4}" type="pres">
      <dgm:prSet presAssocID="{A7E2573A-7C23-E24A-802B-B8B9533A026F}" presName="sibTrans" presStyleCnt="0"/>
      <dgm:spPr/>
    </dgm:pt>
    <dgm:pt modelId="{E94087DD-C58E-D640-B223-6ACADE64AFF7}" type="pres">
      <dgm:prSet presAssocID="{30B915BE-7937-5C48-BD60-FD96EFC5DCBA}" presName="compositeNode" presStyleCnt="0">
        <dgm:presLayoutVars>
          <dgm:bulletEnabled val="1"/>
        </dgm:presLayoutVars>
      </dgm:prSet>
      <dgm:spPr/>
    </dgm:pt>
    <dgm:pt modelId="{98307BB8-9D26-A34F-8CBE-1F2F40635B56}" type="pres">
      <dgm:prSet presAssocID="{30B915BE-7937-5C48-BD60-FD96EFC5DCBA}" presName="image" presStyleLbl="fgImgPlace1" presStyleIdx="3" presStyleCnt="5"/>
      <dgm:spPr/>
    </dgm:pt>
    <dgm:pt modelId="{F050092A-CB0A-334B-BE06-6F763ED2381D}" type="pres">
      <dgm:prSet presAssocID="{30B915BE-7937-5C48-BD60-FD96EFC5DCBA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DB048-8746-6548-ADA6-C39236B214CD}" type="pres">
      <dgm:prSet presAssocID="{30B915BE-7937-5C48-BD60-FD96EFC5DCBA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B53D461F-5027-3C45-80B5-D87F029CD4EC}" type="pres">
      <dgm:prSet presAssocID="{BB817FC4-09EF-354B-B0A5-07F88907904E}" presName="sibTrans" presStyleCnt="0"/>
      <dgm:spPr/>
    </dgm:pt>
    <dgm:pt modelId="{B4E77853-304C-9743-B013-3C608F1037AC}" type="pres">
      <dgm:prSet presAssocID="{2BEBECD5-3A3F-DD47-A4AD-25BCE764BE4F}" presName="compositeNode" presStyleCnt="0">
        <dgm:presLayoutVars>
          <dgm:bulletEnabled val="1"/>
        </dgm:presLayoutVars>
      </dgm:prSet>
      <dgm:spPr/>
    </dgm:pt>
    <dgm:pt modelId="{41E64B04-7112-7E48-B60A-1C8818ECA459}" type="pres">
      <dgm:prSet presAssocID="{2BEBECD5-3A3F-DD47-A4AD-25BCE764BE4F}" presName="image" presStyleLbl="fgImgPlace1" presStyleIdx="4" presStyleCnt="5"/>
      <dgm:spPr/>
    </dgm:pt>
    <dgm:pt modelId="{777086A3-81CA-FC4E-B2D3-A230F4DBFE86}" type="pres">
      <dgm:prSet presAssocID="{2BEBECD5-3A3F-DD47-A4AD-25BCE764BE4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40434-16ED-594F-911B-7DCA42C1FB2D}" type="pres">
      <dgm:prSet presAssocID="{2BEBECD5-3A3F-DD47-A4AD-25BCE764BE4F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52221-7B77-9D4F-8183-4ACD8D46454F}" type="presOf" srcId="{E23ADAF1-3BE8-E741-8ED1-FC56B400BE28}" destId="{B988327E-EDB2-8043-9CAC-78C356183141}" srcOrd="0" destOrd="0" presId="urn:microsoft.com/office/officeart/2005/8/layout/hList2"/>
    <dgm:cxn modelId="{5A11A67F-0E70-FA4D-94EC-26E4A44DEC1E}" srcId="{187E59B9-A31A-AD4E-98FA-A663FD37E1D7}" destId="{1CC4D6BA-2E08-B946-90EA-BA6D06120AB1}" srcOrd="2" destOrd="0" parTransId="{5A142A38-9E0F-8F4D-9744-B8E494D3277F}" sibTransId="{75B8CC6C-41B1-0F42-94B2-DF9D45720409}"/>
    <dgm:cxn modelId="{2A6BDC71-FC89-B24E-8475-8531EE8780C2}" type="presOf" srcId="{B3C6FB51-06E3-B74C-8C78-C1E1813D8D62}" destId="{4DDD59FA-3E72-FC4C-8A8F-6E518ECB4740}" srcOrd="0" destOrd="1" presId="urn:microsoft.com/office/officeart/2005/8/layout/hList2"/>
    <dgm:cxn modelId="{E0D23FB6-6854-7141-A3F5-62E735781DA7}" srcId="{AD8DB2A9-DFDF-A642-ADD9-098A83FB76DB}" destId="{8C95558F-E5D3-F64D-BD26-7B8DA2FCEBE8}" srcOrd="0" destOrd="0" parTransId="{101CE404-2718-E84D-AD12-CD481142FAB4}" sibTransId="{9D23659C-DB91-F446-ABE5-F99D74E173B9}"/>
    <dgm:cxn modelId="{76A02AD4-EBD8-5C4B-8FD1-86664C9DE240}" srcId="{AD8DB2A9-DFDF-A642-ADD9-098A83FB76DB}" destId="{54278DA1-F766-2442-A621-6DA9C2418D94}" srcOrd="1" destOrd="0" parTransId="{5F9C4068-55B0-C141-A2C2-3EAF573AA3FA}" sibTransId="{965BB4D7-F627-A840-A6B3-F2FFC4DF0EAC}"/>
    <dgm:cxn modelId="{57C5B7D2-FAD0-384E-A75B-5A265134385A}" type="presOf" srcId="{54278DA1-F766-2442-A621-6DA9C2418D94}" destId="{321A9639-8A36-1F42-8D89-101D399DF90D}" srcOrd="0" destOrd="0" presId="urn:microsoft.com/office/officeart/2005/8/layout/hList2"/>
    <dgm:cxn modelId="{92F30998-AFCE-7F42-B3B6-ABCFBDD58172}" srcId="{AD8DB2A9-DFDF-A642-ADD9-098A83FB76DB}" destId="{E23ADAF1-3BE8-E741-8ED1-FC56B400BE28}" srcOrd="2" destOrd="0" parTransId="{C544E013-8B54-D142-80E6-21A87D78B1A6}" sibTransId="{A7E2573A-7C23-E24A-802B-B8B9533A026F}"/>
    <dgm:cxn modelId="{665D17B6-3ADB-D543-8DFA-2E23D7336265}" type="presOf" srcId="{213DFE9E-BA48-434D-BE73-74D4377D1D26}" destId="{777086A3-81CA-FC4E-B2D3-A230F4DBFE86}" srcOrd="0" destOrd="0" presId="urn:microsoft.com/office/officeart/2005/8/layout/hList2"/>
    <dgm:cxn modelId="{B8CB8AE9-B09E-B044-BC98-0C19FFFA4737}" type="presOf" srcId="{3C25F99A-586A-374E-8185-A23C2ABBFE46}" destId="{777086A3-81CA-FC4E-B2D3-A230F4DBFE86}" srcOrd="0" destOrd="6" presId="urn:microsoft.com/office/officeart/2005/8/layout/hList2"/>
    <dgm:cxn modelId="{9C409D29-719D-A54B-B118-84AD79CF5539}" type="presOf" srcId="{F77D81A1-CAAE-8645-B7A3-6685168BEB87}" destId="{777086A3-81CA-FC4E-B2D3-A230F4DBFE86}" srcOrd="0" destOrd="3" presId="urn:microsoft.com/office/officeart/2005/8/layout/hList2"/>
    <dgm:cxn modelId="{541FBE70-C4DD-9546-9027-840C6FAF39EC}" type="presOf" srcId="{187E59B9-A31A-AD4E-98FA-A663FD37E1D7}" destId="{9C1185AB-149C-DE4C-A4D2-51EC92DADEB8}" srcOrd="0" destOrd="1" presId="urn:microsoft.com/office/officeart/2005/8/layout/hList2"/>
    <dgm:cxn modelId="{30267EE4-6FEF-A340-84C1-69E7E035E927}" srcId="{54278DA1-F766-2442-A621-6DA9C2418D94}" destId="{F12ECA26-C3EC-874E-8816-2CB7B47B3268}" srcOrd="0" destOrd="0" parTransId="{57838FD0-F457-DD4E-A193-AE9409D72B52}" sibTransId="{EAA7B667-9E5C-CD49-A733-EA0578182CC8}"/>
    <dgm:cxn modelId="{F85C2C7C-5943-6649-8383-4BDEFDA4662E}" srcId="{2BEBECD5-3A3F-DD47-A4AD-25BCE764BE4F}" destId="{213DFE9E-BA48-434D-BE73-74D4377D1D26}" srcOrd="0" destOrd="0" parTransId="{C594F679-15F8-1241-98AB-C86E85C276C5}" sibTransId="{519CFE15-EF84-3D47-ACA4-7936E98C5DD2}"/>
    <dgm:cxn modelId="{2FA69EE5-C594-814A-99A2-BF96D8349D5D}" type="presOf" srcId="{2BEBECD5-3A3F-DD47-A4AD-25BCE764BE4F}" destId="{CEB40434-16ED-594F-911B-7DCA42C1FB2D}" srcOrd="0" destOrd="0" presId="urn:microsoft.com/office/officeart/2005/8/layout/hList2"/>
    <dgm:cxn modelId="{5A950A2D-34E9-4E4B-AF08-952E9248A401}" type="presOf" srcId="{2CAF8A30-0360-F24E-ACB0-132AE11DA901}" destId="{777086A3-81CA-FC4E-B2D3-A230F4DBFE86}" srcOrd="0" destOrd="5" presId="urn:microsoft.com/office/officeart/2005/8/layout/hList2"/>
    <dgm:cxn modelId="{36DCB4AF-44B7-7544-A125-1E83ECA7AE17}" type="presOf" srcId="{0E6936CA-F85B-F347-B364-002C1F5DB9F5}" destId="{F050092A-CB0A-334B-BE06-6F763ED2381D}" srcOrd="0" destOrd="0" presId="urn:microsoft.com/office/officeart/2005/8/layout/hList2"/>
    <dgm:cxn modelId="{44AB76F3-D7C2-B641-B16A-F613546A356B}" srcId="{8C95558F-E5D3-F64D-BD26-7B8DA2FCEBE8}" destId="{9EC9824B-B523-0642-BA5D-7226AC506EDB}" srcOrd="0" destOrd="0" parTransId="{0EA6F92D-0259-514F-BA92-188DB8E8C438}" sibTransId="{1DFF2831-8467-F642-BAB1-F44CB8546429}"/>
    <dgm:cxn modelId="{E9548D86-F424-5442-A4F4-0FF68DA9C771}" type="presOf" srcId="{F594B389-4AC7-A849-9470-D371387B85D4}" destId="{9C1185AB-149C-DE4C-A4D2-51EC92DADEB8}" srcOrd="0" destOrd="3" presId="urn:microsoft.com/office/officeart/2005/8/layout/hList2"/>
    <dgm:cxn modelId="{434613CC-B8DD-0E45-97A4-FEB3B32D18D8}" srcId="{30B915BE-7937-5C48-BD60-FD96EFC5DCBA}" destId="{1FD0530D-E628-AB45-9D37-B429A4426644}" srcOrd="4" destOrd="0" parTransId="{46F3F008-0621-A842-A71E-5077B0A1D278}" sibTransId="{9899625C-4764-E44D-91E8-3607298A1D47}"/>
    <dgm:cxn modelId="{89BAB279-05F9-8D4E-B8EB-867073C5BA48}" srcId="{AD8DB2A9-DFDF-A642-ADD9-098A83FB76DB}" destId="{30B915BE-7937-5C48-BD60-FD96EFC5DCBA}" srcOrd="3" destOrd="0" parTransId="{056D509D-A932-8D49-8D3D-93556778A916}" sibTransId="{BB817FC4-09EF-354B-B0A5-07F88907904E}"/>
    <dgm:cxn modelId="{B3C96C59-C975-6349-ADF8-C274E9CE2834}" type="presOf" srcId="{9601E183-B1BF-A943-BE32-B62BC1A790F2}" destId="{4DDD59FA-3E72-FC4C-8A8F-6E518ECB4740}" srcOrd="0" destOrd="5" presId="urn:microsoft.com/office/officeart/2005/8/layout/hList2"/>
    <dgm:cxn modelId="{862815A2-0D82-5B4F-B3B3-7C152EBBAEAD}" srcId="{2BEBECD5-3A3F-DD47-A4AD-25BCE764BE4F}" destId="{4678F9DC-A727-B643-86B0-E4A8875768BC}" srcOrd="4" destOrd="0" parTransId="{2A053096-A457-7C43-B390-52CDDDAEDB23}" sibTransId="{B3639E8E-E2F1-9E47-9595-993AC9AA92FC}"/>
    <dgm:cxn modelId="{49B96B6C-08D9-CE4F-8FF4-550989B6D57A}" type="presOf" srcId="{30B915BE-7937-5C48-BD60-FD96EFC5DCBA}" destId="{49ADB048-8746-6548-ADA6-C39236B214CD}" srcOrd="0" destOrd="0" presId="urn:microsoft.com/office/officeart/2005/8/layout/hList2"/>
    <dgm:cxn modelId="{780936C3-8D38-0E42-88D6-F74451647284}" srcId="{E23ADAF1-3BE8-E741-8ED1-FC56B400BE28}" destId="{4CD353A3-B40E-1742-8C6F-34162E5F810F}" srcOrd="0" destOrd="0" parTransId="{7A3A29E0-8610-A045-BB4F-662E57F497C5}" sibTransId="{31D3165B-4331-864B-9D82-9C62B5F30134}"/>
    <dgm:cxn modelId="{B3C0B4A0-BA0E-F343-91A6-88E9E2F6273C}" type="presOf" srcId="{F12ECA26-C3EC-874E-8816-2CB7B47B3268}" destId="{9C1185AB-149C-DE4C-A4D2-51EC92DADEB8}" srcOrd="0" destOrd="0" presId="urn:microsoft.com/office/officeart/2005/8/layout/hList2"/>
    <dgm:cxn modelId="{DE72AB51-2F2B-604D-AA33-A1DAE9CC4F07}" srcId="{30B915BE-7937-5C48-BD60-FD96EFC5DCBA}" destId="{FCDFF601-320C-3445-8833-4E39A15E17FC}" srcOrd="3" destOrd="0" parTransId="{9A345F30-E295-9F4E-9515-CF18E93EE24D}" sibTransId="{2E513757-96D3-8B49-BDCC-05DCE580E277}"/>
    <dgm:cxn modelId="{D8AFD843-7CE5-E947-88B3-63889D46E7EE}" type="presOf" srcId="{600A6F16-CF84-D641-94C2-3AE301F06481}" destId="{777086A3-81CA-FC4E-B2D3-A230F4DBFE86}" srcOrd="0" destOrd="2" presId="urn:microsoft.com/office/officeart/2005/8/layout/hList2"/>
    <dgm:cxn modelId="{FCEB0106-198E-DD40-A7FC-D8EE55764844}" srcId="{E23ADAF1-3BE8-E741-8ED1-FC56B400BE28}" destId="{9D973BF1-3DED-4A4C-9C73-AACDBDD7619A}" srcOrd="3" destOrd="0" parTransId="{45D0A6B3-60D6-4D4B-B6CF-028E4DC7888F}" sibTransId="{59FFD494-DED0-A94B-8B1B-375FDC453C53}"/>
    <dgm:cxn modelId="{42F60F88-17EB-0647-8694-91D49155DF7F}" type="presOf" srcId="{FCDFF601-320C-3445-8833-4E39A15E17FC}" destId="{F050092A-CB0A-334B-BE06-6F763ED2381D}" srcOrd="0" destOrd="3" presId="urn:microsoft.com/office/officeart/2005/8/layout/hList2"/>
    <dgm:cxn modelId="{C6C4B701-BD19-D740-A5B4-E247F7B3FC54}" srcId="{30B915BE-7937-5C48-BD60-FD96EFC5DCBA}" destId="{58E4B4C3-10FA-2B4D-AC0E-2CCA717C2348}" srcOrd="2" destOrd="0" parTransId="{3941B822-DE24-3644-8D30-332BB8469C20}" sibTransId="{7E7ED91C-0234-DE4B-B336-054654F4DAE7}"/>
    <dgm:cxn modelId="{E2BC4DB6-FFC7-2A47-A971-449120815EBA}" type="presOf" srcId="{AD8DB2A9-DFDF-A642-ADD9-098A83FB76DB}" destId="{CA1BD5A4-D6DE-1549-926E-9791F48D9194}" srcOrd="0" destOrd="0" presId="urn:microsoft.com/office/officeart/2005/8/layout/hList2"/>
    <dgm:cxn modelId="{4C02CF1A-DD9F-E045-BC71-FAD6BEB786CC}" type="presOf" srcId="{1CC4D6BA-2E08-B946-90EA-BA6D06120AB1}" destId="{9C1185AB-149C-DE4C-A4D2-51EC92DADEB8}" srcOrd="0" destOrd="4" presId="urn:microsoft.com/office/officeart/2005/8/layout/hList2"/>
    <dgm:cxn modelId="{39E0202B-FEC6-D741-8CAA-D48453CE70FC}" srcId="{2BEBECD5-3A3F-DD47-A4AD-25BCE764BE4F}" destId="{3C25F99A-586A-374E-8185-A23C2ABBFE46}" srcOrd="6" destOrd="0" parTransId="{6119217D-0287-124E-AF46-3C553F87DD2E}" sibTransId="{99C77D0F-2181-3342-AC8D-5F22AE89C8E8}"/>
    <dgm:cxn modelId="{62E081F9-4B4C-6648-A43B-9AF9B4714442}" srcId="{2BEBECD5-3A3F-DD47-A4AD-25BCE764BE4F}" destId="{2CAF8A30-0360-F24E-ACB0-132AE11DA901}" srcOrd="5" destOrd="0" parTransId="{640F71CD-938F-DB4E-B508-41D987C40EA7}" sibTransId="{DC427501-A000-4B41-9BFE-89B20654B41D}"/>
    <dgm:cxn modelId="{9920A522-1824-6A49-A137-EB4B973E656A}" type="presOf" srcId="{9EC9824B-B523-0642-BA5D-7226AC506EDB}" destId="{44630606-E5E0-5947-B398-E459FE282B70}" srcOrd="0" destOrd="0" presId="urn:microsoft.com/office/officeart/2005/8/layout/hList2"/>
    <dgm:cxn modelId="{02E15574-9D1D-4B4D-9E00-512BB7A82963}" type="presOf" srcId="{27374478-EE9B-8041-B985-EDC8D7E95E52}" destId="{9C1185AB-149C-DE4C-A4D2-51EC92DADEB8}" srcOrd="0" destOrd="5" presId="urn:microsoft.com/office/officeart/2005/8/layout/hList2"/>
    <dgm:cxn modelId="{E45DF411-1B53-7640-AD37-D1557D59A248}" srcId="{30B915BE-7937-5C48-BD60-FD96EFC5DCBA}" destId="{0E6936CA-F85B-F347-B364-002C1F5DB9F5}" srcOrd="0" destOrd="0" parTransId="{A7CE61A6-E95C-4140-B35C-71310A5EB8A1}" sibTransId="{1311AAD9-8D01-5744-B5F5-771B87C384E6}"/>
    <dgm:cxn modelId="{A4DB95D5-9C60-904A-865B-D1FC82E6EF86}" srcId="{30B915BE-7937-5C48-BD60-FD96EFC5DCBA}" destId="{B5B7A10B-6120-AC4C-B943-15D29949C8BA}" srcOrd="1" destOrd="0" parTransId="{3D5A2BB0-4D17-044F-A543-585CFAD6E727}" sibTransId="{1C82B531-9BEE-AF41-BC9B-6BFDFD8951FC}"/>
    <dgm:cxn modelId="{A8A94462-4F31-5844-99CB-361957535FEE}" srcId="{2BEBECD5-3A3F-DD47-A4AD-25BCE764BE4F}" destId="{35D59B8E-1924-2246-8048-702DB2E70C23}" srcOrd="1" destOrd="0" parTransId="{7A27F67B-EFD9-0042-BF17-38AAAC58D384}" sibTransId="{15A62B6D-0CC1-C84D-A7A8-8382E078C268}"/>
    <dgm:cxn modelId="{5FAAF057-2716-1C44-8EF1-2A3FF0EE965F}" srcId="{2BEBECD5-3A3F-DD47-A4AD-25BCE764BE4F}" destId="{600A6F16-CF84-D641-94C2-3AE301F06481}" srcOrd="2" destOrd="0" parTransId="{67E7C254-C5B5-7A4A-A123-D377C71821A1}" sibTransId="{F32D3276-AC17-F04D-A6A4-425B2C382E66}"/>
    <dgm:cxn modelId="{3B04A546-6D43-164D-A2C5-8FB831F29EE8}" type="presOf" srcId="{8C95558F-E5D3-F64D-BD26-7B8DA2FCEBE8}" destId="{3B80EEB5-D470-D842-BD19-10287EF49302}" srcOrd="0" destOrd="0" presId="urn:microsoft.com/office/officeart/2005/8/layout/hList2"/>
    <dgm:cxn modelId="{E77F3D8E-9F44-0748-A9A0-6E9CC294D690}" type="presOf" srcId="{9D973BF1-3DED-4A4C-9C73-AACDBDD7619A}" destId="{4DDD59FA-3E72-FC4C-8A8F-6E518ECB4740}" srcOrd="0" destOrd="3" presId="urn:microsoft.com/office/officeart/2005/8/layout/hList2"/>
    <dgm:cxn modelId="{B4E30853-35D7-8A43-847C-81E3DE2F90C4}" type="presOf" srcId="{4678F9DC-A727-B643-86B0-E4A8875768BC}" destId="{777086A3-81CA-FC4E-B2D3-A230F4DBFE86}" srcOrd="0" destOrd="4" presId="urn:microsoft.com/office/officeart/2005/8/layout/hList2"/>
    <dgm:cxn modelId="{55359A69-530F-1F47-BDC8-479CD3AB782C}" type="presOf" srcId="{5E2C53FC-707C-E144-9B39-A9FFF17A0B63}" destId="{9C1185AB-149C-DE4C-A4D2-51EC92DADEB8}" srcOrd="0" destOrd="2" presId="urn:microsoft.com/office/officeart/2005/8/layout/hList2"/>
    <dgm:cxn modelId="{D6DB597B-735F-2347-9DF0-3419BD0BCB08}" srcId="{2BEBECD5-3A3F-DD47-A4AD-25BCE764BE4F}" destId="{F77D81A1-CAAE-8645-B7A3-6685168BEB87}" srcOrd="3" destOrd="0" parTransId="{2B4E14DB-2A2D-8A4D-B803-0E46D70B9A23}" sibTransId="{CDD22888-952C-FB4A-B51C-45F196F65FD3}"/>
    <dgm:cxn modelId="{5A01BFB7-0A05-DF40-87DC-7616C5AF0A4D}" type="presOf" srcId="{B5B7A10B-6120-AC4C-B943-15D29949C8BA}" destId="{F050092A-CB0A-334B-BE06-6F763ED2381D}" srcOrd="0" destOrd="1" presId="urn:microsoft.com/office/officeart/2005/8/layout/hList2"/>
    <dgm:cxn modelId="{5D493D62-A416-3F40-B938-F10C181B0198}" srcId="{187E59B9-A31A-AD4E-98FA-A663FD37E1D7}" destId="{27374478-EE9B-8041-B985-EDC8D7E95E52}" srcOrd="3" destOrd="0" parTransId="{00024B50-51D3-4C46-99E7-784590913AF3}" sibTransId="{A71370CB-1F4C-6B45-812B-7B55C0A18149}"/>
    <dgm:cxn modelId="{BEFA0491-DAE2-F74C-A380-A3CC84E45E3F}" type="presOf" srcId="{4FD3DCD2-959F-8E43-A4F7-917242BD38E2}" destId="{4DDD59FA-3E72-FC4C-8A8F-6E518ECB4740}" srcOrd="0" destOrd="4" presId="urn:microsoft.com/office/officeart/2005/8/layout/hList2"/>
    <dgm:cxn modelId="{3867D756-A805-C140-A280-987F89265C1D}" type="presOf" srcId="{A75627CF-0E83-E74F-956A-D0A9B55BC236}" destId="{44630606-E5E0-5947-B398-E459FE282B70}" srcOrd="0" destOrd="1" presId="urn:microsoft.com/office/officeart/2005/8/layout/hList2"/>
    <dgm:cxn modelId="{BFECD8B2-6839-9F4E-9069-8A5B4DB62295}" type="presOf" srcId="{58E4B4C3-10FA-2B4D-AC0E-2CCA717C2348}" destId="{F050092A-CB0A-334B-BE06-6F763ED2381D}" srcOrd="0" destOrd="2" presId="urn:microsoft.com/office/officeart/2005/8/layout/hList2"/>
    <dgm:cxn modelId="{6BFDA61E-27D4-134E-B3B9-5BBC15FA3E72}" type="presOf" srcId="{72C2E06C-19CD-EA45-9441-BCA163BB6505}" destId="{4DDD59FA-3E72-FC4C-8A8F-6E518ECB4740}" srcOrd="0" destOrd="2" presId="urn:microsoft.com/office/officeart/2005/8/layout/hList2"/>
    <dgm:cxn modelId="{8AB68848-7906-D44A-9F3A-D0AD31E38598}" srcId="{E23ADAF1-3BE8-E741-8ED1-FC56B400BE28}" destId="{B3C6FB51-06E3-B74C-8C78-C1E1813D8D62}" srcOrd="1" destOrd="0" parTransId="{27210797-0B31-B44A-BC2C-6C073583D323}" sibTransId="{B1DF467C-2F2B-0D42-8FA1-CE023E16CB83}"/>
    <dgm:cxn modelId="{23FEC70C-C537-764E-9E78-9AE6F75B151F}" srcId="{8C95558F-E5D3-F64D-BD26-7B8DA2FCEBE8}" destId="{A75627CF-0E83-E74F-956A-D0A9B55BC236}" srcOrd="1" destOrd="0" parTransId="{1C1F0839-FA5C-014D-BEFF-CF0939441DE1}" sibTransId="{13AA9AEF-4AF5-ED42-9164-CDAEF3863A02}"/>
    <dgm:cxn modelId="{AFFC4D7E-3480-5941-908C-B831A7795189}" srcId="{E23ADAF1-3BE8-E741-8ED1-FC56B400BE28}" destId="{72C2E06C-19CD-EA45-9441-BCA163BB6505}" srcOrd="2" destOrd="0" parTransId="{AA4D6BE3-A2C3-DC48-88EE-72CF1B9F2DD8}" sibTransId="{E230C294-1665-B449-8B86-6C398E0404E4}"/>
    <dgm:cxn modelId="{41634F29-BAFD-BA43-B85B-0A6128BEFE1D}" srcId="{E23ADAF1-3BE8-E741-8ED1-FC56B400BE28}" destId="{9601E183-B1BF-A943-BE32-B62BC1A790F2}" srcOrd="5" destOrd="0" parTransId="{41FDB3E0-1F20-E04A-9A2B-A30540045D7B}" sibTransId="{2272A230-2B16-994A-8186-0845A6357124}"/>
    <dgm:cxn modelId="{03627531-BF8B-8545-8FFD-F2395D84522A}" srcId="{187E59B9-A31A-AD4E-98FA-A663FD37E1D7}" destId="{F594B389-4AC7-A849-9470-D371387B85D4}" srcOrd="1" destOrd="0" parTransId="{3E57EBAD-A3E9-FE45-9306-0EFA09C430DC}" sibTransId="{C0D17C61-5092-FC43-A4D3-336AECFA1165}"/>
    <dgm:cxn modelId="{33E911C6-5E63-F44F-90D5-9E53CD32D50A}" srcId="{E23ADAF1-3BE8-E741-8ED1-FC56B400BE28}" destId="{4FD3DCD2-959F-8E43-A4F7-917242BD38E2}" srcOrd="4" destOrd="0" parTransId="{165651CD-28D8-4842-AD48-1D1BAD259B52}" sibTransId="{6C8969C5-D3F6-164B-82D1-F5F0D51251B1}"/>
    <dgm:cxn modelId="{D3FB99FA-1BB1-4C47-9FF4-D5ACA840446C}" srcId="{AD8DB2A9-DFDF-A642-ADD9-098A83FB76DB}" destId="{2BEBECD5-3A3F-DD47-A4AD-25BCE764BE4F}" srcOrd="4" destOrd="0" parTransId="{F20C14B2-1041-194B-809B-5D0F64A1AA09}" sibTransId="{D632787B-44B1-664B-84FF-841E18391A66}"/>
    <dgm:cxn modelId="{6D681AA1-2AD3-C44B-A4AE-68D4F616C0D0}" type="presOf" srcId="{1FD0530D-E628-AB45-9D37-B429A4426644}" destId="{F050092A-CB0A-334B-BE06-6F763ED2381D}" srcOrd="0" destOrd="4" presId="urn:microsoft.com/office/officeart/2005/8/layout/hList2"/>
    <dgm:cxn modelId="{32F6511F-E11C-3442-8903-9221493A6797}" srcId="{54278DA1-F766-2442-A621-6DA9C2418D94}" destId="{187E59B9-A31A-AD4E-98FA-A663FD37E1D7}" srcOrd="1" destOrd="0" parTransId="{79B9FD6A-991A-6742-9A4B-4A488B2AFA42}" sibTransId="{3F001641-4CC9-234C-9FC6-563295CCBEF7}"/>
    <dgm:cxn modelId="{3FF3C4A3-60C4-5A45-89A1-E9AA44A840E8}" type="presOf" srcId="{35D59B8E-1924-2246-8048-702DB2E70C23}" destId="{777086A3-81CA-FC4E-B2D3-A230F4DBFE86}" srcOrd="0" destOrd="1" presId="urn:microsoft.com/office/officeart/2005/8/layout/hList2"/>
    <dgm:cxn modelId="{9CCA4302-27D8-B34C-9117-E0E1E449F90F}" type="presOf" srcId="{4CD353A3-B40E-1742-8C6F-34162E5F810F}" destId="{4DDD59FA-3E72-FC4C-8A8F-6E518ECB4740}" srcOrd="0" destOrd="0" presId="urn:microsoft.com/office/officeart/2005/8/layout/hList2"/>
    <dgm:cxn modelId="{4F4863F3-843B-FF4D-B4CB-EE0130AC838B}" srcId="{187E59B9-A31A-AD4E-98FA-A663FD37E1D7}" destId="{5E2C53FC-707C-E144-9B39-A9FFF17A0B63}" srcOrd="0" destOrd="0" parTransId="{D4B4C5BA-DB5B-F842-B369-30EE4D524FCD}" sibTransId="{CA87F246-4E10-CC44-8935-3CCD63E55FD0}"/>
    <dgm:cxn modelId="{0BC5C3CA-F2AE-6A41-9753-8D8E6B81973B}" type="presParOf" srcId="{CA1BD5A4-D6DE-1549-926E-9791F48D9194}" destId="{92AC729E-CBE2-CC47-B713-8A74B23B0FDD}" srcOrd="0" destOrd="0" presId="urn:microsoft.com/office/officeart/2005/8/layout/hList2"/>
    <dgm:cxn modelId="{BC3D6A54-88DB-AA46-AD4C-A1B421FAF0C7}" type="presParOf" srcId="{92AC729E-CBE2-CC47-B713-8A74B23B0FDD}" destId="{340DCAD2-3BFD-A349-AF4A-EFE40F1043E7}" srcOrd="0" destOrd="0" presId="urn:microsoft.com/office/officeart/2005/8/layout/hList2"/>
    <dgm:cxn modelId="{9985EC8A-7C36-0546-86A0-216D2584BF89}" type="presParOf" srcId="{92AC729E-CBE2-CC47-B713-8A74B23B0FDD}" destId="{44630606-E5E0-5947-B398-E459FE282B70}" srcOrd="1" destOrd="0" presId="urn:microsoft.com/office/officeart/2005/8/layout/hList2"/>
    <dgm:cxn modelId="{94D03D46-37BA-AC42-94A6-CD8DAB08BD9C}" type="presParOf" srcId="{92AC729E-CBE2-CC47-B713-8A74B23B0FDD}" destId="{3B80EEB5-D470-D842-BD19-10287EF49302}" srcOrd="2" destOrd="0" presId="urn:microsoft.com/office/officeart/2005/8/layout/hList2"/>
    <dgm:cxn modelId="{9891F0A9-30C6-8A40-BA4B-96B08057777A}" type="presParOf" srcId="{CA1BD5A4-D6DE-1549-926E-9791F48D9194}" destId="{20A2B120-E161-C14E-8F0C-5D49D2B78601}" srcOrd="1" destOrd="0" presId="urn:microsoft.com/office/officeart/2005/8/layout/hList2"/>
    <dgm:cxn modelId="{0825802F-0556-2845-B9D0-70A539ED0E8E}" type="presParOf" srcId="{CA1BD5A4-D6DE-1549-926E-9791F48D9194}" destId="{C3B7D7B1-F0D8-5B42-AEC2-44AAC5818ABB}" srcOrd="2" destOrd="0" presId="urn:microsoft.com/office/officeart/2005/8/layout/hList2"/>
    <dgm:cxn modelId="{D2DE3FDF-0357-B04F-9982-1B1D41351083}" type="presParOf" srcId="{C3B7D7B1-F0D8-5B42-AEC2-44AAC5818ABB}" destId="{E15B0983-CA32-9C43-A71E-E502DA2FD9D5}" srcOrd="0" destOrd="0" presId="urn:microsoft.com/office/officeart/2005/8/layout/hList2"/>
    <dgm:cxn modelId="{48A209C8-4D9E-3545-AEBF-6EDF355611C5}" type="presParOf" srcId="{C3B7D7B1-F0D8-5B42-AEC2-44AAC5818ABB}" destId="{9C1185AB-149C-DE4C-A4D2-51EC92DADEB8}" srcOrd="1" destOrd="0" presId="urn:microsoft.com/office/officeart/2005/8/layout/hList2"/>
    <dgm:cxn modelId="{797528F0-696A-2947-AE09-9F408C24EA3D}" type="presParOf" srcId="{C3B7D7B1-F0D8-5B42-AEC2-44AAC5818ABB}" destId="{321A9639-8A36-1F42-8D89-101D399DF90D}" srcOrd="2" destOrd="0" presId="urn:microsoft.com/office/officeart/2005/8/layout/hList2"/>
    <dgm:cxn modelId="{302FB7AB-A04F-0841-932F-284EB1313444}" type="presParOf" srcId="{CA1BD5A4-D6DE-1549-926E-9791F48D9194}" destId="{F30357CA-C4E9-D042-98E4-5319424C9E94}" srcOrd="3" destOrd="0" presId="urn:microsoft.com/office/officeart/2005/8/layout/hList2"/>
    <dgm:cxn modelId="{F1B73DF6-38C5-8344-9D67-74B7902C8D32}" type="presParOf" srcId="{CA1BD5A4-D6DE-1549-926E-9791F48D9194}" destId="{A4AD5EE9-5B1D-F142-86F8-F96E75E65D63}" srcOrd="4" destOrd="0" presId="urn:microsoft.com/office/officeart/2005/8/layout/hList2"/>
    <dgm:cxn modelId="{5DAAAB27-9602-0D44-A974-8214BED8D957}" type="presParOf" srcId="{A4AD5EE9-5B1D-F142-86F8-F96E75E65D63}" destId="{F019F456-AD08-7843-AF47-0878E08E4EE4}" srcOrd="0" destOrd="0" presId="urn:microsoft.com/office/officeart/2005/8/layout/hList2"/>
    <dgm:cxn modelId="{6B35B9A7-7005-DB4A-A798-65F01C674ADE}" type="presParOf" srcId="{A4AD5EE9-5B1D-F142-86F8-F96E75E65D63}" destId="{4DDD59FA-3E72-FC4C-8A8F-6E518ECB4740}" srcOrd="1" destOrd="0" presId="urn:microsoft.com/office/officeart/2005/8/layout/hList2"/>
    <dgm:cxn modelId="{AC1DEE59-D348-9F41-8754-26478C729FAA}" type="presParOf" srcId="{A4AD5EE9-5B1D-F142-86F8-F96E75E65D63}" destId="{B988327E-EDB2-8043-9CAC-78C356183141}" srcOrd="2" destOrd="0" presId="urn:microsoft.com/office/officeart/2005/8/layout/hList2"/>
    <dgm:cxn modelId="{E2284A6F-95B0-F447-B4E5-115F5AE35CE9}" type="presParOf" srcId="{CA1BD5A4-D6DE-1549-926E-9791F48D9194}" destId="{1E6ADE29-38B5-254C-8022-B4F48C0AA3A4}" srcOrd="5" destOrd="0" presId="urn:microsoft.com/office/officeart/2005/8/layout/hList2"/>
    <dgm:cxn modelId="{5BC0518F-0BEB-534B-9B54-94AF8AC66591}" type="presParOf" srcId="{CA1BD5A4-D6DE-1549-926E-9791F48D9194}" destId="{E94087DD-C58E-D640-B223-6ACADE64AFF7}" srcOrd="6" destOrd="0" presId="urn:microsoft.com/office/officeart/2005/8/layout/hList2"/>
    <dgm:cxn modelId="{AD3FB8D2-7F73-854E-910D-388D5F498639}" type="presParOf" srcId="{E94087DD-C58E-D640-B223-6ACADE64AFF7}" destId="{98307BB8-9D26-A34F-8CBE-1F2F40635B56}" srcOrd="0" destOrd="0" presId="urn:microsoft.com/office/officeart/2005/8/layout/hList2"/>
    <dgm:cxn modelId="{43F98457-C159-E14E-BBFB-A5E4DC077434}" type="presParOf" srcId="{E94087DD-C58E-D640-B223-6ACADE64AFF7}" destId="{F050092A-CB0A-334B-BE06-6F763ED2381D}" srcOrd="1" destOrd="0" presId="urn:microsoft.com/office/officeart/2005/8/layout/hList2"/>
    <dgm:cxn modelId="{D5C34FEE-D1E1-F442-85C1-4F119508FA13}" type="presParOf" srcId="{E94087DD-C58E-D640-B223-6ACADE64AFF7}" destId="{49ADB048-8746-6548-ADA6-C39236B214CD}" srcOrd="2" destOrd="0" presId="urn:microsoft.com/office/officeart/2005/8/layout/hList2"/>
    <dgm:cxn modelId="{0A18A670-BE86-654E-9E8E-FE5683CE9B36}" type="presParOf" srcId="{CA1BD5A4-D6DE-1549-926E-9791F48D9194}" destId="{B53D461F-5027-3C45-80B5-D87F029CD4EC}" srcOrd="7" destOrd="0" presId="urn:microsoft.com/office/officeart/2005/8/layout/hList2"/>
    <dgm:cxn modelId="{74A6C7E6-24A2-CB45-A04C-CE0668C518A5}" type="presParOf" srcId="{CA1BD5A4-D6DE-1549-926E-9791F48D9194}" destId="{B4E77853-304C-9743-B013-3C608F1037AC}" srcOrd="8" destOrd="0" presId="urn:microsoft.com/office/officeart/2005/8/layout/hList2"/>
    <dgm:cxn modelId="{57DE42B5-7B9B-164D-9F57-AC99B7BB4579}" type="presParOf" srcId="{B4E77853-304C-9743-B013-3C608F1037AC}" destId="{41E64B04-7112-7E48-B60A-1C8818ECA459}" srcOrd="0" destOrd="0" presId="urn:microsoft.com/office/officeart/2005/8/layout/hList2"/>
    <dgm:cxn modelId="{578CCE94-BD77-4C4F-9CF4-853AEB1A3919}" type="presParOf" srcId="{B4E77853-304C-9743-B013-3C608F1037AC}" destId="{777086A3-81CA-FC4E-B2D3-A230F4DBFE86}" srcOrd="1" destOrd="0" presId="urn:microsoft.com/office/officeart/2005/8/layout/hList2"/>
    <dgm:cxn modelId="{1A2062DE-7DFA-C842-BC7A-5200012C8F6F}" type="presParOf" srcId="{B4E77853-304C-9743-B013-3C608F1037AC}" destId="{CEB40434-16ED-594F-911B-7DCA42C1FB2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11560E-10CD-4D42-B247-A2DA7B79AFEC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</dgm:pt>
    <dgm:pt modelId="{99BCC082-20CA-6243-8CC7-93A0715C4E38}">
      <dgm:prSet phldrT="[Text]"/>
      <dgm:spPr/>
      <dgm:t>
        <a:bodyPr/>
        <a:lstStyle/>
        <a:p>
          <a:r>
            <a:rPr lang="en-US" dirty="0" smtClean="0"/>
            <a:t>e-Infrastructure</a:t>
          </a:r>
          <a:endParaRPr lang="en-US" dirty="0"/>
        </a:p>
      </dgm:t>
    </dgm:pt>
    <dgm:pt modelId="{9BA2751A-558F-204F-A937-5B82724183F6}" type="parTrans" cxnId="{0911574C-D3F3-8A4B-A29C-CADDEB81B66F}">
      <dgm:prSet/>
      <dgm:spPr/>
      <dgm:t>
        <a:bodyPr/>
        <a:lstStyle/>
        <a:p>
          <a:endParaRPr lang="en-US"/>
        </a:p>
      </dgm:t>
    </dgm:pt>
    <dgm:pt modelId="{BF66727F-9979-4A4A-925D-F2DB1767872F}" type="sibTrans" cxnId="{0911574C-D3F3-8A4B-A29C-CADDEB81B66F}">
      <dgm:prSet/>
      <dgm:spPr/>
      <dgm:t>
        <a:bodyPr/>
        <a:lstStyle/>
        <a:p>
          <a:endParaRPr lang="en-US"/>
        </a:p>
      </dgm:t>
    </dgm:pt>
    <dgm:pt modelId="{8FA75F38-C819-B548-8652-6CAF6B7981AA}">
      <dgm:prSet phldrT="[Text]"/>
      <dgm:spPr/>
      <dgm:t>
        <a:bodyPr/>
        <a:lstStyle/>
        <a:p>
          <a:r>
            <a:rPr lang="en-US" smtClean="0"/>
            <a:t>Open Data</a:t>
          </a:r>
          <a:endParaRPr lang="en-US" dirty="0"/>
        </a:p>
      </dgm:t>
    </dgm:pt>
    <dgm:pt modelId="{12DF6E5A-F7DE-DC43-B2EA-61867BC5CEA7}" type="sibTrans" cxnId="{36F1A68F-42A6-174E-999D-887C917B3451}">
      <dgm:prSet/>
      <dgm:spPr/>
      <dgm:t>
        <a:bodyPr/>
        <a:lstStyle/>
        <a:p>
          <a:endParaRPr lang="en-US"/>
        </a:p>
      </dgm:t>
    </dgm:pt>
    <dgm:pt modelId="{8066BCE2-B026-F448-9106-3DD93EDA629E}" type="parTrans" cxnId="{36F1A68F-42A6-174E-999D-887C917B3451}">
      <dgm:prSet/>
      <dgm:spPr/>
      <dgm:t>
        <a:bodyPr/>
        <a:lstStyle/>
        <a:p>
          <a:endParaRPr lang="en-US"/>
        </a:p>
      </dgm:t>
    </dgm:pt>
    <dgm:pt modelId="{85BF50B9-4E39-3340-A790-44165F8523AA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D99090E0-2B81-D44D-A426-99216D45A7B4}" type="sibTrans" cxnId="{9CBC1C4E-E84A-4542-A65D-1CFE7F5D3A19}">
      <dgm:prSet/>
      <dgm:spPr/>
      <dgm:t>
        <a:bodyPr/>
        <a:lstStyle/>
        <a:p>
          <a:endParaRPr lang="en-US"/>
        </a:p>
      </dgm:t>
    </dgm:pt>
    <dgm:pt modelId="{183227B7-F899-2742-B7DF-AF500CDF328E}" type="parTrans" cxnId="{9CBC1C4E-E84A-4542-A65D-1CFE7F5D3A19}">
      <dgm:prSet/>
      <dgm:spPr/>
      <dgm:t>
        <a:bodyPr/>
        <a:lstStyle/>
        <a:p>
          <a:endParaRPr lang="en-US"/>
        </a:p>
      </dgm:t>
    </dgm:pt>
    <dgm:pt modelId="{DAFC9DD0-836F-F044-B98B-032947EEA909}" type="pres">
      <dgm:prSet presAssocID="{8F11560E-10CD-4D42-B247-A2DA7B79AFEC}" presName="compositeShape" presStyleCnt="0">
        <dgm:presLayoutVars>
          <dgm:chMax val="7"/>
          <dgm:dir/>
          <dgm:resizeHandles val="exact"/>
        </dgm:presLayoutVars>
      </dgm:prSet>
      <dgm:spPr/>
    </dgm:pt>
    <dgm:pt modelId="{2A138E70-9BEA-B946-BFBC-5EB2B1A6E3D5}" type="pres">
      <dgm:prSet presAssocID="{8F11560E-10CD-4D42-B247-A2DA7B79AFEC}" presName="wedge1" presStyleLbl="node1" presStyleIdx="0" presStyleCnt="3"/>
      <dgm:spPr/>
      <dgm:t>
        <a:bodyPr/>
        <a:lstStyle/>
        <a:p>
          <a:endParaRPr lang="en-US"/>
        </a:p>
      </dgm:t>
    </dgm:pt>
    <dgm:pt modelId="{00A6C2DA-8EE9-574C-9E1B-9FAEEB6816D5}" type="pres">
      <dgm:prSet presAssocID="{8F11560E-10CD-4D42-B247-A2DA7B79AFEC}" presName="dummy1a" presStyleCnt="0"/>
      <dgm:spPr/>
    </dgm:pt>
    <dgm:pt modelId="{94174D7D-EA92-1F4B-9279-DA645394E858}" type="pres">
      <dgm:prSet presAssocID="{8F11560E-10CD-4D42-B247-A2DA7B79AFEC}" presName="dummy1b" presStyleCnt="0"/>
      <dgm:spPr/>
    </dgm:pt>
    <dgm:pt modelId="{D7DCDEED-E0A1-0D41-A5FE-644AEE52B10D}" type="pres">
      <dgm:prSet presAssocID="{8F11560E-10CD-4D42-B247-A2DA7B79AF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E49FE-38A0-0D4A-A968-7366CD61954E}" type="pres">
      <dgm:prSet presAssocID="{8F11560E-10CD-4D42-B247-A2DA7B79AFEC}" presName="wedge2" presStyleLbl="node1" presStyleIdx="1" presStyleCnt="3"/>
      <dgm:spPr/>
      <dgm:t>
        <a:bodyPr/>
        <a:lstStyle/>
        <a:p>
          <a:endParaRPr lang="en-US"/>
        </a:p>
      </dgm:t>
    </dgm:pt>
    <dgm:pt modelId="{F4EE90CC-7F0A-E747-8459-911DECF4EFAF}" type="pres">
      <dgm:prSet presAssocID="{8F11560E-10CD-4D42-B247-A2DA7B79AFEC}" presName="dummy2a" presStyleCnt="0"/>
      <dgm:spPr/>
    </dgm:pt>
    <dgm:pt modelId="{5DE6469A-76D6-0A48-A3FF-1E110113C787}" type="pres">
      <dgm:prSet presAssocID="{8F11560E-10CD-4D42-B247-A2DA7B79AFEC}" presName="dummy2b" presStyleCnt="0"/>
      <dgm:spPr/>
    </dgm:pt>
    <dgm:pt modelId="{F75B5556-185B-F14D-9B61-0E8BA635DEE6}" type="pres">
      <dgm:prSet presAssocID="{8F11560E-10CD-4D42-B247-A2DA7B79AF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C3996-9F76-064C-9023-D93D55D0CB68}" type="pres">
      <dgm:prSet presAssocID="{8F11560E-10CD-4D42-B247-A2DA7B79AFEC}" presName="wedge3" presStyleLbl="node1" presStyleIdx="2" presStyleCnt="3"/>
      <dgm:spPr/>
      <dgm:t>
        <a:bodyPr/>
        <a:lstStyle/>
        <a:p>
          <a:endParaRPr lang="en-US"/>
        </a:p>
      </dgm:t>
    </dgm:pt>
    <dgm:pt modelId="{F5B39633-723E-BE4D-9C6F-F9EAAEA54B47}" type="pres">
      <dgm:prSet presAssocID="{8F11560E-10CD-4D42-B247-A2DA7B79AFEC}" presName="dummy3a" presStyleCnt="0"/>
      <dgm:spPr/>
    </dgm:pt>
    <dgm:pt modelId="{20D2D37F-B700-D44C-BF43-01182C0C2A3B}" type="pres">
      <dgm:prSet presAssocID="{8F11560E-10CD-4D42-B247-A2DA7B79AFEC}" presName="dummy3b" presStyleCnt="0"/>
      <dgm:spPr/>
    </dgm:pt>
    <dgm:pt modelId="{237F9DE7-66F1-7246-AE04-F8D95B9F927F}" type="pres">
      <dgm:prSet presAssocID="{8F11560E-10CD-4D42-B247-A2DA7B79AF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32F8D-D82B-B24E-9A03-74876094AF67}" type="pres">
      <dgm:prSet presAssocID="{BF66727F-9979-4A4A-925D-F2DB1767872F}" presName="arrowWedge1" presStyleLbl="fgSibTrans2D1" presStyleIdx="0" presStyleCnt="3"/>
      <dgm:spPr/>
    </dgm:pt>
    <dgm:pt modelId="{C3638990-5B14-0446-B68C-B41998B93D89}" type="pres">
      <dgm:prSet presAssocID="{D99090E0-2B81-D44D-A426-99216D45A7B4}" presName="arrowWedge2" presStyleLbl="fgSibTrans2D1" presStyleIdx="1" presStyleCnt="3"/>
      <dgm:spPr/>
    </dgm:pt>
    <dgm:pt modelId="{96EC5563-DC14-DC49-9403-E1A8DA8EE4C0}" type="pres">
      <dgm:prSet presAssocID="{12DF6E5A-F7DE-DC43-B2EA-61867BC5CEA7}" presName="arrowWedge3" presStyleLbl="fgSibTrans2D1" presStyleIdx="2" presStyleCnt="3"/>
      <dgm:spPr/>
    </dgm:pt>
  </dgm:ptLst>
  <dgm:cxnLst>
    <dgm:cxn modelId="{DFD65C53-2636-124C-9C38-542664097592}" type="presOf" srcId="{8FA75F38-C819-B548-8652-6CAF6B7981AA}" destId="{8A0C3996-9F76-064C-9023-D93D55D0CB68}" srcOrd="0" destOrd="0" presId="urn:microsoft.com/office/officeart/2005/8/layout/cycle8"/>
    <dgm:cxn modelId="{0DC831EC-A939-D442-BC3B-74EE43CDB1C8}" type="presOf" srcId="{99BCC082-20CA-6243-8CC7-93A0715C4E38}" destId="{2A138E70-9BEA-B946-BFBC-5EB2B1A6E3D5}" srcOrd="0" destOrd="0" presId="urn:microsoft.com/office/officeart/2005/8/layout/cycle8"/>
    <dgm:cxn modelId="{0911574C-D3F3-8A4B-A29C-CADDEB81B66F}" srcId="{8F11560E-10CD-4D42-B247-A2DA7B79AFEC}" destId="{99BCC082-20CA-6243-8CC7-93A0715C4E38}" srcOrd="0" destOrd="0" parTransId="{9BA2751A-558F-204F-A937-5B82724183F6}" sibTransId="{BF66727F-9979-4A4A-925D-F2DB1767872F}"/>
    <dgm:cxn modelId="{CC361DD4-9413-514A-9BE1-D4FA23EEEC3D}" type="presOf" srcId="{85BF50B9-4E39-3340-A790-44165F8523AA}" destId="{070E49FE-38A0-0D4A-A968-7366CD61954E}" srcOrd="0" destOrd="0" presId="urn:microsoft.com/office/officeart/2005/8/layout/cycle8"/>
    <dgm:cxn modelId="{6A591128-8E84-FA4B-8165-520F031B22AA}" type="presOf" srcId="{99BCC082-20CA-6243-8CC7-93A0715C4E38}" destId="{D7DCDEED-E0A1-0D41-A5FE-644AEE52B10D}" srcOrd="1" destOrd="0" presId="urn:microsoft.com/office/officeart/2005/8/layout/cycle8"/>
    <dgm:cxn modelId="{11F7F0AE-81B4-DB48-A412-6D7122983281}" type="presOf" srcId="{85BF50B9-4E39-3340-A790-44165F8523AA}" destId="{F75B5556-185B-F14D-9B61-0E8BA635DEE6}" srcOrd="1" destOrd="0" presId="urn:microsoft.com/office/officeart/2005/8/layout/cycle8"/>
    <dgm:cxn modelId="{76EC7054-C7BB-E14C-B9EA-FB919430730A}" type="presOf" srcId="{8FA75F38-C819-B548-8652-6CAF6B7981AA}" destId="{237F9DE7-66F1-7246-AE04-F8D95B9F927F}" srcOrd="1" destOrd="0" presId="urn:microsoft.com/office/officeart/2005/8/layout/cycle8"/>
    <dgm:cxn modelId="{164C5BD9-EF19-4D49-A1EF-FC6990B6B120}" type="presOf" srcId="{8F11560E-10CD-4D42-B247-A2DA7B79AFEC}" destId="{DAFC9DD0-836F-F044-B98B-032947EEA909}" srcOrd="0" destOrd="0" presId="urn:microsoft.com/office/officeart/2005/8/layout/cycle8"/>
    <dgm:cxn modelId="{36F1A68F-42A6-174E-999D-887C917B3451}" srcId="{8F11560E-10CD-4D42-B247-A2DA7B79AFEC}" destId="{8FA75F38-C819-B548-8652-6CAF6B7981AA}" srcOrd="2" destOrd="0" parTransId="{8066BCE2-B026-F448-9106-3DD93EDA629E}" sibTransId="{12DF6E5A-F7DE-DC43-B2EA-61867BC5CEA7}"/>
    <dgm:cxn modelId="{9CBC1C4E-E84A-4542-A65D-1CFE7F5D3A19}" srcId="{8F11560E-10CD-4D42-B247-A2DA7B79AFEC}" destId="{85BF50B9-4E39-3340-A790-44165F8523AA}" srcOrd="1" destOrd="0" parTransId="{183227B7-F899-2742-B7DF-AF500CDF328E}" sibTransId="{D99090E0-2B81-D44D-A426-99216D45A7B4}"/>
    <dgm:cxn modelId="{F55528CC-5D1D-414D-8AA7-D8CEDAB8A5AC}" type="presParOf" srcId="{DAFC9DD0-836F-F044-B98B-032947EEA909}" destId="{2A138E70-9BEA-B946-BFBC-5EB2B1A6E3D5}" srcOrd="0" destOrd="0" presId="urn:microsoft.com/office/officeart/2005/8/layout/cycle8"/>
    <dgm:cxn modelId="{405E9871-6209-8C43-BDF3-D14D3B3482EB}" type="presParOf" srcId="{DAFC9DD0-836F-F044-B98B-032947EEA909}" destId="{00A6C2DA-8EE9-574C-9E1B-9FAEEB6816D5}" srcOrd="1" destOrd="0" presId="urn:microsoft.com/office/officeart/2005/8/layout/cycle8"/>
    <dgm:cxn modelId="{50A90CCC-B99C-574F-B742-AC0F787BEA1C}" type="presParOf" srcId="{DAFC9DD0-836F-F044-B98B-032947EEA909}" destId="{94174D7D-EA92-1F4B-9279-DA645394E858}" srcOrd="2" destOrd="0" presId="urn:microsoft.com/office/officeart/2005/8/layout/cycle8"/>
    <dgm:cxn modelId="{078F335F-80F7-0545-8C54-DB362C6B2827}" type="presParOf" srcId="{DAFC9DD0-836F-F044-B98B-032947EEA909}" destId="{D7DCDEED-E0A1-0D41-A5FE-644AEE52B10D}" srcOrd="3" destOrd="0" presId="urn:microsoft.com/office/officeart/2005/8/layout/cycle8"/>
    <dgm:cxn modelId="{73D607C8-9AB8-6B4E-AAE5-C23DCE84928D}" type="presParOf" srcId="{DAFC9DD0-836F-F044-B98B-032947EEA909}" destId="{070E49FE-38A0-0D4A-A968-7366CD61954E}" srcOrd="4" destOrd="0" presId="urn:microsoft.com/office/officeart/2005/8/layout/cycle8"/>
    <dgm:cxn modelId="{E3C5824A-7337-4E4D-AF5B-B635982359DB}" type="presParOf" srcId="{DAFC9DD0-836F-F044-B98B-032947EEA909}" destId="{F4EE90CC-7F0A-E747-8459-911DECF4EFAF}" srcOrd="5" destOrd="0" presId="urn:microsoft.com/office/officeart/2005/8/layout/cycle8"/>
    <dgm:cxn modelId="{2B5D25C4-5A42-FA42-9A97-A0DBC60C19EC}" type="presParOf" srcId="{DAFC9DD0-836F-F044-B98B-032947EEA909}" destId="{5DE6469A-76D6-0A48-A3FF-1E110113C787}" srcOrd="6" destOrd="0" presId="urn:microsoft.com/office/officeart/2005/8/layout/cycle8"/>
    <dgm:cxn modelId="{1ED5ACD1-2989-0043-AE53-9E362639F9E3}" type="presParOf" srcId="{DAFC9DD0-836F-F044-B98B-032947EEA909}" destId="{F75B5556-185B-F14D-9B61-0E8BA635DEE6}" srcOrd="7" destOrd="0" presId="urn:microsoft.com/office/officeart/2005/8/layout/cycle8"/>
    <dgm:cxn modelId="{C205DC73-64A0-144A-84B7-42A8C4F6CC7D}" type="presParOf" srcId="{DAFC9DD0-836F-F044-B98B-032947EEA909}" destId="{8A0C3996-9F76-064C-9023-D93D55D0CB68}" srcOrd="8" destOrd="0" presId="urn:microsoft.com/office/officeart/2005/8/layout/cycle8"/>
    <dgm:cxn modelId="{3ABE5607-6336-1447-B0DC-928770600EDD}" type="presParOf" srcId="{DAFC9DD0-836F-F044-B98B-032947EEA909}" destId="{F5B39633-723E-BE4D-9C6F-F9EAAEA54B47}" srcOrd="9" destOrd="0" presId="urn:microsoft.com/office/officeart/2005/8/layout/cycle8"/>
    <dgm:cxn modelId="{9943B947-527D-2746-9B2C-6B83763961BC}" type="presParOf" srcId="{DAFC9DD0-836F-F044-B98B-032947EEA909}" destId="{20D2D37F-B700-D44C-BF43-01182C0C2A3B}" srcOrd="10" destOrd="0" presId="urn:microsoft.com/office/officeart/2005/8/layout/cycle8"/>
    <dgm:cxn modelId="{4F72C85A-68C7-ED4E-AAA4-B6789BAE6FC7}" type="presParOf" srcId="{DAFC9DD0-836F-F044-B98B-032947EEA909}" destId="{237F9DE7-66F1-7246-AE04-F8D95B9F927F}" srcOrd="11" destOrd="0" presId="urn:microsoft.com/office/officeart/2005/8/layout/cycle8"/>
    <dgm:cxn modelId="{1AF11F8C-C483-4C45-9691-4BC9CCB5D496}" type="presParOf" srcId="{DAFC9DD0-836F-F044-B98B-032947EEA909}" destId="{04032F8D-D82B-B24E-9A03-74876094AF67}" srcOrd="12" destOrd="0" presId="urn:microsoft.com/office/officeart/2005/8/layout/cycle8"/>
    <dgm:cxn modelId="{E143987C-F411-BC4C-8381-F79383223C21}" type="presParOf" srcId="{DAFC9DD0-836F-F044-B98B-032947EEA909}" destId="{C3638990-5B14-0446-B68C-B41998B93D89}" srcOrd="13" destOrd="0" presId="urn:microsoft.com/office/officeart/2005/8/layout/cycle8"/>
    <dgm:cxn modelId="{EFDD4C70-863A-154E-B502-6F04F7766834}" type="presParOf" srcId="{DAFC9DD0-836F-F044-B98B-032947EEA909}" destId="{96EC5563-DC14-DC49-9403-E1A8DA8EE4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11560E-10CD-4D42-B247-A2DA7B79AFEC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</dgm:pt>
    <dgm:pt modelId="{99BCC082-20CA-6243-8CC7-93A0715C4E38}">
      <dgm:prSet phldrT="[Text]"/>
      <dgm:spPr/>
      <dgm:t>
        <a:bodyPr/>
        <a:lstStyle/>
        <a:p>
          <a:r>
            <a:rPr lang="en-US" dirty="0" smtClean="0"/>
            <a:t>e-Infrastructure</a:t>
          </a:r>
          <a:endParaRPr lang="en-US" dirty="0"/>
        </a:p>
      </dgm:t>
    </dgm:pt>
    <dgm:pt modelId="{9BA2751A-558F-204F-A937-5B82724183F6}" type="parTrans" cxnId="{0911574C-D3F3-8A4B-A29C-CADDEB81B66F}">
      <dgm:prSet/>
      <dgm:spPr/>
      <dgm:t>
        <a:bodyPr/>
        <a:lstStyle/>
        <a:p>
          <a:endParaRPr lang="en-US"/>
        </a:p>
      </dgm:t>
    </dgm:pt>
    <dgm:pt modelId="{BF66727F-9979-4A4A-925D-F2DB1767872F}" type="sibTrans" cxnId="{0911574C-D3F3-8A4B-A29C-CADDEB81B66F}">
      <dgm:prSet/>
      <dgm:spPr/>
      <dgm:t>
        <a:bodyPr/>
        <a:lstStyle/>
        <a:p>
          <a:endParaRPr lang="en-US"/>
        </a:p>
      </dgm:t>
    </dgm:pt>
    <dgm:pt modelId="{8FA75F38-C819-B548-8652-6CAF6B7981AA}">
      <dgm:prSet phldrT="[Text]"/>
      <dgm:spPr/>
      <dgm:t>
        <a:bodyPr/>
        <a:lstStyle/>
        <a:p>
          <a:r>
            <a:rPr lang="en-US" smtClean="0"/>
            <a:t>Open Data</a:t>
          </a:r>
          <a:endParaRPr lang="en-US" dirty="0"/>
        </a:p>
      </dgm:t>
    </dgm:pt>
    <dgm:pt modelId="{12DF6E5A-F7DE-DC43-B2EA-61867BC5CEA7}" type="sibTrans" cxnId="{36F1A68F-42A6-174E-999D-887C917B3451}">
      <dgm:prSet/>
      <dgm:spPr/>
      <dgm:t>
        <a:bodyPr/>
        <a:lstStyle/>
        <a:p>
          <a:endParaRPr lang="en-US"/>
        </a:p>
      </dgm:t>
    </dgm:pt>
    <dgm:pt modelId="{8066BCE2-B026-F448-9106-3DD93EDA629E}" type="parTrans" cxnId="{36F1A68F-42A6-174E-999D-887C917B3451}">
      <dgm:prSet/>
      <dgm:spPr/>
      <dgm:t>
        <a:bodyPr/>
        <a:lstStyle/>
        <a:p>
          <a:endParaRPr lang="en-US"/>
        </a:p>
      </dgm:t>
    </dgm:pt>
    <dgm:pt modelId="{85BF50B9-4E39-3340-A790-44165F8523AA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D99090E0-2B81-D44D-A426-99216D45A7B4}" type="sibTrans" cxnId="{9CBC1C4E-E84A-4542-A65D-1CFE7F5D3A19}">
      <dgm:prSet/>
      <dgm:spPr/>
      <dgm:t>
        <a:bodyPr/>
        <a:lstStyle/>
        <a:p>
          <a:endParaRPr lang="en-US"/>
        </a:p>
      </dgm:t>
    </dgm:pt>
    <dgm:pt modelId="{183227B7-F899-2742-B7DF-AF500CDF328E}" type="parTrans" cxnId="{9CBC1C4E-E84A-4542-A65D-1CFE7F5D3A19}">
      <dgm:prSet/>
      <dgm:spPr/>
      <dgm:t>
        <a:bodyPr/>
        <a:lstStyle/>
        <a:p>
          <a:endParaRPr lang="en-US"/>
        </a:p>
      </dgm:t>
    </dgm:pt>
    <dgm:pt modelId="{DAFC9DD0-836F-F044-B98B-032947EEA909}" type="pres">
      <dgm:prSet presAssocID="{8F11560E-10CD-4D42-B247-A2DA7B79AFEC}" presName="compositeShape" presStyleCnt="0">
        <dgm:presLayoutVars>
          <dgm:chMax val="7"/>
          <dgm:dir/>
          <dgm:resizeHandles val="exact"/>
        </dgm:presLayoutVars>
      </dgm:prSet>
      <dgm:spPr/>
    </dgm:pt>
    <dgm:pt modelId="{2A138E70-9BEA-B946-BFBC-5EB2B1A6E3D5}" type="pres">
      <dgm:prSet presAssocID="{8F11560E-10CD-4D42-B247-A2DA7B79AFEC}" presName="wedge1" presStyleLbl="node1" presStyleIdx="0" presStyleCnt="3"/>
      <dgm:spPr/>
      <dgm:t>
        <a:bodyPr/>
        <a:lstStyle/>
        <a:p>
          <a:endParaRPr lang="en-US"/>
        </a:p>
      </dgm:t>
    </dgm:pt>
    <dgm:pt modelId="{00A6C2DA-8EE9-574C-9E1B-9FAEEB6816D5}" type="pres">
      <dgm:prSet presAssocID="{8F11560E-10CD-4D42-B247-A2DA7B79AFEC}" presName="dummy1a" presStyleCnt="0"/>
      <dgm:spPr/>
    </dgm:pt>
    <dgm:pt modelId="{94174D7D-EA92-1F4B-9279-DA645394E858}" type="pres">
      <dgm:prSet presAssocID="{8F11560E-10CD-4D42-B247-A2DA7B79AFEC}" presName="dummy1b" presStyleCnt="0"/>
      <dgm:spPr/>
    </dgm:pt>
    <dgm:pt modelId="{D7DCDEED-E0A1-0D41-A5FE-644AEE52B10D}" type="pres">
      <dgm:prSet presAssocID="{8F11560E-10CD-4D42-B247-A2DA7B79AF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E49FE-38A0-0D4A-A968-7366CD61954E}" type="pres">
      <dgm:prSet presAssocID="{8F11560E-10CD-4D42-B247-A2DA7B79AFEC}" presName="wedge2" presStyleLbl="node1" presStyleIdx="1" presStyleCnt="3"/>
      <dgm:spPr/>
      <dgm:t>
        <a:bodyPr/>
        <a:lstStyle/>
        <a:p>
          <a:endParaRPr lang="en-US"/>
        </a:p>
      </dgm:t>
    </dgm:pt>
    <dgm:pt modelId="{F4EE90CC-7F0A-E747-8459-911DECF4EFAF}" type="pres">
      <dgm:prSet presAssocID="{8F11560E-10CD-4D42-B247-A2DA7B79AFEC}" presName="dummy2a" presStyleCnt="0"/>
      <dgm:spPr/>
    </dgm:pt>
    <dgm:pt modelId="{5DE6469A-76D6-0A48-A3FF-1E110113C787}" type="pres">
      <dgm:prSet presAssocID="{8F11560E-10CD-4D42-B247-A2DA7B79AFEC}" presName="dummy2b" presStyleCnt="0"/>
      <dgm:spPr/>
    </dgm:pt>
    <dgm:pt modelId="{F75B5556-185B-F14D-9B61-0E8BA635DEE6}" type="pres">
      <dgm:prSet presAssocID="{8F11560E-10CD-4D42-B247-A2DA7B79AF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C3996-9F76-064C-9023-D93D55D0CB68}" type="pres">
      <dgm:prSet presAssocID="{8F11560E-10CD-4D42-B247-A2DA7B79AFEC}" presName="wedge3" presStyleLbl="node1" presStyleIdx="2" presStyleCnt="3"/>
      <dgm:spPr/>
      <dgm:t>
        <a:bodyPr/>
        <a:lstStyle/>
        <a:p>
          <a:endParaRPr lang="en-US"/>
        </a:p>
      </dgm:t>
    </dgm:pt>
    <dgm:pt modelId="{F5B39633-723E-BE4D-9C6F-F9EAAEA54B47}" type="pres">
      <dgm:prSet presAssocID="{8F11560E-10CD-4D42-B247-A2DA7B79AFEC}" presName="dummy3a" presStyleCnt="0"/>
      <dgm:spPr/>
    </dgm:pt>
    <dgm:pt modelId="{20D2D37F-B700-D44C-BF43-01182C0C2A3B}" type="pres">
      <dgm:prSet presAssocID="{8F11560E-10CD-4D42-B247-A2DA7B79AFEC}" presName="dummy3b" presStyleCnt="0"/>
      <dgm:spPr/>
    </dgm:pt>
    <dgm:pt modelId="{237F9DE7-66F1-7246-AE04-F8D95B9F927F}" type="pres">
      <dgm:prSet presAssocID="{8F11560E-10CD-4D42-B247-A2DA7B79AF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32F8D-D82B-B24E-9A03-74876094AF67}" type="pres">
      <dgm:prSet presAssocID="{BF66727F-9979-4A4A-925D-F2DB1767872F}" presName="arrowWedge1" presStyleLbl="fgSibTrans2D1" presStyleIdx="0" presStyleCnt="3"/>
      <dgm:spPr/>
    </dgm:pt>
    <dgm:pt modelId="{C3638990-5B14-0446-B68C-B41998B93D89}" type="pres">
      <dgm:prSet presAssocID="{D99090E0-2B81-D44D-A426-99216D45A7B4}" presName="arrowWedge2" presStyleLbl="fgSibTrans2D1" presStyleIdx="1" presStyleCnt="3"/>
      <dgm:spPr/>
    </dgm:pt>
    <dgm:pt modelId="{96EC5563-DC14-DC49-9403-E1A8DA8EE4C0}" type="pres">
      <dgm:prSet presAssocID="{12DF6E5A-F7DE-DC43-B2EA-61867BC5CEA7}" presName="arrowWedge3" presStyleLbl="fgSibTrans2D1" presStyleIdx="2" presStyleCnt="3" custLinFactNeighborX="-1126"/>
      <dgm:spPr/>
    </dgm:pt>
  </dgm:ptLst>
  <dgm:cxnLst>
    <dgm:cxn modelId="{2FE812B5-DAB4-9C44-914C-2BD33AACF243}" type="presOf" srcId="{99BCC082-20CA-6243-8CC7-93A0715C4E38}" destId="{2A138E70-9BEA-B946-BFBC-5EB2B1A6E3D5}" srcOrd="0" destOrd="0" presId="urn:microsoft.com/office/officeart/2005/8/layout/cycle8"/>
    <dgm:cxn modelId="{68ECE868-0346-DD4D-A2BB-9106A9A96CEF}" type="presOf" srcId="{8F11560E-10CD-4D42-B247-A2DA7B79AFEC}" destId="{DAFC9DD0-836F-F044-B98B-032947EEA909}" srcOrd="0" destOrd="0" presId="urn:microsoft.com/office/officeart/2005/8/layout/cycle8"/>
    <dgm:cxn modelId="{F6AF8B60-139C-5E4B-8390-C4FDF783DCFE}" type="presOf" srcId="{8FA75F38-C819-B548-8652-6CAF6B7981AA}" destId="{8A0C3996-9F76-064C-9023-D93D55D0CB68}" srcOrd="0" destOrd="0" presId="urn:microsoft.com/office/officeart/2005/8/layout/cycle8"/>
    <dgm:cxn modelId="{6D928A15-1A2F-E148-BD00-BF2E27E851C9}" type="presOf" srcId="{8FA75F38-C819-B548-8652-6CAF6B7981AA}" destId="{237F9DE7-66F1-7246-AE04-F8D95B9F927F}" srcOrd="1" destOrd="0" presId="urn:microsoft.com/office/officeart/2005/8/layout/cycle8"/>
    <dgm:cxn modelId="{6D2A58A7-730F-B841-8C08-DD9B5783C14B}" type="presOf" srcId="{85BF50B9-4E39-3340-A790-44165F8523AA}" destId="{070E49FE-38A0-0D4A-A968-7366CD61954E}" srcOrd="0" destOrd="0" presId="urn:microsoft.com/office/officeart/2005/8/layout/cycle8"/>
    <dgm:cxn modelId="{0911574C-D3F3-8A4B-A29C-CADDEB81B66F}" srcId="{8F11560E-10CD-4D42-B247-A2DA7B79AFEC}" destId="{99BCC082-20CA-6243-8CC7-93A0715C4E38}" srcOrd="0" destOrd="0" parTransId="{9BA2751A-558F-204F-A937-5B82724183F6}" sibTransId="{BF66727F-9979-4A4A-925D-F2DB1767872F}"/>
    <dgm:cxn modelId="{F3D45027-05B4-E749-B71A-688A205742C5}" type="presOf" srcId="{99BCC082-20CA-6243-8CC7-93A0715C4E38}" destId="{D7DCDEED-E0A1-0D41-A5FE-644AEE52B10D}" srcOrd="1" destOrd="0" presId="urn:microsoft.com/office/officeart/2005/8/layout/cycle8"/>
    <dgm:cxn modelId="{9A7130B0-0064-4F45-A40F-A65FB21824FD}" type="presOf" srcId="{85BF50B9-4E39-3340-A790-44165F8523AA}" destId="{F75B5556-185B-F14D-9B61-0E8BA635DEE6}" srcOrd="1" destOrd="0" presId="urn:microsoft.com/office/officeart/2005/8/layout/cycle8"/>
    <dgm:cxn modelId="{36F1A68F-42A6-174E-999D-887C917B3451}" srcId="{8F11560E-10CD-4D42-B247-A2DA7B79AFEC}" destId="{8FA75F38-C819-B548-8652-6CAF6B7981AA}" srcOrd="2" destOrd="0" parTransId="{8066BCE2-B026-F448-9106-3DD93EDA629E}" sibTransId="{12DF6E5A-F7DE-DC43-B2EA-61867BC5CEA7}"/>
    <dgm:cxn modelId="{9CBC1C4E-E84A-4542-A65D-1CFE7F5D3A19}" srcId="{8F11560E-10CD-4D42-B247-A2DA7B79AFEC}" destId="{85BF50B9-4E39-3340-A790-44165F8523AA}" srcOrd="1" destOrd="0" parTransId="{183227B7-F899-2742-B7DF-AF500CDF328E}" sibTransId="{D99090E0-2B81-D44D-A426-99216D45A7B4}"/>
    <dgm:cxn modelId="{9C739F32-68A8-F845-8B1D-0EF3EB091886}" type="presParOf" srcId="{DAFC9DD0-836F-F044-B98B-032947EEA909}" destId="{2A138E70-9BEA-B946-BFBC-5EB2B1A6E3D5}" srcOrd="0" destOrd="0" presId="urn:microsoft.com/office/officeart/2005/8/layout/cycle8"/>
    <dgm:cxn modelId="{E2E85EF8-A4D4-D645-89CE-426BE527DAC5}" type="presParOf" srcId="{DAFC9DD0-836F-F044-B98B-032947EEA909}" destId="{00A6C2DA-8EE9-574C-9E1B-9FAEEB6816D5}" srcOrd="1" destOrd="0" presId="urn:microsoft.com/office/officeart/2005/8/layout/cycle8"/>
    <dgm:cxn modelId="{D05C73E4-5323-E745-9EC7-6DE4E8777398}" type="presParOf" srcId="{DAFC9DD0-836F-F044-B98B-032947EEA909}" destId="{94174D7D-EA92-1F4B-9279-DA645394E858}" srcOrd="2" destOrd="0" presId="urn:microsoft.com/office/officeart/2005/8/layout/cycle8"/>
    <dgm:cxn modelId="{57CED5F2-8B2A-E846-BEDB-A2C7D0F21E32}" type="presParOf" srcId="{DAFC9DD0-836F-F044-B98B-032947EEA909}" destId="{D7DCDEED-E0A1-0D41-A5FE-644AEE52B10D}" srcOrd="3" destOrd="0" presId="urn:microsoft.com/office/officeart/2005/8/layout/cycle8"/>
    <dgm:cxn modelId="{1EA696DC-DB5E-3D49-8407-F03203688339}" type="presParOf" srcId="{DAFC9DD0-836F-F044-B98B-032947EEA909}" destId="{070E49FE-38A0-0D4A-A968-7366CD61954E}" srcOrd="4" destOrd="0" presId="urn:microsoft.com/office/officeart/2005/8/layout/cycle8"/>
    <dgm:cxn modelId="{A665FE5E-F6E8-5B4B-8089-560B0306FFEE}" type="presParOf" srcId="{DAFC9DD0-836F-F044-B98B-032947EEA909}" destId="{F4EE90CC-7F0A-E747-8459-911DECF4EFAF}" srcOrd="5" destOrd="0" presId="urn:microsoft.com/office/officeart/2005/8/layout/cycle8"/>
    <dgm:cxn modelId="{B8FE2394-6FB3-F842-91B4-0466B67B9318}" type="presParOf" srcId="{DAFC9DD0-836F-F044-B98B-032947EEA909}" destId="{5DE6469A-76D6-0A48-A3FF-1E110113C787}" srcOrd="6" destOrd="0" presId="urn:microsoft.com/office/officeart/2005/8/layout/cycle8"/>
    <dgm:cxn modelId="{85837CD0-77E6-EA48-9801-69031027168E}" type="presParOf" srcId="{DAFC9DD0-836F-F044-B98B-032947EEA909}" destId="{F75B5556-185B-F14D-9B61-0E8BA635DEE6}" srcOrd="7" destOrd="0" presId="urn:microsoft.com/office/officeart/2005/8/layout/cycle8"/>
    <dgm:cxn modelId="{F453AE52-C806-7A45-84B8-25B93CE7BB08}" type="presParOf" srcId="{DAFC9DD0-836F-F044-B98B-032947EEA909}" destId="{8A0C3996-9F76-064C-9023-D93D55D0CB68}" srcOrd="8" destOrd="0" presId="urn:microsoft.com/office/officeart/2005/8/layout/cycle8"/>
    <dgm:cxn modelId="{8643A5A3-67F7-C548-B7BE-66F38F6E2E1D}" type="presParOf" srcId="{DAFC9DD0-836F-F044-B98B-032947EEA909}" destId="{F5B39633-723E-BE4D-9C6F-F9EAAEA54B47}" srcOrd="9" destOrd="0" presId="urn:microsoft.com/office/officeart/2005/8/layout/cycle8"/>
    <dgm:cxn modelId="{9C16118F-3DF5-4E4F-B2F9-93BC1060ADE0}" type="presParOf" srcId="{DAFC9DD0-836F-F044-B98B-032947EEA909}" destId="{20D2D37F-B700-D44C-BF43-01182C0C2A3B}" srcOrd="10" destOrd="0" presId="urn:microsoft.com/office/officeart/2005/8/layout/cycle8"/>
    <dgm:cxn modelId="{2EE8FDFA-BEE1-264F-983D-8A89AEBF813C}" type="presParOf" srcId="{DAFC9DD0-836F-F044-B98B-032947EEA909}" destId="{237F9DE7-66F1-7246-AE04-F8D95B9F927F}" srcOrd="11" destOrd="0" presId="urn:microsoft.com/office/officeart/2005/8/layout/cycle8"/>
    <dgm:cxn modelId="{4EF71885-3695-DD4C-853B-42852EE53CD7}" type="presParOf" srcId="{DAFC9DD0-836F-F044-B98B-032947EEA909}" destId="{04032F8D-D82B-B24E-9A03-74876094AF67}" srcOrd="12" destOrd="0" presId="urn:microsoft.com/office/officeart/2005/8/layout/cycle8"/>
    <dgm:cxn modelId="{CBD1B0D2-7B5A-284C-B08C-F26B0091A557}" type="presParOf" srcId="{DAFC9DD0-836F-F044-B98B-032947EEA909}" destId="{C3638990-5B14-0446-B68C-B41998B93D89}" srcOrd="13" destOrd="0" presId="urn:microsoft.com/office/officeart/2005/8/layout/cycle8"/>
    <dgm:cxn modelId="{01A436FF-B166-0048-9F32-AA01150E95B2}" type="presParOf" srcId="{DAFC9DD0-836F-F044-B98B-032947EEA909}" destId="{96EC5563-DC14-DC49-9403-E1A8DA8EE4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D27229-9884-9549-93DE-1F9BEF1E3A37}" type="doc">
      <dgm:prSet loTypeId="urn:microsoft.com/office/officeart/2005/8/layout/cycle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CAF6AF-0393-C048-97C9-259E3F363E05}">
      <dgm:prSet phldrT="[Text]" custT="1"/>
      <dgm:spPr/>
      <dgm:t>
        <a:bodyPr/>
        <a:lstStyle/>
        <a:p>
          <a:r>
            <a:rPr lang="en-US" sz="1400" dirty="0" smtClean="0"/>
            <a:t>Use cases</a:t>
          </a:r>
          <a:endParaRPr lang="en-US" sz="1400" dirty="0"/>
        </a:p>
      </dgm:t>
    </dgm:pt>
    <dgm:pt modelId="{BD213C43-443D-3E4F-AE96-BF77CE3C2907}" type="parTrans" cxnId="{ACBB2BFC-91C3-274B-B6AB-B624F9CA0A57}">
      <dgm:prSet/>
      <dgm:spPr/>
      <dgm:t>
        <a:bodyPr/>
        <a:lstStyle/>
        <a:p>
          <a:endParaRPr lang="en-US" sz="2400"/>
        </a:p>
      </dgm:t>
    </dgm:pt>
    <dgm:pt modelId="{5BD45790-0706-7D49-8623-FE72CB192BFC}" type="sibTrans" cxnId="{ACBB2BFC-91C3-274B-B6AB-B624F9CA0A57}">
      <dgm:prSet/>
      <dgm:spPr/>
      <dgm:t>
        <a:bodyPr/>
        <a:lstStyle/>
        <a:p>
          <a:endParaRPr lang="en-US" sz="2400"/>
        </a:p>
      </dgm:t>
    </dgm:pt>
    <dgm:pt modelId="{2E7B3035-31CB-CA43-ADBF-FC62E5540208}">
      <dgm:prSet phldrT="[Text]" custT="1"/>
      <dgm:spPr/>
      <dgm:t>
        <a:bodyPr/>
        <a:lstStyle/>
        <a:p>
          <a:r>
            <a:rPr lang="en-US" sz="1400" dirty="0" smtClean="0"/>
            <a:t>Requirements</a:t>
          </a:r>
          <a:endParaRPr lang="en-US" sz="1400" dirty="0"/>
        </a:p>
      </dgm:t>
    </dgm:pt>
    <dgm:pt modelId="{51E52231-EA0D-9941-B150-EC6F0C1BC7FB}" type="parTrans" cxnId="{987BADB0-2982-0A4B-8D82-E711C5917A8D}">
      <dgm:prSet/>
      <dgm:spPr/>
      <dgm:t>
        <a:bodyPr/>
        <a:lstStyle/>
        <a:p>
          <a:endParaRPr lang="en-US" sz="2400"/>
        </a:p>
      </dgm:t>
    </dgm:pt>
    <dgm:pt modelId="{449F8DB9-0353-0545-85DC-533E967D7353}" type="sibTrans" cxnId="{987BADB0-2982-0A4B-8D82-E711C5917A8D}">
      <dgm:prSet/>
      <dgm:spPr/>
      <dgm:t>
        <a:bodyPr/>
        <a:lstStyle/>
        <a:p>
          <a:endParaRPr lang="en-US" sz="2400"/>
        </a:p>
      </dgm:t>
    </dgm:pt>
    <dgm:pt modelId="{A0FEB687-4EEF-3B4C-BB01-9218C07CA4FF}">
      <dgm:prSet phldrT="[Text]" custT="1"/>
      <dgm:spPr/>
      <dgm:t>
        <a:bodyPr/>
        <a:lstStyle/>
        <a:p>
          <a:r>
            <a:rPr lang="en-US" sz="1400" dirty="0" smtClean="0"/>
            <a:t>Development, application porting</a:t>
          </a:r>
          <a:endParaRPr lang="en-US" sz="1400" dirty="0"/>
        </a:p>
      </dgm:t>
    </dgm:pt>
    <dgm:pt modelId="{EFF498F4-1822-9343-935E-12A01A09268D}" type="parTrans" cxnId="{8994915A-7723-3243-BF5E-7FA1C2B98798}">
      <dgm:prSet/>
      <dgm:spPr/>
      <dgm:t>
        <a:bodyPr/>
        <a:lstStyle/>
        <a:p>
          <a:endParaRPr lang="en-US" sz="2400"/>
        </a:p>
      </dgm:t>
    </dgm:pt>
    <dgm:pt modelId="{33FE180A-6F39-0F4A-9FEA-451DED5E2D2C}" type="sibTrans" cxnId="{8994915A-7723-3243-BF5E-7FA1C2B98798}">
      <dgm:prSet/>
      <dgm:spPr/>
      <dgm:t>
        <a:bodyPr/>
        <a:lstStyle/>
        <a:p>
          <a:endParaRPr lang="en-US" sz="2400"/>
        </a:p>
      </dgm:t>
    </dgm:pt>
    <dgm:pt modelId="{51BEF855-A4D6-B64A-8644-D1BC54D51B7A}">
      <dgm:prSet phldrT="[Text]" custT="1"/>
      <dgm:spPr/>
      <dgm:t>
        <a:bodyPr/>
        <a:lstStyle/>
        <a:p>
          <a:r>
            <a:rPr lang="en-US" sz="1400" dirty="0" smtClean="0"/>
            <a:t>testing</a:t>
          </a:r>
          <a:endParaRPr lang="en-US" sz="1400" dirty="0"/>
        </a:p>
      </dgm:t>
    </dgm:pt>
    <dgm:pt modelId="{C90C9DA0-0E49-CD44-BC90-091208C68E6A}" type="parTrans" cxnId="{6BDB9AF0-464E-5A4A-A680-92062D5A5A96}">
      <dgm:prSet/>
      <dgm:spPr/>
      <dgm:t>
        <a:bodyPr/>
        <a:lstStyle/>
        <a:p>
          <a:endParaRPr lang="en-US" sz="2400"/>
        </a:p>
      </dgm:t>
    </dgm:pt>
    <dgm:pt modelId="{0A6DEB7E-5283-B245-81DE-62681C8A28AB}" type="sibTrans" cxnId="{6BDB9AF0-464E-5A4A-A680-92062D5A5A96}">
      <dgm:prSet/>
      <dgm:spPr/>
      <dgm:t>
        <a:bodyPr/>
        <a:lstStyle/>
        <a:p>
          <a:endParaRPr lang="en-US" sz="2400"/>
        </a:p>
      </dgm:t>
    </dgm:pt>
    <dgm:pt modelId="{C75B0BA6-0341-D34C-85C9-7078D272D1C5}">
      <dgm:prSet phldrT="[Text]" custT="1"/>
      <dgm:spPr/>
      <dgm:t>
        <a:bodyPr/>
        <a:lstStyle/>
        <a:p>
          <a:r>
            <a:rPr lang="en-US" sz="1400" dirty="0" smtClean="0"/>
            <a:t>Pre-production</a:t>
          </a:r>
          <a:endParaRPr lang="en-US" sz="1400" dirty="0"/>
        </a:p>
      </dgm:t>
    </dgm:pt>
    <dgm:pt modelId="{21FD164E-F13D-8D4E-B73C-FE6A04129756}" type="parTrans" cxnId="{CDE778A4-E9C0-2948-A2AD-B02672790F2B}">
      <dgm:prSet/>
      <dgm:spPr/>
      <dgm:t>
        <a:bodyPr/>
        <a:lstStyle/>
        <a:p>
          <a:endParaRPr lang="en-US" sz="2400"/>
        </a:p>
      </dgm:t>
    </dgm:pt>
    <dgm:pt modelId="{BB4DE1BA-3A04-AA4D-858F-3A07216D0CCD}" type="sibTrans" cxnId="{CDE778A4-E9C0-2948-A2AD-B02672790F2B}">
      <dgm:prSet/>
      <dgm:spPr/>
      <dgm:t>
        <a:bodyPr/>
        <a:lstStyle/>
        <a:p>
          <a:endParaRPr lang="en-US" sz="2400"/>
        </a:p>
      </dgm:t>
    </dgm:pt>
    <dgm:pt modelId="{AC34F8DF-232F-3A49-B7D5-710D09C49BA4}" type="pres">
      <dgm:prSet presAssocID="{54D27229-9884-9549-93DE-1F9BEF1E3A37}" presName="cycle" presStyleCnt="0">
        <dgm:presLayoutVars>
          <dgm:dir/>
          <dgm:resizeHandles val="exact"/>
        </dgm:presLayoutVars>
      </dgm:prSet>
      <dgm:spPr/>
    </dgm:pt>
    <dgm:pt modelId="{30FDB73E-5A74-4D49-8ADA-8FE084BDB4CC}" type="pres">
      <dgm:prSet presAssocID="{66CAF6AF-0393-C048-97C9-259E3F363E05}" presName="dummy" presStyleCnt="0"/>
      <dgm:spPr/>
    </dgm:pt>
    <dgm:pt modelId="{044B1389-D795-0B4A-A763-5502A2ADD5DF}" type="pres">
      <dgm:prSet presAssocID="{66CAF6AF-0393-C048-97C9-259E3F363E0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EAAB9-1CAD-3440-8C93-BADD67049D2D}" type="pres">
      <dgm:prSet presAssocID="{5BD45790-0706-7D49-8623-FE72CB192BFC}" presName="sibTrans" presStyleLbl="node1" presStyleIdx="0" presStyleCnt="5"/>
      <dgm:spPr/>
    </dgm:pt>
    <dgm:pt modelId="{F70E5D8A-1649-0A44-8D96-F240AFDE0A2D}" type="pres">
      <dgm:prSet presAssocID="{2E7B3035-31CB-CA43-ADBF-FC62E5540208}" presName="dummy" presStyleCnt="0"/>
      <dgm:spPr/>
    </dgm:pt>
    <dgm:pt modelId="{C8DE90DE-03F1-7E4D-B004-A6D66DE17190}" type="pres">
      <dgm:prSet presAssocID="{2E7B3035-31CB-CA43-ADBF-FC62E5540208}" presName="node" presStyleLbl="revTx" presStyleIdx="1" presStyleCnt="5">
        <dgm:presLayoutVars>
          <dgm:bulletEnabled val="1"/>
        </dgm:presLayoutVars>
      </dgm:prSet>
      <dgm:spPr/>
    </dgm:pt>
    <dgm:pt modelId="{6706106D-05C2-964A-B525-16B465EB820C}" type="pres">
      <dgm:prSet presAssocID="{449F8DB9-0353-0545-85DC-533E967D7353}" presName="sibTrans" presStyleLbl="node1" presStyleIdx="1" presStyleCnt="5"/>
      <dgm:spPr/>
    </dgm:pt>
    <dgm:pt modelId="{BD461FEE-AFAB-294C-AF5F-1ABA39D57E3B}" type="pres">
      <dgm:prSet presAssocID="{A0FEB687-4EEF-3B4C-BB01-9218C07CA4FF}" presName="dummy" presStyleCnt="0"/>
      <dgm:spPr/>
    </dgm:pt>
    <dgm:pt modelId="{947C54B4-64AA-1442-8102-260EF9D794CC}" type="pres">
      <dgm:prSet presAssocID="{A0FEB687-4EEF-3B4C-BB01-9218C07CA4F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E5CD-83B6-634B-B4F4-5D9EEB1A18F2}" type="pres">
      <dgm:prSet presAssocID="{33FE180A-6F39-0F4A-9FEA-451DED5E2D2C}" presName="sibTrans" presStyleLbl="node1" presStyleIdx="2" presStyleCnt="5"/>
      <dgm:spPr/>
    </dgm:pt>
    <dgm:pt modelId="{A4E75DC6-2481-894E-B2F5-4F15F05B4C35}" type="pres">
      <dgm:prSet presAssocID="{51BEF855-A4D6-B64A-8644-D1BC54D51B7A}" presName="dummy" presStyleCnt="0"/>
      <dgm:spPr/>
    </dgm:pt>
    <dgm:pt modelId="{1EF76B20-4DE0-4345-BC21-7E53F1168B10}" type="pres">
      <dgm:prSet presAssocID="{51BEF855-A4D6-B64A-8644-D1BC54D51B7A}" presName="node" presStyleLbl="revTx" presStyleIdx="3" presStyleCnt="5">
        <dgm:presLayoutVars>
          <dgm:bulletEnabled val="1"/>
        </dgm:presLayoutVars>
      </dgm:prSet>
      <dgm:spPr/>
    </dgm:pt>
    <dgm:pt modelId="{9841A9D6-DEDC-834A-B3DF-B53E4B53C6B6}" type="pres">
      <dgm:prSet presAssocID="{0A6DEB7E-5283-B245-81DE-62681C8A28AB}" presName="sibTrans" presStyleLbl="node1" presStyleIdx="3" presStyleCnt="5"/>
      <dgm:spPr/>
    </dgm:pt>
    <dgm:pt modelId="{06448BA9-85C3-A941-8B20-8A2A93DB91DD}" type="pres">
      <dgm:prSet presAssocID="{C75B0BA6-0341-D34C-85C9-7078D272D1C5}" presName="dummy" presStyleCnt="0"/>
      <dgm:spPr/>
    </dgm:pt>
    <dgm:pt modelId="{0B7C5A7E-D0F0-3344-B8BB-E0C7971BABE9}" type="pres">
      <dgm:prSet presAssocID="{C75B0BA6-0341-D34C-85C9-7078D272D1C5}" presName="node" presStyleLbl="revTx" presStyleIdx="4" presStyleCnt="5">
        <dgm:presLayoutVars>
          <dgm:bulletEnabled val="1"/>
        </dgm:presLayoutVars>
      </dgm:prSet>
      <dgm:spPr/>
    </dgm:pt>
    <dgm:pt modelId="{1DB00CCA-ECD5-F843-933C-60B4D58481C2}" type="pres">
      <dgm:prSet presAssocID="{BB4DE1BA-3A04-AA4D-858F-3A07216D0CCD}" presName="sibTrans" presStyleLbl="node1" presStyleIdx="4" presStyleCnt="5"/>
      <dgm:spPr/>
    </dgm:pt>
  </dgm:ptLst>
  <dgm:cxnLst>
    <dgm:cxn modelId="{1E9E0B6D-C29D-F144-9106-92B7F71710C5}" type="presOf" srcId="{51BEF855-A4D6-B64A-8644-D1BC54D51B7A}" destId="{1EF76B20-4DE0-4345-BC21-7E53F1168B10}" srcOrd="0" destOrd="0" presId="urn:microsoft.com/office/officeart/2005/8/layout/cycle1"/>
    <dgm:cxn modelId="{CDE778A4-E9C0-2948-A2AD-B02672790F2B}" srcId="{54D27229-9884-9549-93DE-1F9BEF1E3A37}" destId="{C75B0BA6-0341-D34C-85C9-7078D272D1C5}" srcOrd="4" destOrd="0" parTransId="{21FD164E-F13D-8D4E-B73C-FE6A04129756}" sibTransId="{BB4DE1BA-3A04-AA4D-858F-3A07216D0CCD}"/>
    <dgm:cxn modelId="{DA211914-63A8-4D4D-AAF0-E9F53649517A}" type="presOf" srcId="{54D27229-9884-9549-93DE-1F9BEF1E3A37}" destId="{AC34F8DF-232F-3A49-B7D5-710D09C49BA4}" srcOrd="0" destOrd="0" presId="urn:microsoft.com/office/officeart/2005/8/layout/cycle1"/>
    <dgm:cxn modelId="{987BADB0-2982-0A4B-8D82-E711C5917A8D}" srcId="{54D27229-9884-9549-93DE-1F9BEF1E3A37}" destId="{2E7B3035-31CB-CA43-ADBF-FC62E5540208}" srcOrd="1" destOrd="0" parTransId="{51E52231-EA0D-9941-B150-EC6F0C1BC7FB}" sibTransId="{449F8DB9-0353-0545-85DC-533E967D7353}"/>
    <dgm:cxn modelId="{05E227AC-3AF6-894E-98A1-94C304CA8E27}" type="presOf" srcId="{BB4DE1BA-3A04-AA4D-858F-3A07216D0CCD}" destId="{1DB00CCA-ECD5-F843-933C-60B4D58481C2}" srcOrd="0" destOrd="0" presId="urn:microsoft.com/office/officeart/2005/8/layout/cycle1"/>
    <dgm:cxn modelId="{B29F535B-71CA-DB44-8F36-36A85C1E9844}" type="presOf" srcId="{5BD45790-0706-7D49-8623-FE72CB192BFC}" destId="{CB8EAAB9-1CAD-3440-8C93-BADD67049D2D}" srcOrd="0" destOrd="0" presId="urn:microsoft.com/office/officeart/2005/8/layout/cycle1"/>
    <dgm:cxn modelId="{6BDB9AF0-464E-5A4A-A680-92062D5A5A96}" srcId="{54D27229-9884-9549-93DE-1F9BEF1E3A37}" destId="{51BEF855-A4D6-B64A-8644-D1BC54D51B7A}" srcOrd="3" destOrd="0" parTransId="{C90C9DA0-0E49-CD44-BC90-091208C68E6A}" sibTransId="{0A6DEB7E-5283-B245-81DE-62681C8A28AB}"/>
    <dgm:cxn modelId="{6EA21790-40CA-8544-85F7-C9A53CD8DF78}" type="presOf" srcId="{A0FEB687-4EEF-3B4C-BB01-9218C07CA4FF}" destId="{947C54B4-64AA-1442-8102-260EF9D794CC}" srcOrd="0" destOrd="0" presId="urn:microsoft.com/office/officeart/2005/8/layout/cycle1"/>
    <dgm:cxn modelId="{152DDAB8-C4C1-C847-85E1-AEC7D09AF34D}" type="presOf" srcId="{0A6DEB7E-5283-B245-81DE-62681C8A28AB}" destId="{9841A9D6-DEDC-834A-B3DF-B53E4B53C6B6}" srcOrd="0" destOrd="0" presId="urn:microsoft.com/office/officeart/2005/8/layout/cycle1"/>
    <dgm:cxn modelId="{4F39BA85-90A6-4A4E-B2ED-F945C5E88746}" type="presOf" srcId="{C75B0BA6-0341-D34C-85C9-7078D272D1C5}" destId="{0B7C5A7E-D0F0-3344-B8BB-E0C7971BABE9}" srcOrd="0" destOrd="0" presId="urn:microsoft.com/office/officeart/2005/8/layout/cycle1"/>
    <dgm:cxn modelId="{ACBB2BFC-91C3-274B-B6AB-B624F9CA0A57}" srcId="{54D27229-9884-9549-93DE-1F9BEF1E3A37}" destId="{66CAF6AF-0393-C048-97C9-259E3F363E05}" srcOrd="0" destOrd="0" parTransId="{BD213C43-443D-3E4F-AE96-BF77CE3C2907}" sibTransId="{5BD45790-0706-7D49-8623-FE72CB192BFC}"/>
    <dgm:cxn modelId="{04E111BC-EED1-214B-81FD-175BCDAB58D1}" type="presOf" srcId="{449F8DB9-0353-0545-85DC-533E967D7353}" destId="{6706106D-05C2-964A-B525-16B465EB820C}" srcOrd="0" destOrd="0" presId="urn:microsoft.com/office/officeart/2005/8/layout/cycle1"/>
    <dgm:cxn modelId="{D9E63FED-1EC0-1A4E-AF49-DD25B5C7CD38}" type="presOf" srcId="{33FE180A-6F39-0F4A-9FEA-451DED5E2D2C}" destId="{665FE5CD-83B6-634B-B4F4-5D9EEB1A18F2}" srcOrd="0" destOrd="0" presId="urn:microsoft.com/office/officeart/2005/8/layout/cycle1"/>
    <dgm:cxn modelId="{1A457103-F495-5141-BFB3-BE874A1E2FA3}" type="presOf" srcId="{66CAF6AF-0393-C048-97C9-259E3F363E05}" destId="{044B1389-D795-0B4A-A763-5502A2ADD5DF}" srcOrd="0" destOrd="0" presId="urn:microsoft.com/office/officeart/2005/8/layout/cycle1"/>
    <dgm:cxn modelId="{94D35E32-A522-A748-9289-4098CF2CCD17}" type="presOf" srcId="{2E7B3035-31CB-CA43-ADBF-FC62E5540208}" destId="{C8DE90DE-03F1-7E4D-B004-A6D66DE17190}" srcOrd="0" destOrd="0" presId="urn:microsoft.com/office/officeart/2005/8/layout/cycle1"/>
    <dgm:cxn modelId="{8994915A-7723-3243-BF5E-7FA1C2B98798}" srcId="{54D27229-9884-9549-93DE-1F9BEF1E3A37}" destId="{A0FEB687-4EEF-3B4C-BB01-9218C07CA4FF}" srcOrd="2" destOrd="0" parTransId="{EFF498F4-1822-9343-935E-12A01A09268D}" sibTransId="{33FE180A-6F39-0F4A-9FEA-451DED5E2D2C}"/>
    <dgm:cxn modelId="{545A2E57-29D2-764B-9067-8ED60E81F702}" type="presParOf" srcId="{AC34F8DF-232F-3A49-B7D5-710D09C49BA4}" destId="{30FDB73E-5A74-4D49-8ADA-8FE084BDB4CC}" srcOrd="0" destOrd="0" presId="urn:microsoft.com/office/officeart/2005/8/layout/cycle1"/>
    <dgm:cxn modelId="{6930573C-8B43-9E42-A36D-21D1F9A9998E}" type="presParOf" srcId="{AC34F8DF-232F-3A49-B7D5-710D09C49BA4}" destId="{044B1389-D795-0B4A-A763-5502A2ADD5DF}" srcOrd="1" destOrd="0" presId="urn:microsoft.com/office/officeart/2005/8/layout/cycle1"/>
    <dgm:cxn modelId="{2CAFE97A-2177-F644-B746-D2D3CEB125C6}" type="presParOf" srcId="{AC34F8DF-232F-3A49-B7D5-710D09C49BA4}" destId="{CB8EAAB9-1CAD-3440-8C93-BADD67049D2D}" srcOrd="2" destOrd="0" presId="urn:microsoft.com/office/officeart/2005/8/layout/cycle1"/>
    <dgm:cxn modelId="{DB44A3BC-9E31-224C-93DB-0D8B6682AF65}" type="presParOf" srcId="{AC34F8DF-232F-3A49-B7D5-710D09C49BA4}" destId="{F70E5D8A-1649-0A44-8D96-F240AFDE0A2D}" srcOrd="3" destOrd="0" presId="urn:microsoft.com/office/officeart/2005/8/layout/cycle1"/>
    <dgm:cxn modelId="{57ECEC99-C522-D944-AB94-972B032656B0}" type="presParOf" srcId="{AC34F8DF-232F-3A49-B7D5-710D09C49BA4}" destId="{C8DE90DE-03F1-7E4D-B004-A6D66DE17190}" srcOrd="4" destOrd="0" presId="urn:microsoft.com/office/officeart/2005/8/layout/cycle1"/>
    <dgm:cxn modelId="{FC8A52E7-109F-5842-9692-6168E268BF0A}" type="presParOf" srcId="{AC34F8DF-232F-3A49-B7D5-710D09C49BA4}" destId="{6706106D-05C2-964A-B525-16B465EB820C}" srcOrd="5" destOrd="0" presId="urn:microsoft.com/office/officeart/2005/8/layout/cycle1"/>
    <dgm:cxn modelId="{7353A40E-8CCF-B744-BF61-81C0EF966A74}" type="presParOf" srcId="{AC34F8DF-232F-3A49-B7D5-710D09C49BA4}" destId="{BD461FEE-AFAB-294C-AF5F-1ABA39D57E3B}" srcOrd="6" destOrd="0" presId="urn:microsoft.com/office/officeart/2005/8/layout/cycle1"/>
    <dgm:cxn modelId="{0E2CEE91-E3E6-9A42-9E6F-2538B74ED375}" type="presParOf" srcId="{AC34F8DF-232F-3A49-B7D5-710D09C49BA4}" destId="{947C54B4-64AA-1442-8102-260EF9D794CC}" srcOrd="7" destOrd="0" presId="urn:microsoft.com/office/officeart/2005/8/layout/cycle1"/>
    <dgm:cxn modelId="{65252705-3B43-F548-8882-FDB15574638B}" type="presParOf" srcId="{AC34F8DF-232F-3A49-B7D5-710D09C49BA4}" destId="{665FE5CD-83B6-634B-B4F4-5D9EEB1A18F2}" srcOrd="8" destOrd="0" presId="urn:microsoft.com/office/officeart/2005/8/layout/cycle1"/>
    <dgm:cxn modelId="{818E41B7-7CBB-294E-A9E2-BED19BD4E4CC}" type="presParOf" srcId="{AC34F8DF-232F-3A49-B7D5-710D09C49BA4}" destId="{A4E75DC6-2481-894E-B2F5-4F15F05B4C35}" srcOrd="9" destOrd="0" presId="urn:microsoft.com/office/officeart/2005/8/layout/cycle1"/>
    <dgm:cxn modelId="{E6CD1942-95DE-054E-B8AE-470F125843B9}" type="presParOf" srcId="{AC34F8DF-232F-3A49-B7D5-710D09C49BA4}" destId="{1EF76B20-4DE0-4345-BC21-7E53F1168B10}" srcOrd="10" destOrd="0" presId="urn:microsoft.com/office/officeart/2005/8/layout/cycle1"/>
    <dgm:cxn modelId="{03E09A41-FA20-674C-B1F7-64B60CC32547}" type="presParOf" srcId="{AC34F8DF-232F-3A49-B7D5-710D09C49BA4}" destId="{9841A9D6-DEDC-834A-B3DF-B53E4B53C6B6}" srcOrd="11" destOrd="0" presId="urn:microsoft.com/office/officeart/2005/8/layout/cycle1"/>
    <dgm:cxn modelId="{474C4206-64FA-E74C-BC75-B8E5AEF5B3AC}" type="presParOf" srcId="{AC34F8DF-232F-3A49-B7D5-710D09C49BA4}" destId="{06448BA9-85C3-A941-8B20-8A2A93DB91DD}" srcOrd="12" destOrd="0" presId="urn:microsoft.com/office/officeart/2005/8/layout/cycle1"/>
    <dgm:cxn modelId="{B24105B0-6F2B-7D4B-AD54-A8AF31DCE6C5}" type="presParOf" srcId="{AC34F8DF-232F-3A49-B7D5-710D09C49BA4}" destId="{0B7C5A7E-D0F0-3344-B8BB-E0C7971BABE9}" srcOrd="13" destOrd="0" presId="urn:microsoft.com/office/officeart/2005/8/layout/cycle1"/>
    <dgm:cxn modelId="{3FE0AB78-6B24-FD4F-87DD-02F5F33B162A}" type="presParOf" srcId="{AC34F8DF-232F-3A49-B7D5-710D09C49BA4}" destId="{1DB00CCA-ECD5-F843-933C-60B4D58481C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Operations</a:t>
          </a:r>
          <a:endParaRPr lang="en-US" sz="17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Cloud</a:t>
          </a:r>
          <a:endParaRPr lang="en-US" sz="17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Driven Innovations and Support</a:t>
          </a:r>
          <a:endParaRPr lang="en-US" sz="17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High-Throughput Data Analysis</a:t>
          </a:r>
          <a:endParaRPr lang="en-US" sz="17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250073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75110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1265403" y="219984"/>
          <a:ext cx="2842875" cy="284287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Services</a:t>
          </a:r>
          <a:endParaRPr lang="en-US" sz="1700" kern="1200" dirty="0"/>
        </a:p>
      </dsp:txBody>
      <dsp:txXfrm>
        <a:off x="2763667" y="822403"/>
        <a:ext cx="1015312" cy="846094"/>
      </dsp:txXfrm>
    </dsp:sp>
    <dsp:sp modelId="{CFA63854-C70B-CE43-93B0-5606D2784C31}">
      <dsp:nvSpPr>
        <dsp:cNvPr id="0" name=""/>
        <dsp:cNvSpPr/>
      </dsp:nvSpPr>
      <dsp:spPr>
        <a:xfrm>
          <a:off x="1206854" y="321515"/>
          <a:ext cx="2842875" cy="284287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Open Data</a:t>
          </a:r>
          <a:endParaRPr lang="en-US" sz="1700" kern="1200" dirty="0"/>
        </a:p>
      </dsp:txBody>
      <dsp:txXfrm>
        <a:off x="1883729" y="2166000"/>
        <a:ext cx="1522969" cy="744562"/>
      </dsp:txXfrm>
    </dsp:sp>
    <dsp:sp modelId="{754413A2-DF39-1C49-843F-2C882A4EE95D}">
      <dsp:nvSpPr>
        <dsp:cNvPr id="0" name=""/>
        <dsp:cNvSpPr/>
      </dsp:nvSpPr>
      <dsp:spPr>
        <a:xfrm>
          <a:off x="1148304" y="219984"/>
          <a:ext cx="2842875" cy="28428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Knowledge </a:t>
          </a:r>
          <a:endParaRPr lang="en-US" sz="1700" kern="1200" dirty="0"/>
        </a:p>
      </dsp:txBody>
      <dsp:txXfrm>
        <a:off x="1477604" y="822403"/>
        <a:ext cx="1015312" cy="846094"/>
      </dsp:txXfrm>
    </dsp:sp>
    <dsp:sp modelId="{6BEB97ED-54C0-894E-A00B-23412484953B}">
      <dsp:nvSpPr>
        <dsp:cNvPr id="0" name=""/>
        <dsp:cNvSpPr/>
      </dsp:nvSpPr>
      <dsp:spPr>
        <a:xfrm>
          <a:off x="1089650" y="43996"/>
          <a:ext cx="3194850" cy="31948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03FBA-CFCA-D849-A52A-495A368CEB55}">
      <dsp:nvSpPr>
        <dsp:cNvPr id="0" name=""/>
        <dsp:cNvSpPr/>
      </dsp:nvSpPr>
      <dsp:spPr>
        <a:xfrm>
          <a:off x="1030866" y="145348"/>
          <a:ext cx="3194850" cy="31948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347C3-2EA2-C848-A40F-E9BFA9498C35}">
      <dsp:nvSpPr>
        <dsp:cNvPr id="0" name=""/>
        <dsp:cNvSpPr/>
      </dsp:nvSpPr>
      <dsp:spPr>
        <a:xfrm>
          <a:off x="972082" y="43996"/>
          <a:ext cx="3194850" cy="31948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A08B3-2828-2943-B189-D4221498E40A}">
      <dsp:nvSpPr>
        <dsp:cNvPr id="0" name=""/>
        <dsp:cNvSpPr/>
      </dsp:nvSpPr>
      <dsp:spPr>
        <a:xfrm>
          <a:off x="2127337" y="483707"/>
          <a:ext cx="3820936" cy="385712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0ECC58-2F20-464E-9A1E-81956A71F0F6}">
      <dsp:nvSpPr>
        <dsp:cNvPr id="0" name=""/>
        <dsp:cNvSpPr/>
      </dsp:nvSpPr>
      <dsp:spPr>
        <a:xfrm>
          <a:off x="1698448" y="389738"/>
          <a:ext cx="1509018" cy="15341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i="1" kern="1200" dirty="0" smtClean="0"/>
            <a:t>RI</a:t>
          </a:r>
          <a:endParaRPr lang="en-US" sz="5200" kern="1200" dirty="0"/>
        </a:p>
      </dsp:txBody>
      <dsp:txXfrm>
        <a:off x="1772112" y="463402"/>
        <a:ext cx="1361690" cy="1386809"/>
      </dsp:txXfrm>
    </dsp:sp>
    <dsp:sp modelId="{B059C028-313E-AE43-B598-5A54B33CEA24}">
      <dsp:nvSpPr>
        <dsp:cNvPr id="0" name=""/>
        <dsp:cNvSpPr/>
      </dsp:nvSpPr>
      <dsp:spPr>
        <a:xfrm>
          <a:off x="5154811" y="555730"/>
          <a:ext cx="1509037" cy="1246106"/>
        </a:xfrm>
        <a:prstGeom prst="round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RI</a:t>
          </a:r>
          <a:endParaRPr lang="en-US" sz="5200" kern="1200" dirty="0"/>
        </a:p>
      </dsp:txBody>
      <dsp:txXfrm>
        <a:off x="5215641" y="616560"/>
        <a:ext cx="1387377" cy="1124446"/>
      </dsp:txXfrm>
    </dsp:sp>
    <dsp:sp modelId="{CFA6DAC3-70B5-164D-B000-7F5C7AB7AF8D}">
      <dsp:nvSpPr>
        <dsp:cNvPr id="0" name=""/>
        <dsp:cNvSpPr/>
      </dsp:nvSpPr>
      <dsp:spPr>
        <a:xfrm>
          <a:off x="1623298" y="2643957"/>
          <a:ext cx="1515302" cy="1490183"/>
        </a:xfrm>
        <a:prstGeom prst="round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RI</a:t>
          </a:r>
          <a:endParaRPr lang="en-US" sz="5200" kern="1200" dirty="0"/>
        </a:p>
      </dsp:txBody>
      <dsp:txXfrm>
        <a:off x="1696043" y="2716702"/>
        <a:ext cx="1369812" cy="1344693"/>
      </dsp:txXfrm>
    </dsp:sp>
    <dsp:sp modelId="{C1E8290D-5338-F046-AF47-05539EBC163B}">
      <dsp:nvSpPr>
        <dsp:cNvPr id="0" name=""/>
        <dsp:cNvSpPr/>
      </dsp:nvSpPr>
      <dsp:spPr>
        <a:xfrm>
          <a:off x="5111347" y="2715965"/>
          <a:ext cx="1552501" cy="1320767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RI</a:t>
          </a:r>
          <a:endParaRPr lang="en-US" sz="5200" kern="1200" dirty="0"/>
        </a:p>
      </dsp:txBody>
      <dsp:txXfrm>
        <a:off x="5175822" y="2780440"/>
        <a:ext cx="1423551" cy="1191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Operations</a:t>
          </a:r>
          <a:endParaRPr lang="en-US" sz="17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Cloud</a:t>
          </a:r>
          <a:endParaRPr lang="en-US" sz="17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Driven Innovations and Support</a:t>
          </a:r>
          <a:endParaRPr lang="en-US" sz="17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High-Throughput Data Analysis</a:t>
          </a:r>
          <a:endParaRPr lang="en-US" sz="17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250073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75110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38E70-9BEA-B946-BFBC-5EB2B1A6E3D5}">
      <dsp:nvSpPr>
        <dsp:cNvPr id="0" name=""/>
        <dsp:cNvSpPr/>
      </dsp:nvSpPr>
      <dsp:spPr>
        <a:xfrm>
          <a:off x="189172" y="126374"/>
          <a:ext cx="1633141" cy="163314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e-Infrastructure</a:t>
          </a:r>
          <a:endParaRPr lang="en-US" sz="700" kern="1200" dirty="0"/>
        </a:p>
      </dsp:txBody>
      <dsp:txXfrm>
        <a:off x="1049876" y="472444"/>
        <a:ext cx="583264" cy="486054"/>
      </dsp:txXfrm>
    </dsp:sp>
    <dsp:sp modelId="{070E49FE-38A0-0D4A-A968-7366CD61954E}">
      <dsp:nvSpPr>
        <dsp:cNvPr id="0" name=""/>
        <dsp:cNvSpPr/>
      </dsp:nvSpPr>
      <dsp:spPr>
        <a:xfrm>
          <a:off x="155537" y="184700"/>
          <a:ext cx="1633141" cy="163314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Knowledge</a:t>
          </a:r>
          <a:endParaRPr lang="en-US" sz="700" kern="1200" dirty="0"/>
        </a:p>
      </dsp:txBody>
      <dsp:txXfrm>
        <a:off x="544380" y="1244298"/>
        <a:ext cx="874897" cy="427727"/>
      </dsp:txXfrm>
    </dsp:sp>
    <dsp:sp modelId="{8A0C3996-9F76-064C-9023-D93D55D0CB68}">
      <dsp:nvSpPr>
        <dsp:cNvPr id="0" name=""/>
        <dsp:cNvSpPr/>
      </dsp:nvSpPr>
      <dsp:spPr>
        <a:xfrm>
          <a:off x="121902" y="126374"/>
          <a:ext cx="1633141" cy="163314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Open Data</a:t>
          </a:r>
          <a:endParaRPr lang="en-US" sz="700" kern="1200" dirty="0"/>
        </a:p>
      </dsp:txBody>
      <dsp:txXfrm>
        <a:off x="311074" y="472444"/>
        <a:ext cx="583264" cy="486054"/>
      </dsp:txXfrm>
    </dsp:sp>
    <dsp:sp modelId="{04032F8D-D82B-B24E-9A03-74876094AF67}">
      <dsp:nvSpPr>
        <dsp:cNvPr id="0" name=""/>
        <dsp:cNvSpPr/>
      </dsp:nvSpPr>
      <dsp:spPr>
        <a:xfrm>
          <a:off x="88207" y="25274"/>
          <a:ext cx="1835339" cy="18353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38990-5B14-0446-B68C-B41998B93D89}">
      <dsp:nvSpPr>
        <dsp:cNvPr id="0" name=""/>
        <dsp:cNvSpPr/>
      </dsp:nvSpPr>
      <dsp:spPr>
        <a:xfrm>
          <a:off x="54438" y="83498"/>
          <a:ext cx="1835339" cy="18353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C5563-DC14-DC49-9403-E1A8DA8EE4C0}">
      <dsp:nvSpPr>
        <dsp:cNvPr id="0" name=""/>
        <dsp:cNvSpPr/>
      </dsp:nvSpPr>
      <dsp:spPr>
        <a:xfrm>
          <a:off x="20668" y="25274"/>
          <a:ext cx="1835339" cy="18353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0EEB5-D470-D842-BD19-10287EF49302}">
      <dsp:nvSpPr>
        <dsp:cNvPr id="0" name=""/>
        <dsp:cNvSpPr/>
      </dsp:nvSpPr>
      <dsp:spPr>
        <a:xfrm rot="16200000">
          <a:off x="-1605618" y="2299429"/>
          <a:ext cx="3530251" cy="22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0909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EGI Core Infrastructure</a:t>
          </a:r>
          <a:endParaRPr lang="en-US" sz="1600" kern="1200" dirty="0"/>
        </a:p>
      </dsp:txBody>
      <dsp:txXfrm>
        <a:off x="-1605618" y="2299429"/>
        <a:ext cx="3530251" cy="227802"/>
      </dsp:txXfrm>
    </dsp:sp>
    <dsp:sp modelId="{44630606-E5E0-5947-B398-E459FE282B70}">
      <dsp:nvSpPr>
        <dsp:cNvPr id="0" name=""/>
        <dsp:cNvSpPr/>
      </dsp:nvSpPr>
      <dsp:spPr>
        <a:xfrm>
          <a:off x="273408" y="648205"/>
          <a:ext cx="1134695" cy="35302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20090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Federated ID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PID translation services</a:t>
          </a:r>
          <a:endParaRPr lang="en-US" sz="1200" kern="1200" dirty="0"/>
        </a:p>
      </dsp:txBody>
      <dsp:txXfrm>
        <a:off x="273408" y="648205"/>
        <a:ext cx="1134695" cy="3530251"/>
      </dsp:txXfrm>
    </dsp:sp>
    <dsp:sp modelId="{340DCAD2-3BFD-A349-AF4A-EFE40F1043E7}">
      <dsp:nvSpPr>
        <dsp:cNvPr id="0" name=""/>
        <dsp:cNvSpPr/>
      </dsp:nvSpPr>
      <dsp:spPr>
        <a:xfrm>
          <a:off x="45606" y="347506"/>
          <a:ext cx="455604" cy="455604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1A9639-8A36-1F42-8D89-101D399DF90D}">
      <dsp:nvSpPr>
        <dsp:cNvPr id="0" name=""/>
        <dsp:cNvSpPr/>
      </dsp:nvSpPr>
      <dsp:spPr>
        <a:xfrm rot="16200000">
          <a:off x="49857" y="2299429"/>
          <a:ext cx="3530251" cy="22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0909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Computing</a:t>
          </a:r>
          <a:endParaRPr lang="en-US" sz="1600" kern="1200" dirty="0"/>
        </a:p>
      </dsp:txBody>
      <dsp:txXfrm>
        <a:off x="49857" y="2299429"/>
        <a:ext cx="3530251" cy="227802"/>
      </dsp:txXfrm>
    </dsp:sp>
    <dsp:sp modelId="{9C1185AB-149C-DE4C-A4D2-51EC92DADEB8}">
      <dsp:nvSpPr>
        <dsp:cNvPr id="0" name=""/>
        <dsp:cNvSpPr/>
      </dsp:nvSpPr>
      <dsp:spPr>
        <a:xfrm>
          <a:off x="1928883" y="648205"/>
          <a:ext cx="1134695" cy="3530251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200909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Grid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Cloud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IaaS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PaaS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SaaS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1928883" y="648205"/>
        <a:ext cx="1134695" cy="3530251"/>
      </dsp:txXfrm>
    </dsp:sp>
    <dsp:sp modelId="{E15B0983-CA32-9C43-A71E-E502DA2FD9D5}">
      <dsp:nvSpPr>
        <dsp:cNvPr id="0" name=""/>
        <dsp:cNvSpPr/>
      </dsp:nvSpPr>
      <dsp:spPr>
        <a:xfrm>
          <a:off x="1701081" y="347506"/>
          <a:ext cx="455604" cy="455604"/>
        </a:xfrm>
        <a:prstGeom prst="rect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88327E-EDB2-8043-9CAC-78C356183141}">
      <dsp:nvSpPr>
        <dsp:cNvPr id="0" name=""/>
        <dsp:cNvSpPr/>
      </dsp:nvSpPr>
      <dsp:spPr>
        <a:xfrm rot="16200000">
          <a:off x="1705332" y="2299429"/>
          <a:ext cx="3530251" cy="22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0909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</a:t>
          </a:r>
          <a:endParaRPr lang="en-US" sz="1600" kern="1200" dirty="0"/>
        </a:p>
      </dsp:txBody>
      <dsp:txXfrm>
        <a:off x="1705332" y="2299429"/>
        <a:ext cx="3530251" cy="227802"/>
      </dsp:txXfrm>
    </dsp:sp>
    <dsp:sp modelId="{4DDD59FA-3E72-FC4C-8A8F-6E518ECB4740}">
      <dsp:nvSpPr>
        <dsp:cNvPr id="0" name=""/>
        <dsp:cNvSpPr/>
      </dsp:nvSpPr>
      <dsp:spPr>
        <a:xfrm>
          <a:off x="3584359" y="648205"/>
          <a:ext cx="1134695" cy="3530251"/>
        </a:xfrm>
        <a:prstGeom prst="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200909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management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preservation services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dissemination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</a:t>
          </a:r>
          <a:r>
            <a:rPr lang="en-US" sz="1100" kern="1200" dirty="0" err="1" smtClean="0"/>
            <a:t>curation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catalogues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provenance.. </a:t>
          </a:r>
          <a:endParaRPr lang="en-US" sz="1100" kern="1200" dirty="0"/>
        </a:p>
      </dsp:txBody>
      <dsp:txXfrm>
        <a:off x="3584359" y="648205"/>
        <a:ext cx="1134695" cy="3530251"/>
      </dsp:txXfrm>
    </dsp:sp>
    <dsp:sp modelId="{F019F456-AD08-7843-AF47-0878E08E4EE4}">
      <dsp:nvSpPr>
        <dsp:cNvPr id="0" name=""/>
        <dsp:cNvSpPr/>
      </dsp:nvSpPr>
      <dsp:spPr>
        <a:xfrm>
          <a:off x="3356557" y="347506"/>
          <a:ext cx="455604" cy="455604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DB048-8746-6548-ADA6-C39236B214CD}">
      <dsp:nvSpPr>
        <dsp:cNvPr id="0" name=""/>
        <dsp:cNvSpPr/>
      </dsp:nvSpPr>
      <dsp:spPr>
        <a:xfrm rot="16200000">
          <a:off x="3360807" y="2299429"/>
          <a:ext cx="3530251" cy="22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0909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Federated operations </a:t>
          </a:r>
          <a:endParaRPr lang="en-US" sz="1600" kern="1200" dirty="0"/>
        </a:p>
      </dsp:txBody>
      <dsp:txXfrm>
        <a:off x="3360807" y="2299429"/>
        <a:ext cx="3530251" cy="227802"/>
      </dsp:txXfrm>
    </dsp:sp>
    <dsp:sp modelId="{F050092A-CB0A-334B-BE06-6F763ED2381D}">
      <dsp:nvSpPr>
        <dsp:cNvPr id="0" name=""/>
        <dsp:cNvSpPr/>
      </dsp:nvSpPr>
      <dsp:spPr>
        <a:xfrm>
          <a:off x="5239834" y="648205"/>
          <a:ext cx="1134695" cy="3530251"/>
        </a:xfrm>
        <a:prstGeom prst="rect">
          <a:avLst/>
        </a:prstGeom>
        <a:gradFill rotWithShape="0">
          <a:gsLst>
            <a:gs pos="0">
              <a:schemeClr val="accent3"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200909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Coordination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Accounting (data, compute, storage)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Monitoring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Service registry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Security</a:t>
          </a:r>
          <a:endParaRPr lang="en-US" sz="1100" kern="1200" dirty="0"/>
        </a:p>
      </dsp:txBody>
      <dsp:txXfrm>
        <a:off x="5239834" y="648205"/>
        <a:ext cx="1134695" cy="3530251"/>
      </dsp:txXfrm>
    </dsp:sp>
    <dsp:sp modelId="{98307BB8-9D26-A34F-8CBE-1F2F40635B56}">
      <dsp:nvSpPr>
        <dsp:cNvPr id="0" name=""/>
        <dsp:cNvSpPr/>
      </dsp:nvSpPr>
      <dsp:spPr>
        <a:xfrm>
          <a:off x="5012032" y="347506"/>
          <a:ext cx="455604" cy="455604"/>
        </a:xfrm>
        <a:prstGeom prst="rect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B40434-16ED-594F-911B-7DCA42C1FB2D}">
      <dsp:nvSpPr>
        <dsp:cNvPr id="0" name=""/>
        <dsp:cNvSpPr/>
      </dsp:nvSpPr>
      <dsp:spPr>
        <a:xfrm rot="16200000">
          <a:off x="5016283" y="2299429"/>
          <a:ext cx="3530251" cy="22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0909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Policy</a:t>
          </a:r>
          <a:endParaRPr lang="en-US" sz="1600" kern="1200" dirty="0"/>
        </a:p>
      </dsp:txBody>
      <dsp:txXfrm>
        <a:off x="5016283" y="2299429"/>
        <a:ext cx="3530251" cy="227802"/>
      </dsp:txXfrm>
    </dsp:sp>
    <dsp:sp modelId="{777086A3-81CA-FC4E-B2D3-A230F4DBFE86}">
      <dsp:nvSpPr>
        <dsp:cNvPr id="0" name=""/>
        <dsp:cNvSpPr/>
      </dsp:nvSpPr>
      <dsp:spPr>
        <a:xfrm>
          <a:off x="6895309" y="648205"/>
          <a:ext cx="1134695" cy="3530251"/>
        </a:xfrm>
        <a:prstGeom prst="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200909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Coordination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Operations and policy Coordination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International cooperation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Service Registry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Marketplace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Service procurement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6895309" y="648205"/>
        <a:ext cx="1134695" cy="3530251"/>
      </dsp:txXfrm>
    </dsp:sp>
    <dsp:sp modelId="{41E64B04-7112-7E48-B60A-1C8818ECA459}">
      <dsp:nvSpPr>
        <dsp:cNvPr id="0" name=""/>
        <dsp:cNvSpPr/>
      </dsp:nvSpPr>
      <dsp:spPr>
        <a:xfrm>
          <a:off x="6667507" y="347506"/>
          <a:ext cx="455604" cy="455604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38E70-9BEA-B946-BFBC-5EB2B1A6E3D5}">
      <dsp:nvSpPr>
        <dsp:cNvPr id="0" name=""/>
        <dsp:cNvSpPr/>
      </dsp:nvSpPr>
      <dsp:spPr>
        <a:xfrm>
          <a:off x="189172" y="126374"/>
          <a:ext cx="1633141" cy="163314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e-Infrastructure</a:t>
          </a:r>
          <a:endParaRPr lang="en-US" sz="700" kern="1200" dirty="0"/>
        </a:p>
      </dsp:txBody>
      <dsp:txXfrm>
        <a:off x="1049876" y="472444"/>
        <a:ext cx="583264" cy="486054"/>
      </dsp:txXfrm>
    </dsp:sp>
    <dsp:sp modelId="{070E49FE-38A0-0D4A-A968-7366CD61954E}">
      <dsp:nvSpPr>
        <dsp:cNvPr id="0" name=""/>
        <dsp:cNvSpPr/>
      </dsp:nvSpPr>
      <dsp:spPr>
        <a:xfrm>
          <a:off x="155537" y="184700"/>
          <a:ext cx="1633141" cy="163314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Knowledge</a:t>
          </a:r>
          <a:endParaRPr lang="en-US" sz="700" kern="1200" dirty="0"/>
        </a:p>
      </dsp:txBody>
      <dsp:txXfrm>
        <a:off x="544380" y="1244298"/>
        <a:ext cx="874897" cy="427727"/>
      </dsp:txXfrm>
    </dsp:sp>
    <dsp:sp modelId="{8A0C3996-9F76-064C-9023-D93D55D0CB68}">
      <dsp:nvSpPr>
        <dsp:cNvPr id="0" name=""/>
        <dsp:cNvSpPr/>
      </dsp:nvSpPr>
      <dsp:spPr>
        <a:xfrm>
          <a:off x="121902" y="126374"/>
          <a:ext cx="1633141" cy="163314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Open Data</a:t>
          </a:r>
          <a:endParaRPr lang="en-US" sz="700" kern="1200" dirty="0"/>
        </a:p>
      </dsp:txBody>
      <dsp:txXfrm>
        <a:off x="311074" y="472444"/>
        <a:ext cx="583264" cy="486054"/>
      </dsp:txXfrm>
    </dsp:sp>
    <dsp:sp modelId="{04032F8D-D82B-B24E-9A03-74876094AF67}">
      <dsp:nvSpPr>
        <dsp:cNvPr id="0" name=""/>
        <dsp:cNvSpPr/>
      </dsp:nvSpPr>
      <dsp:spPr>
        <a:xfrm>
          <a:off x="88207" y="25274"/>
          <a:ext cx="1835339" cy="18353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38990-5B14-0446-B68C-B41998B93D89}">
      <dsp:nvSpPr>
        <dsp:cNvPr id="0" name=""/>
        <dsp:cNvSpPr/>
      </dsp:nvSpPr>
      <dsp:spPr>
        <a:xfrm>
          <a:off x="54438" y="83498"/>
          <a:ext cx="1835339" cy="18353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C5563-DC14-DC49-9403-E1A8DA8EE4C0}">
      <dsp:nvSpPr>
        <dsp:cNvPr id="0" name=""/>
        <dsp:cNvSpPr/>
      </dsp:nvSpPr>
      <dsp:spPr>
        <a:xfrm>
          <a:off x="20668" y="25274"/>
          <a:ext cx="1835339" cy="18353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38E70-9BEA-B946-BFBC-5EB2B1A6E3D5}">
      <dsp:nvSpPr>
        <dsp:cNvPr id="0" name=""/>
        <dsp:cNvSpPr/>
      </dsp:nvSpPr>
      <dsp:spPr>
        <a:xfrm>
          <a:off x="189172" y="126374"/>
          <a:ext cx="1633141" cy="163314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e-Infrastructure</a:t>
          </a:r>
          <a:endParaRPr lang="en-US" sz="700" kern="1200" dirty="0"/>
        </a:p>
      </dsp:txBody>
      <dsp:txXfrm>
        <a:off x="1049876" y="472444"/>
        <a:ext cx="583264" cy="486054"/>
      </dsp:txXfrm>
    </dsp:sp>
    <dsp:sp modelId="{070E49FE-38A0-0D4A-A968-7366CD61954E}">
      <dsp:nvSpPr>
        <dsp:cNvPr id="0" name=""/>
        <dsp:cNvSpPr/>
      </dsp:nvSpPr>
      <dsp:spPr>
        <a:xfrm>
          <a:off x="155537" y="184700"/>
          <a:ext cx="1633141" cy="163314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Knowledge</a:t>
          </a:r>
          <a:endParaRPr lang="en-US" sz="700" kern="1200" dirty="0"/>
        </a:p>
      </dsp:txBody>
      <dsp:txXfrm>
        <a:off x="544380" y="1244298"/>
        <a:ext cx="874897" cy="427727"/>
      </dsp:txXfrm>
    </dsp:sp>
    <dsp:sp modelId="{8A0C3996-9F76-064C-9023-D93D55D0CB68}">
      <dsp:nvSpPr>
        <dsp:cNvPr id="0" name=""/>
        <dsp:cNvSpPr/>
      </dsp:nvSpPr>
      <dsp:spPr>
        <a:xfrm>
          <a:off x="121902" y="126374"/>
          <a:ext cx="1633141" cy="163314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Open Data</a:t>
          </a:r>
          <a:endParaRPr lang="en-US" sz="700" kern="1200" dirty="0"/>
        </a:p>
      </dsp:txBody>
      <dsp:txXfrm>
        <a:off x="311074" y="472444"/>
        <a:ext cx="583264" cy="486054"/>
      </dsp:txXfrm>
    </dsp:sp>
    <dsp:sp modelId="{04032F8D-D82B-B24E-9A03-74876094AF67}">
      <dsp:nvSpPr>
        <dsp:cNvPr id="0" name=""/>
        <dsp:cNvSpPr/>
      </dsp:nvSpPr>
      <dsp:spPr>
        <a:xfrm>
          <a:off x="88207" y="25274"/>
          <a:ext cx="1835339" cy="18353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38990-5B14-0446-B68C-B41998B93D89}">
      <dsp:nvSpPr>
        <dsp:cNvPr id="0" name=""/>
        <dsp:cNvSpPr/>
      </dsp:nvSpPr>
      <dsp:spPr>
        <a:xfrm>
          <a:off x="54438" y="83498"/>
          <a:ext cx="1835339" cy="18353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C5563-DC14-DC49-9403-E1A8DA8EE4C0}">
      <dsp:nvSpPr>
        <dsp:cNvPr id="0" name=""/>
        <dsp:cNvSpPr/>
      </dsp:nvSpPr>
      <dsp:spPr>
        <a:xfrm>
          <a:off x="2" y="25274"/>
          <a:ext cx="1835339" cy="18353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B1389-D795-0B4A-A763-5502A2ADD5DF}">
      <dsp:nvSpPr>
        <dsp:cNvPr id="0" name=""/>
        <dsp:cNvSpPr/>
      </dsp:nvSpPr>
      <dsp:spPr>
        <a:xfrm>
          <a:off x="3078936" y="23754"/>
          <a:ext cx="841516" cy="84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cases</a:t>
          </a:r>
          <a:endParaRPr lang="en-US" sz="1400" kern="1200" dirty="0"/>
        </a:p>
      </dsp:txBody>
      <dsp:txXfrm>
        <a:off x="3078936" y="23754"/>
        <a:ext cx="841516" cy="841516"/>
      </dsp:txXfrm>
    </dsp:sp>
    <dsp:sp modelId="{CB8EAAB9-1CAD-3440-8C93-BADD67049D2D}">
      <dsp:nvSpPr>
        <dsp:cNvPr id="0" name=""/>
        <dsp:cNvSpPr/>
      </dsp:nvSpPr>
      <dsp:spPr>
        <a:xfrm>
          <a:off x="1097221" y="-850"/>
          <a:ext cx="3157812" cy="3157812"/>
        </a:xfrm>
        <a:prstGeom prst="circularArrow">
          <a:avLst>
            <a:gd name="adj1" fmla="val 5197"/>
            <a:gd name="adj2" fmla="val 335647"/>
            <a:gd name="adj3" fmla="val 21294327"/>
            <a:gd name="adj4" fmla="val 19765288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DE90DE-03F1-7E4D-B004-A6D66DE17190}">
      <dsp:nvSpPr>
        <dsp:cNvPr id="0" name=""/>
        <dsp:cNvSpPr/>
      </dsp:nvSpPr>
      <dsp:spPr>
        <a:xfrm>
          <a:off x="3587929" y="1590272"/>
          <a:ext cx="841516" cy="84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Requirements</a:t>
          </a:r>
          <a:endParaRPr lang="en-US" sz="1400" kern="1200" dirty="0"/>
        </a:p>
      </dsp:txBody>
      <dsp:txXfrm>
        <a:off x="3587929" y="1590272"/>
        <a:ext cx="841516" cy="841516"/>
      </dsp:txXfrm>
    </dsp:sp>
    <dsp:sp modelId="{6706106D-05C2-964A-B525-16B465EB820C}">
      <dsp:nvSpPr>
        <dsp:cNvPr id="0" name=""/>
        <dsp:cNvSpPr/>
      </dsp:nvSpPr>
      <dsp:spPr>
        <a:xfrm>
          <a:off x="1097221" y="-850"/>
          <a:ext cx="3157812" cy="3157812"/>
        </a:xfrm>
        <a:prstGeom prst="circularArrow">
          <a:avLst>
            <a:gd name="adj1" fmla="val 5197"/>
            <a:gd name="adj2" fmla="val 335647"/>
            <a:gd name="adj3" fmla="val 4015823"/>
            <a:gd name="adj4" fmla="val 2252400"/>
            <a:gd name="adj5" fmla="val 606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C54B4-64AA-1442-8102-260EF9D794CC}">
      <dsp:nvSpPr>
        <dsp:cNvPr id="0" name=""/>
        <dsp:cNvSpPr/>
      </dsp:nvSpPr>
      <dsp:spPr>
        <a:xfrm>
          <a:off x="2255369" y="2558433"/>
          <a:ext cx="841516" cy="84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Development, application porting</a:t>
          </a:r>
          <a:endParaRPr lang="en-US" sz="1400" kern="1200" dirty="0"/>
        </a:p>
      </dsp:txBody>
      <dsp:txXfrm>
        <a:off x="2255369" y="2558433"/>
        <a:ext cx="841516" cy="841516"/>
      </dsp:txXfrm>
    </dsp:sp>
    <dsp:sp modelId="{665FE5CD-83B6-634B-B4F4-5D9EEB1A18F2}">
      <dsp:nvSpPr>
        <dsp:cNvPr id="0" name=""/>
        <dsp:cNvSpPr/>
      </dsp:nvSpPr>
      <dsp:spPr>
        <a:xfrm>
          <a:off x="1097221" y="-850"/>
          <a:ext cx="3157812" cy="3157812"/>
        </a:xfrm>
        <a:prstGeom prst="circularArrow">
          <a:avLst>
            <a:gd name="adj1" fmla="val 5197"/>
            <a:gd name="adj2" fmla="val 335647"/>
            <a:gd name="adj3" fmla="val 8211954"/>
            <a:gd name="adj4" fmla="val 6448530"/>
            <a:gd name="adj5" fmla="val 606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76B20-4DE0-4345-BC21-7E53F1168B10}">
      <dsp:nvSpPr>
        <dsp:cNvPr id="0" name=""/>
        <dsp:cNvSpPr/>
      </dsp:nvSpPr>
      <dsp:spPr>
        <a:xfrm>
          <a:off x="922810" y="1590272"/>
          <a:ext cx="841516" cy="84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testing</a:t>
          </a:r>
          <a:endParaRPr lang="en-US" sz="1400" kern="1200" dirty="0"/>
        </a:p>
      </dsp:txBody>
      <dsp:txXfrm>
        <a:off x="922810" y="1590272"/>
        <a:ext cx="841516" cy="841516"/>
      </dsp:txXfrm>
    </dsp:sp>
    <dsp:sp modelId="{9841A9D6-DEDC-834A-B3DF-B53E4B53C6B6}">
      <dsp:nvSpPr>
        <dsp:cNvPr id="0" name=""/>
        <dsp:cNvSpPr/>
      </dsp:nvSpPr>
      <dsp:spPr>
        <a:xfrm>
          <a:off x="1097221" y="-850"/>
          <a:ext cx="3157812" cy="3157812"/>
        </a:xfrm>
        <a:prstGeom prst="circularArrow">
          <a:avLst>
            <a:gd name="adj1" fmla="val 5197"/>
            <a:gd name="adj2" fmla="val 335647"/>
            <a:gd name="adj3" fmla="val 12299066"/>
            <a:gd name="adj4" fmla="val 10770026"/>
            <a:gd name="adj5" fmla="val 606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C5A7E-D0F0-3344-B8BB-E0C7971BABE9}">
      <dsp:nvSpPr>
        <dsp:cNvPr id="0" name=""/>
        <dsp:cNvSpPr/>
      </dsp:nvSpPr>
      <dsp:spPr>
        <a:xfrm>
          <a:off x="1431802" y="23754"/>
          <a:ext cx="841516" cy="84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Pre-production</a:t>
          </a:r>
          <a:endParaRPr lang="en-US" sz="1400" kern="1200" dirty="0"/>
        </a:p>
      </dsp:txBody>
      <dsp:txXfrm>
        <a:off x="1431802" y="23754"/>
        <a:ext cx="841516" cy="841516"/>
      </dsp:txXfrm>
    </dsp:sp>
    <dsp:sp modelId="{1DB00CCA-ECD5-F843-933C-60B4D58481C2}">
      <dsp:nvSpPr>
        <dsp:cNvPr id="0" name=""/>
        <dsp:cNvSpPr/>
      </dsp:nvSpPr>
      <dsp:spPr>
        <a:xfrm>
          <a:off x="1097221" y="-850"/>
          <a:ext cx="3157812" cy="3157812"/>
        </a:xfrm>
        <a:prstGeom prst="circularArrow">
          <a:avLst>
            <a:gd name="adj1" fmla="val 5197"/>
            <a:gd name="adj2" fmla="val 335647"/>
            <a:gd name="adj3" fmla="val 16866808"/>
            <a:gd name="adj4" fmla="val 15197545"/>
            <a:gd name="adj5" fmla="val 606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5/23/14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integrated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5/23/14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FC4C-5D6C-400B-9F4B-CC3D77DCDF10}" type="datetimeFigureOut">
              <a:rPr lang="en-US"/>
              <a:pPr>
                <a:defRPr/>
              </a:pPr>
              <a:t>5/23/14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38687-8083-4359-80B4-230EE3DB5611}" type="datetimeFigureOut">
              <a:rPr lang="en-US" smtClean="0"/>
              <a:pPr>
                <a:defRPr/>
              </a:pPr>
              <a:t>5/23/14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B38687-8083-4359-80B4-230EE3DB5611}" type="datetimeFigureOut">
              <a:rPr lang="en-US"/>
              <a:pPr>
                <a:defRPr/>
              </a:pPr>
              <a:t>5/23/14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hyperlink" Target="http://www.egi.eu/solutions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8.jp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0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9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0" Type="http://schemas.openxmlformats.org/officeDocument/2006/relationships/image" Target="../media/image18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0.png"/><Relationship Id="rId8" Type="http://schemas.openxmlformats.org/officeDocument/2006/relationships/image" Target="../media/image18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hyperlink" Target="https://documents.egi.eu/document/2079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hyperlink" Target="http://www.egi.eu/solutions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0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EGI - future strategies for the European Research 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T. Ferrari/</a:t>
            </a:r>
            <a:r>
              <a:rPr lang="en-US" dirty="0" err="1" smtClean="0"/>
              <a:t>EGI.eu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8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Backbone and wave (EC, 2010)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38" b="10338"/>
          <a:stretch>
            <a:fillRect/>
          </a:stretch>
        </p:blipFill>
        <p:spPr>
          <a:xfrm>
            <a:off x="971600" y="1340768"/>
            <a:ext cx="7345188" cy="4116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352800"/>
            <a:ext cx="2679700" cy="1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352800"/>
            <a:ext cx="26797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980728"/>
            <a:ext cx="8948631" cy="466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5741" y="3290501"/>
            <a:ext cx="492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How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5397236"/>
            <a:ext cx="1475656" cy="830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5685268"/>
            <a:ext cx="1259632" cy="768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5733256"/>
            <a:ext cx="1372797" cy="936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5325228"/>
            <a:ext cx="1152128" cy="825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4" y="5805264"/>
            <a:ext cx="1264531" cy="6480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1680" y="4149080"/>
            <a:ext cx="4138290" cy="23739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5856" y="5229200"/>
            <a:ext cx="119745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Solutions Portfolio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979178288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92080" y="5805264"/>
            <a:ext cx="29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http://</a:t>
            </a:r>
            <a:r>
              <a:rPr lang="en-US" dirty="0" err="1">
                <a:hlinkClick r:id="rId14"/>
              </a:rPr>
              <a:t>www.egi.eu</a:t>
            </a:r>
            <a:r>
              <a:rPr lang="en-US" dirty="0">
                <a:hlinkClick r:id="rId14"/>
              </a:rPr>
              <a:t>/solutions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8" cy="865187"/>
          </a:xfrm>
        </p:spPr>
        <p:txBody>
          <a:bodyPr>
            <a:noAutofit/>
          </a:bodyPr>
          <a:lstStyle/>
          <a:p>
            <a:r>
              <a:rPr lang="en-US" sz="3600" dirty="0"/>
              <a:t>Strategy </a:t>
            </a:r>
            <a:r>
              <a:rPr lang="en-US" sz="3600" dirty="0" smtClean="0"/>
              <a:t>for e</a:t>
            </a:r>
            <a:r>
              <a:rPr lang="en-US" sz="3600" dirty="0"/>
              <a:t>-Infrastructure </a:t>
            </a:r>
            <a:r>
              <a:rPr lang="en-US" sz="3600" dirty="0" smtClean="0"/>
              <a:t>Commons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Strengthen the relationship between e-Infrastructures towards a common backbone of federated </a:t>
            </a:r>
            <a:r>
              <a:rPr lang="en-US" dirty="0" smtClean="0"/>
              <a:t>services</a:t>
            </a:r>
            <a:endParaRPr lang="en-US" dirty="0" smtClean="0"/>
          </a:p>
          <a:p>
            <a:r>
              <a:rPr lang="en-US" dirty="0" smtClean="0"/>
              <a:t>Policies</a:t>
            </a:r>
            <a:r>
              <a:rPr lang="en-US" dirty="0"/>
              <a:t>, processes and business models for joint capacity planning 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integrated marketplace including commercial </a:t>
            </a:r>
            <a:r>
              <a:rPr lang="en-US" dirty="0" smtClean="0"/>
              <a:t>providers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0827486"/>
              </p:ext>
            </p:extLst>
          </p:nvPr>
        </p:nvGraphicFramePr>
        <p:xfrm>
          <a:off x="7020272" y="4725144"/>
          <a:ext cx="194421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9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EGI-Engage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EINFRA-1 (6)</a:t>
            </a:r>
          </a:p>
          <a:p>
            <a:r>
              <a:rPr lang="en-US" dirty="0" smtClean="0"/>
              <a:t>30 months</a:t>
            </a:r>
          </a:p>
          <a:p>
            <a:r>
              <a:rPr lang="en-US" dirty="0" smtClean="0"/>
              <a:t>Jan 2015</a:t>
            </a:r>
          </a:p>
          <a:p>
            <a:r>
              <a:rPr lang="en-US" dirty="0" smtClean="0"/>
              <a:t>Complemented by other non-lead proposals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5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E-Infrastructure Commons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17138"/>
              </p:ext>
            </p:extLst>
          </p:nvPr>
        </p:nvGraphicFramePr>
        <p:xfrm>
          <a:off x="611188" y="1268760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5301208"/>
            <a:ext cx="844798" cy="57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5517233"/>
            <a:ext cx="702518" cy="36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5792663"/>
            <a:ext cx="1008112" cy="516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382" y="5877272"/>
            <a:ext cx="909426" cy="43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160" y="5517232"/>
            <a:ext cx="747192" cy="4556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59632" y="4869160"/>
            <a:ext cx="532859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784" y="4342600"/>
            <a:ext cx="936104" cy="5265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968" y="4365104"/>
            <a:ext cx="936104" cy="5265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4342601"/>
            <a:ext cx="936104" cy="5265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336" y="4414609"/>
            <a:ext cx="936104" cy="5265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5976" y="5517232"/>
            <a:ext cx="747192" cy="4556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1312" y="5445224"/>
            <a:ext cx="747192" cy="4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Strategy for Open Data Commons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/>
          </a:bodyPr>
          <a:lstStyle/>
          <a:p>
            <a:r>
              <a:rPr lang="en-GB" dirty="0" smtClean="0">
                <a:sym typeface="Wingdings"/>
              </a:rPr>
              <a:t>Expand services for open data sharing, </a:t>
            </a:r>
            <a:r>
              <a:rPr lang="en-GB" dirty="0" err="1" smtClean="0">
                <a:sym typeface="Wingdings"/>
              </a:rPr>
              <a:t>curation</a:t>
            </a:r>
            <a:r>
              <a:rPr lang="en-GB" dirty="0" smtClean="0">
                <a:sym typeface="Wingdings"/>
              </a:rPr>
              <a:t> and long-term </a:t>
            </a:r>
            <a:r>
              <a:rPr lang="en-GB" dirty="0" smtClean="0">
                <a:sym typeface="Wingdings"/>
              </a:rPr>
              <a:t>preservation</a:t>
            </a:r>
          </a:p>
          <a:p>
            <a:pPr lvl="1"/>
            <a:r>
              <a:rPr lang="en-GB" dirty="0" smtClean="0">
                <a:sym typeface="Wingdings"/>
              </a:rPr>
              <a:t>EINFRA-1 (1) and collaboration with EUDAT</a:t>
            </a:r>
            <a:endParaRPr lang="en-GB" dirty="0" smtClean="0">
              <a:sym typeface="Wingdings"/>
            </a:endParaRPr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Stimulate sharing of current and future research outputs (open access policy)</a:t>
            </a:r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Integrate with </a:t>
            </a:r>
            <a:r>
              <a:rPr lang="en-GB" dirty="0" err="1" smtClean="0">
                <a:sym typeface="Wingdings"/>
              </a:rPr>
              <a:t>OpenAIRE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5175318"/>
              </p:ext>
            </p:extLst>
          </p:nvPr>
        </p:nvGraphicFramePr>
        <p:xfrm>
          <a:off x="7020272" y="4725144"/>
          <a:ext cx="194421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5085184"/>
            <a:ext cx="1152128" cy="825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288" y="3068960"/>
            <a:ext cx="747192" cy="455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2924944"/>
            <a:ext cx="1152128" cy="825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2852936"/>
            <a:ext cx="153617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1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Strategy for Knowledge </a:t>
            </a:r>
            <a:r>
              <a:rPr lang="en-US" sz="3200" dirty="0" smtClean="0"/>
              <a:t>Commons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36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Distributed </a:t>
            </a:r>
            <a:r>
              <a:rPr lang="en-US" sz="2400" dirty="0"/>
              <a:t>Competence Centre (DCC) embracing connectivity, compute, data services, data management planning, data archives </a:t>
            </a:r>
            <a:r>
              <a:rPr lang="en-US" sz="2400" dirty="0" smtClean="0"/>
              <a:t>certification</a:t>
            </a:r>
          </a:p>
          <a:p>
            <a:pPr lvl="1"/>
            <a:r>
              <a:rPr lang="en-US" sz="2000" dirty="0" smtClean="0"/>
              <a:t>User engagement </a:t>
            </a:r>
            <a:endParaRPr lang="en-US" sz="2000" dirty="0"/>
          </a:p>
          <a:p>
            <a:pPr lvl="1"/>
            <a:r>
              <a:rPr lang="en-US" sz="2000" dirty="0" smtClean="0"/>
              <a:t>Training</a:t>
            </a:r>
          </a:p>
          <a:p>
            <a:pPr lvl="1"/>
            <a:r>
              <a:rPr lang="en-US" sz="2000" dirty="0" smtClean="0"/>
              <a:t>User Support</a:t>
            </a:r>
          </a:p>
          <a:p>
            <a:pPr lvl="1"/>
            <a:r>
              <a:rPr lang="en-US" sz="2000" dirty="0" smtClean="0"/>
              <a:t>Joint calls for use cases</a:t>
            </a:r>
            <a:endParaRPr lang="en-US" sz="2400" dirty="0" smtClean="0"/>
          </a:p>
          <a:p>
            <a:r>
              <a:rPr lang="en-US" sz="2400" dirty="0" smtClean="0"/>
              <a:t>Collaboration with Centre of Excellence (</a:t>
            </a:r>
            <a:r>
              <a:rPr lang="en-US" sz="2400" dirty="0" err="1" smtClean="0"/>
              <a:t>CoE</a:t>
            </a:r>
            <a:r>
              <a:rPr lang="en-US" sz="2400" dirty="0" smtClean="0"/>
              <a:t>) from the HPC strategy</a:t>
            </a:r>
          </a:p>
          <a:p>
            <a:r>
              <a:rPr lang="en-US" sz="2400" dirty="0" smtClean="0"/>
              <a:t>Facilitate </a:t>
            </a:r>
            <a:r>
              <a:rPr lang="en-US" sz="2400" dirty="0" smtClean="0"/>
              <a:t>knowledge transfer to private sector</a:t>
            </a:r>
          </a:p>
          <a:p>
            <a:pPr lvl="1"/>
            <a:r>
              <a:rPr lang="en-US" sz="2000" dirty="0" smtClean="0"/>
              <a:t>To increase opportunities for socio-economic impact</a:t>
            </a:r>
          </a:p>
          <a:p>
            <a:pPr lvl="1"/>
            <a:endParaRPr lang="en-US" sz="20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6171767"/>
              </p:ext>
            </p:extLst>
          </p:nvPr>
        </p:nvGraphicFramePr>
        <p:xfrm>
          <a:off x="7164288" y="4869160"/>
          <a:ext cx="194421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60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Ingredients for </a:t>
            </a:r>
            <a:br>
              <a:rPr lang="en-US" sz="3200" dirty="0" smtClean="0"/>
            </a:br>
            <a:r>
              <a:rPr lang="en-US" sz="3200" dirty="0" smtClean="0"/>
              <a:t>Business Model Innovation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7293"/>
            <a:ext cx="8568952" cy="4525963"/>
          </a:xfrm>
        </p:spPr>
        <p:txBody>
          <a:bodyPr/>
          <a:lstStyle/>
          <a:p>
            <a:r>
              <a:rPr lang="en-GB" sz="2400" dirty="0" smtClean="0"/>
              <a:t>Pay for Use for NGIs/EIROs</a:t>
            </a:r>
          </a:p>
          <a:p>
            <a:pPr lvl="1"/>
            <a:r>
              <a:rPr lang="en-GB" sz="2000" dirty="0" smtClean="0"/>
              <a:t>Raise awareness of economic value of services</a:t>
            </a:r>
          </a:p>
          <a:p>
            <a:pPr lvl="1"/>
            <a:r>
              <a:rPr lang="en-GB" sz="2000" dirty="0" smtClean="0"/>
              <a:t>Open up possibility to direct charge to users</a:t>
            </a:r>
          </a:p>
          <a:p>
            <a:pPr lvl="1"/>
            <a:r>
              <a:rPr lang="en-GB" sz="2000" dirty="0" smtClean="0"/>
              <a:t>Combine infrastructure services with consultancy/expertise</a:t>
            </a:r>
          </a:p>
          <a:p>
            <a:pPr lvl="1"/>
            <a:endParaRPr lang="en-GB" sz="2000" dirty="0" smtClean="0"/>
          </a:p>
          <a:p>
            <a:r>
              <a:rPr lang="en-GB" sz="2400" dirty="0" err="1" smtClean="0"/>
              <a:t>EGI.eu</a:t>
            </a:r>
            <a:r>
              <a:rPr lang="en-GB" sz="2400" dirty="0" smtClean="0"/>
              <a:t> as Broker</a:t>
            </a:r>
            <a:endParaRPr lang="en-GB" sz="2400" dirty="0"/>
          </a:p>
          <a:p>
            <a:pPr lvl="1"/>
            <a:r>
              <a:rPr lang="en-GB" sz="2000" dirty="0" smtClean="0"/>
              <a:t>Different business models may apply</a:t>
            </a:r>
          </a:p>
          <a:p>
            <a:pPr lvl="2"/>
            <a:r>
              <a:rPr lang="en-GB" sz="1800" dirty="0" smtClean="0"/>
              <a:t>E.g. technical vs. financial vs. one-stop-shop</a:t>
            </a:r>
          </a:p>
          <a:p>
            <a:pPr lvl="1"/>
            <a:r>
              <a:rPr lang="en-GB" sz="2000" dirty="0" smtClean="0"/>
              <a:t>Need to find the right incentives for members to contribute capacity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Public Procurement of Cloud services</a:t>
            </a:r>
          </a:p>
          <a:p>
            <a:pPr lvl="1"/>
            <a:r>
              <a:rPr lang="en-GB" sz="2000" dirty="0" smtClean="0"/>
              <a:t>Pre-Commercial Procurement (PCP)</a:t>
            </a:r>
          </a:p>
          <a:p>
            <a:pPr lvl="1"/>
            <a:r>
              <a:rPr lang="en-GB" sz="2000" dirty="0" smtClean="0"/>
              <a:t>Public Procurement for Innovative solutions (PPI)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1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59797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Examples of innovations planned:</a:t>
            </a:r>
          </a:p>
          <a:p>
            <a:pPr lvl="1"/>
            <a:r>
              <a:rPr lang="en-GB" sz="1800" b="1" dirty="0"/>
              <a:t>Federated Storage</a:t>
            </a:r>
            <a:r>
              <a:rPr lang="en-GB" sz="1800" dirty="0"/>
              <a:t>: Enhanced Cloud </a:t>
            </a:r>
            <a:r>
              <a:rPr lang="en-GB" sz="1800" dirty="0" err="1"/>
              <a:t>STaaS</a:t>
            </a:r>
            <a:r>
              <a:rPr lang="en-GB" sz="1800" dirty="0"/>
              <a:t> service with a single entry point, for virtually unlimited </a:t>
            </a:r>
            <a:r>
              <a:rPr lang="en-GB" sz="1800" dirty="0" smtClean="0"/>
              <a:t>storage</a:t>
            </a:r>
            <a:endParaRPr lang="en-GB" sz="1800" dirty="0"/>
          </a:p>
          <a:p>
            <a:pPr lvl="1"/>
            <a:r>
              <a:rPr lang="en-GB" sz="1800" b="1" dirty="0" err="1"/>
              <a:t>iPaaS</a:t>
            </a:r>
            <a:r>
              <a:rPr lang="en-GB" sz="1800" dirty="0"/>
              <a:t>: General-purpose integration </a:t>
            </a:r>
            <a:r>
              <a:rPr lang="en-GB" sz="1800" dirty="0" smtClean="0"/>
              <a:t>Platform-as-a-service</a:t>
            </a:r>
            <a:endParaRPr lang="en-GB" sz="1800" dirty="0"/>
          </a:p>
          <a:p>
            <a:pPr lvl="1"/>
            <a:r>
              <a:rPr lang="en-GB" sz="1800" b="1" dirty="0"/>
              <a:t>Data access and dissemination</a:t>
            </a:r>
            <a:r>
              <a:rPr lang="en-GB" sz="1800" dirty="0"/>
              <a:t>: A general-purpose system for storing, extracting metadata, cataloguing, </a:t>
            </a:r>
            <a:r>
              <a:rPr lang="en-GB" sz="1800" dirty="0" smtClean="0"/>
              <a:t>and </a:t>
            </a:r>
            <a:r>
              <a:rPr lang="en-GB" sz="1800" dirty="0"/>
              <a:t>accessing scientific </a:t>
            </a:r>
            <a:r>
              <a:rPr lang="en-GB" sz="1800" dirty="0" smtClean="0"/>
              <a:t>data</a:t>
            </a:r>
            <a:endParaRPr lang="en-GB" sz="1800" dirty="0"/>
          </a:p>
          <a:p>
            <a:pPr lvl="1"/>
            <a:r>
              <a:rPr lang="en-GB" sz="1800" b="1" dirty="0"/>
              <a:t>Virtual Laboratory-as-a-Service</a:t>
            </a:r>
            <a:r>
              <a:rPr lang="en-GB" sz="1800" dirty="0"/>
              <a:t>: Integrated system for integrating easily Virtual </a:t>
            </a:r>
            <a:r>
              <a:rPr lang="en-GB" sz="1800" dirty="0" smtClean="0"/>
              <a:t>Laboratories</a:t>
            </a:r>
            <a:endParaRPr lang="en-GB" sz="1800" dirty="0"/>
          </a:p>
          <a:p>
            <a:pPr lvl="1"/>
            <a:r>
              <a:rPr lang="en-GB" sz="1800" b="1" dirty="0"/>
              <a:t>Secure Personal Storage</a:t>
            </a:r>
            <a:r>
              <a:rPr lang="en-GB" sz="1800" dirty="0"/>
              <a:t>: Storage solution for data sharing and </a:t>
            </a:r>
            <a:r>
              <a:rPr lang="en-GB" sz="1800" dirty="0" smtClean="0"/>
              <a:t>collaboration</a:t>
            </a:r>
          </a:p>
          <a:p>
            <a:r>
              <a:rPr lang="en-GB" sz="2200" dirty="0" smtClean="0"/>
              <a:t>Proof of concepts</a:t>
            </a:r>
          </a:p>
          <a:p>
            <a:pPr lvl="1"/>
            <a:r>
              <a:rPr lang="en-GB" sz="1800" dirty="0"/>
              <a:t>https://</a:t>
            </a:r>
            <a:r>
              <a:rPr lang="en-GB" sz="1800" dirty="0" err="1"/>
              <a:t>wiki.egi.eu</a:t>
            </a:r>
            <a:r>
              <a:rPr lang="en-GB" sz="1800" dirty="0"/>
              <a:t>/wiki/</a:t>
            </a:r>
            <a:r>
              <a:rPr lang="en-GB" sz="1800" dirty="0" err="1"/>
              <a:t>Fedcloud-tf:Users#Current_FedCloud_Users_and_Communities</a:t>
            </a:r>
            <a:endParaRPr lang="en-GB" sz="1800" dirty="0"/>
          </a:p>
          <a:p>
            <a:pPr lvl="1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51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From 2014 </a:t>
            </a:r>
            <a:br>
              <a:rPr lang="en-US" sz="3200" dirty="0" smtClean="0"/>
            </a:br>
            <a:r>
              <a:rPr lang="en-US" sz="3200" dirty="0" smtClean="0"/>
              <a:t>Distributed Competence Centre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74198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Identify </a:t>
            </a:r>
            <a:r>
              <a:rPr lang="en-US" sz="2400" i="1" dirty="0"/>
              <a:t>and Develop EGI’s </a:t>
            </a:r>
            <a:r>
              <a:rPr lang="en-US" sz="2400" i="1" dirty="0" smtClean="0"/>
              <a:t>Human Capital to </a:t>
            </a:r>
            <a:r>
              <a:rPr lang="en-US" sz="2400" i="1" dirty="0" err="1"/>
              <a:t>upskill</a:t>
            </a:r>
            <a:r>
              <a:rPr lang="en-US" sz="2400" i="1" dirty="0"/>
              <a:t> the research communities supported by </a:t>
            </a:r>
            <a:r>
              <a:rPr lang="en-US" sz="2400" i="1" dirty="0" smtClean="0"/>
              <a:t>EGI </a:t>
            </a:r>
            <a:r>
              <a:rPr lang="en-US" sz="2400" i="1" dirty="0"/>
              <a:t>in establishing within NGIs national </a:t>
            </a:r>
            <a:r>
              <a:rPr lang="en-US" sz="2400" i="1" dirty="0" err="1"/>
              <a:t>centres</a:t>
            </a:r>
            <a:r>
              <a:rPr lang="en-US" sz="2400" i="1" dirty="0"/>
              <a:t> of excellence that can transfer </a:t>
            </a:r>
            <a:r>
              <a:rPr lang="en-US" sz="2400" i="1" dirty="0" smtClean="0"/>
              <a:t>skills from within </a:t>
            </a:r>
            <a:r>
              <a:rPr lang="en-US" sz="2400" i="1" dirty="0"/>
              <a:t>EGI to tomorrow’s data </a:t>
            </a:r>
            <a:r>
              <a:rPr lang="en-US" sz="2400" i="1" dirty="0" smtClean="0"/>
              <a:t>scientists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1340209"/>
              </p:ext>
            </p:extLst>
          </p:nvPr>
        </p:nvGraphicFramePr>
        <p:xfrm>
          <a:off x="3540224" y="2852936"/>
          <a:ext cx="535225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1912" y="4653136"/>
            <a:ext cx="4096072" cy="143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smtClean="0"/>
              <a:t>Engagement strategy: </a:t>
            </a:r>
            <a:r>
              <a:rPr lang="en-US" sz="2400" dirty="0">
                <a:hlinkClick r:id="rId7"/>
              </a:rPr>
              <a:t>https://documents.egi.eu/document/2079</a:t>
            </a:r>
            <a:endParaRPr lang="en-US" sz="2400" i="1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2010-2014</a:t>
            </a:r>
          </a:p>
          <a:p>
            <a:r>
              <a:rPr lang="en-US" dirty="0" smtClean="0"/>
              <a:t>Vision and Mission</a:t>
            </a:r>
          </a:p>
          <a:p>
            <a:r>
              <a:rPr lang="en-US" dirty="0" smtClean="0"/>
              <a:t>Strategy for Open Data Commons</a:t>
            </a:r>
          </a:p>
          <a:p>
            <a:r>
              <a:rPr lang="en-US" dirty="0" smtClean="0"/>
              <a:t>Distributed Competence Centre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3053_BURST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>
          <a:xfrm>
            <a:off x="35496" y="1130487"/>
            <a:ext cx="9036496" cy="50644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the next leap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509120"/>
            <a:ext cx="48147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June 2014: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Call for Competence </a:t>
            </a:r>
            <a:r>
              <a:rPr lang="en-US" sz="2800" dirty="0" err="1" smtClean="0">
                <a:solidFill>
                  <a:srgbClr val="FFFFFF"/>
                </a:solidFill>
              </a:rPr>
              <a:t>Centres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5787261"/>
            <a:ext cx="5579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D0D0D"/>
                </a:solidFill>
              </a:rPr>
              <a:t>Info: </a:t>
            </a:r>
            <a:r>
              <a:rPr lang="en-US" sz="2800" dirty="0" err="1" smtClean="0">
                <a:solidFill>
                  <a:srgbClr val="0D0D0D"/>
                </a:solidFill>
              </a:rPr>
              <a:t>egi-engage@mailman.egi.eu</a:t>
            </a:r>
            <a:endParaRPr lang="en-US" sz="2800" dirty="0" smtClean="0">
              <a:solidFill>
                <a:srgbClr val="0D0D0D"/>
              </a:solidFill>
            </a:endParaRPr>
          </a:p>
          <a:p>
            <a:endParaRPr lang="en-US" sz="2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3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30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" y="1187574"/>
            <a:ext cx="8957794" cy="5049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132856"/>
            <a:ext cx="4392488" cy="3733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Amsterdam, Sep 23-26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o-located with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plenary of RDA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8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Current capacity (Grid)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350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 smtClean="0">
                <a:solidFill>
                  <a:schemeClr val="accent1"/>
                </a:solidFill>
              </a:rPr>
              <a:t>40 </a:t>
            </a:r>
            <a:r>
              <a:rPr lang="en-GB" dirty="0" smtClean="0"/>
              <a:t>National </a:t>
            </a:r>
            <a:r>
              <a:rPr lang="en-GB" dirty="0"/>
              <a:t>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400,000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3888" y="46049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job/day</a:t>
            </a:r>
          </a:p>
          <a:p>
            <a:pPr algn="r"/>
            <a:r>
              <a:rPr lang="en-GB" dirty="0">
                <a:solidFill>
                  <a:schemeClr val="tx2"/>
                </a:solidFill>
              </a:rPr>
              <a:t>&gt; </a:t>
            </a:r>
            <a:r>
              <a:rPr lang="en-GB" dirty="0" smtClean="0">
                <a:solidFill>
                  <a:schemeClr val="tx2"/>
                </a:solidFill>
              </a:rPr>
              <a:t>99.6% </a:t>
            </a:r>
            <a:r>
              <a:rPr lang="en-GB" dirty="0"/>
              <a:t>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25/02/14</a:t>
            </a: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 for Open Access in H2020</a:t>
            </a:r>
            <a:endParaRPr lang="en-US"/>
          </a:p>
        </p:txBody>
      </p:sp>
      <p:pic>
        <p:nvPicPr>
          <p:cNvPr id="3" name="Picture 2" descr="EGI WorldMap May2014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5688632" cy="3358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4"/>
            <a:ext cx="3888431" cy="18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</a:t>
            </a:r>
            <a:endParaRPr lang="en-US" dirty="0"/>
          </a:p>
        </p:txBody>
      </p:sp>
      <p:pic>
        <p:nvPicPr>
          <p:cNvPr id="7" name="Picture 6" descr="fedcloud-ma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 r="5724" b="31712"/>
          <a:stretch/>
        </p:blipFill>
        <p:spPr>
          <a:xfrm>
            <a:off x="2555776" y="1124744"/>
            <a:ext cx="6431581" cy="5117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65" y="1628800"/>
            <a:ext cx="2787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15 certified resource </a:t>
            </a:r>
            <a:br>
              <a:rPr lang="en-US" sz="2000" dirty="0" smtClean="0"/>
            </a:br>
            <a:r>
              <a:rPr lang="en-US" sz="2000" dirty="0" err="1" smtClean="0"/>
              <a:t>centres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12 countries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687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Solutions Portfolio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188235985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92080" y="5805264"/>
            <a:ext cx="29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http://</a:t>
            </a:r>
            <a:r>
              <a:rPr lang="en-US" dirty="0" err="1">
                <a:hlinkClick r:id="rId14"/>
              </a:rPr>
              <a:t>www.egi.eu</a:t>
            </a:r>
            <a:r>
              <a:rPr lang="en-US" dirty="0">
                <a:hlinkClick r:id="rId14"/>
              </a:rPr>
              <a:t>/solutions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2010-2014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89361"/>
              </p:ext>
            </p:extLst>
          </p:nvPr>
        </p:nvGraphicFramePr>
        <p:xfrm>
          <a:off x="251521" y="1484784"/>
          <a:ext cx="6120680" cy="42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27"/>
                <a:gridCol w="1134380"/>
                <a:gridCol w="2946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Million CPU</a:t>
                      </a:r>
                      <a:r>
                        <a:rPr lang="en-US" baseline="0" dirty="0" smtClean="0"/>
                        <a:t> wall time, normalized HP06 (cumulative)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Astronomy and Astrophysics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+304%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46,370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Computational Chemistry and Materials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263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LifeScience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+103%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767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Multidisciplinary</a:t>
                      </a:r>
                      <a:r>
                        <a:rPr lang="en-US" baseline="0" dirty="0" smtClean="0"/>
                        <a:t>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155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+1620%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3,259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312368" cy="23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590244" cy="19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668908" cy="18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4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248472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researchers </a:t>
            </a:r>
            <a:r>
              <a:rPr lang="en-US" sz="2800" i="1" dirty="0"/>
              <a:t>from </a:t>
            </a:r>
            <a:r>
              <a:rPr lang="en-US" sz="2800" i="1" dirty="0">
                <a:solidFill>
                  <a:srgbClr val="4F81BD"/>
                </a:solidFill>
              </a:rPr>
              <a:t>all disciplines</a:t>
            </a:r>
            <a:r>
              <a:rPr lang="en-US" sz="2800" i="1" dirty="0"/>
              <a:t> </a:t>
            </a:r>
            <a:r>
              <a:rPr lang="en-US" sz="2800" i="1" dirty="0" smtClean="0"/>
              <a:t>can easily connect to </a:t>
            </a:r>
            <a:r>
              <a:rPr lang="en-US" sz="2800" i="1" dirty="0"/>
              <a:t>the </a:t>
            </a:r>
            <a:r>
              <a:rPr lang="en-US" sz="2800" i="1" dirty="0" smtClean="0"/>
              <a:t>most innovative </a:t>
            </a:r>
            <a:r>
              <a:rPr lang="en-US" sz="2800" i="1" dirty="0">
                <a:solidFill>
                  <a:srgbClr val="4F81BD"/>
                </a:solidFill>
              </a:rPr>
              <a:t>ICT services</a:t>
            </a:r>
            <a:r>
              <a:rPr lang="en-US" sz="2800" i="1" dirty="0"/>
              <a:t>, </a:t>
            </a:r>
            <a:r>
              <a:rPr lang="en-US" sz="2800" i="1" dirty="0" smtClean="0">
                <a:solidFill>
                  <a:srgbClr val="4F81BD"/>
                </a:solidFill>
              </a:rPr>
              <a:t>data</a:t>
            </a:r>
            <a:r>
              <a:rPr lang="en-US" sz="2800" i="1" dirty="0">
                <a:solidFill>
                  <a:srgbClr val="4F81BD"/>
                </a:solidFill>
              </a:rPr>
              <a:t>, </a:t>
            </a:r>
            <a:r>
              <a:rPr lang="en-US" sz="2800" i="1" dirty="0" smtClean="0">
                <a:solidFill>
                  <a:srgbClr val="4F81BD"/>
                </a:solidFill>
              </a:rPr>
              <a:t>knowledge and expertise </a:t>
            </a:r>
            <a:r>
              <a:rPr lang="en-US" sz="2800" i="1" dirty="0"/>
              <a:t>they need for </a:t>
            </a:r>
            <a:r>
              <a:rPr lang="en-US" sz="2800" i="1" dirty="0" smtClean="0"/>
              <a:t>performing </a:t>
            </a:r>
            <a:r>
              <a:rPr lang="en-US" sz="2800" i="1" dirty="0" smtClean="0">
                <a:solidFill>
                  <a:srgbClr val="4F81BD"/>
                </a:solidFill>
              </a:rPr>
              <a:t>collaborative</a:t>
            </a:r>
            <a:r>
              <a:rPr lang="en-US" sz="2800" i="1" dirty="0" smtClean="0"/>
              <a:t> excellent research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4161534"/>
              </p:ext>
            </p:extLst>
          </p:nvPr>
        </p:nvGraphicFramePr>
        <p:xfrm>
          <a:off x="3877866" y="2060848"/>
          <a:ext cx="52565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23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By 2020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By 2020, European researchers will be able to:</a:t>
            </a:r>
          </a:p>
          <a:p>
            <a:r>
              <a:rPr lang="en-US" sz="2400" dirty="0" smtClean="0"/>
              <a:t>Access a </a:t>
            </a:r>
            <a:r>
              <a:rPr lang="en-US" sz="2400" b="1" dirty="0"/>
              <a:t>single point of contact </a:t>
            </a:r>
            <a:r>
              <a:rPr lang="en-US" sz="2400" dirty="0"/>
              <a:t>for </a:t>
            </a:r>
            <a:r>
              <a:rPr lang="en-US" sz="2400" dirty="0" smtClean="0"/>
              <a:t>obtaining the </a:t>
            </a:r>
            <a:r>
              <a:rPr lang="en-US" sz="2400" dirty="0"/>
              <a:t>necessary </a:t>
            </a:r>
            <a:r>
              <a:rPr lang="en-US" sz="2400" b="1" dirty="0" smtClean="0"/>
              <a:t>ICT services </a:t>
            </a:r>
            <a:r>
              <a:rPr lang="en-US" sz="2400" dirty="0" smtClean="0"/>
              <a:t>(integrated and interoperable) the </a:t>
            </a:r>
            <a:r>
              <a:rPr lang="en-US" sz="2400" dirty="0"/>
              <a:t>related </a:t>
            </a:r>
            <a:r>
              <a:rPr lang="en-US" sz="2400" b="1" dirty="0" smtClean="0"/>
              <a:t>capacity</a:t>
            </a:r>
            <a:r>
              <a:rPr lang="en-US" sz="2400" dirty="0" smtClean="0"/>
              <a:t> and </a:t>
            </a:r>
            <a:r>
              <a:rPr lang="en-US" sz="2400" b="1" dirty="0" smtClean="0"/>
              <a:t>support</a:t>
            </a:r>
            <a:r>
              <a:rPr lang="en-US" sz="2400" dirty="0" smtClean="0"/>
              <a:t> </a:t>
            </a:r>
            <a:r>
              <a:rPr lang="en-US" sz="2400" dirty="0"/>
              <a:t>from the various e-</a:t>
            </a:r>
            <a:r>
              <a:rPr lang="en-US" sz="2400" dirty="0" smtClean="0"/>
              <a:t>Infrastructures (including commercial providers)</a:t>
            </a:r>
            <a:endParaRPr lang="en-US" sz="2400" dirty="0"/>
          </a:p>
          <a:p>
            <a:r>
              <a:rPr lang="en-US" sz="2400" dirty="0" smtClean="0"/>
              <a:t>Connect to the best </a:t>
            </a:r>
            <a:r>
              <a:rPr lang="en-US" sz="2400" b="1" dirty="0" smtClean="0"/>
              <a:t>expert </a:t>
            </a:r>
            <a:r>
              <a:rPr lang="en-US" sz="2400" b="1" dirty="0"/>
              <a:t>consultancy </a:t>
            </a:r>
            <a:r>
              <a:rPr lang="en-US" sz="2400" dirty="0"/>
              <a:t>to understand the services they need </a:t>
            </a:r>
            <a:r>
              <a:rPr lang="en-US" sz="2400" dirty="0" smtClean="0"/>
              <a:t>or to support developing new solutions to </a:t>
            </a:r>
            <a:r>
              <a:rPr lang="en-US" sz="2400" dirty="0"/>
              <a:t>perform </a:t>
            </a:r>
            <a:r>
              <a:rPr lang="en-US" sz="2400" dirty="0" smtClean="0"/>
              <a:t>their digital research</a:t>
            </a:r>
          </a:p>
          <a:p>
            <a:r>
              <a:rPr lang="en-US" sz="2400" dirty="0" smtClean="0"/>
              <a:t>Freely discover, share, use, </a:t>
            </a:r>
            <a:r>
              <a:rPr lang="en-US" sz="2400" dirty="0"/>
              <a:t>re-</a:t>
            </a:r>
            <a:r>
              <a:rPr lang="en-US" sz="2400" dirty="0" smtClean="0"/>
              <a:t>use </a:t>
            </a:r>
            <a:r>
              <a:rPr lang="en-US" sz="2400" b="1" dirty="0"/>
              <a:t>research outputs </a:t>
            </a:r>
            <a:r>
              <a:rPr lang="en-US" sz="2400" dirty="0"/>
              <a:t>(publications, data, </a:t>
            </a:r>
            <a:r>
              <a:rPr lang="en-US" sz="2400" dirty="0" smtClean="0"/>
              <a:t>software, workflows, …)</a:t>
            </a:r>
            <a:endParaRPr lang="en-US" sz="2400" dirty="0"/>
          </a:p>
          <a:p>
            <a:pPr lvl="5"/>
            <a:endParaRPr lang="en-US" sz="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22/05/14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23728" y="5445224"/>
            <a:ext cx="54726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Open Science Commons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244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Mission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997856"/>
              </p:ext>
            </p:extLst>
          </p:nvPr>
        </p:nvGraphicFramePr>
        <p:xfrm>
          <a:off x="572443" y="2492896"/>
          <a:ext cx="80756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669-D146-462A-B665-86ABCB311C3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608" y="11247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/>
              <a:t>to be a </a:t>
            </a:r>
            <a:r>
              <a:rPr lang="en-US" sz="2400" i="1" dirty="0">
                <a:solidFill>
                  <a:schemeClr val="accent1"/>
                </a:solidFill>
              </a:rPr>
              <a:t>core player </a:t>
            </a:r>
            <a:r>
              <a:rPr lang="en-US" sz="2400" i="1" dirty="0"/>
              <a:t>of the “</a:t>
            </a:r>
            <a:r>
              <a:rPr lang="en-US" sz="2400" i="1" dirty="0">
                <a:solidFill>
                  <a:schemeClr val="accent1"/>
                </a:solidFill>
              </a:rPr>
              <a:t>backbone</a:t>
            </a:r>
            <a:r>
              <a:rPr lang="en-US" sz="2400" i="1" dirty="0"/>
              <a:t>” for federation-enabling services for compute, storage, data, communication, knowledge and expertise for the ERA </a:t>
            </a:r>
            <a:r>
              <a:rPr lang="en-US" sz="2400" i="1" dirty="0">
                <a:solidFill>
                  <a:schemeClr val="accent1"/>
                </a:solidFill>
              </a:rPr>
              <a:t>complementing</a:t>
            </a:r>
            <a:r>
              <a:rPr lang="en-US" sz="2400" i="1" dirty="0"/>
              <a:t> community specific capabilities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653136"/>
            <a:ext cx="1259632" cy="768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4" y="5373216"/>
            <a:ext cx="1080120" cy="736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976" y="3717032"/>
            <a:ext cx="864096" cy="619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832" y="4869160"/>
            <a:ext cx="936104" cy="479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882" y="4149080"/>
            <a:ext cx="1536170" cy="864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7864" y="5229200"/>
            <a:ext cx="119745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3773</TotalTime>
  <Words>1001</Words>
  <Application>Microsoft Macintosh PowerPoint</Application>
  <PresentationFormat>On-screen Show (4:3)</PresentationFormat>
  <Paragraphs>214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EGI-InSPIRE-Slide-Template_v4</vt:lpstr>
      <vt:lpstr>EGI - future strategies for the European Research Area</vt:lpstr>
      <vt:lpstr>PowerPoint Presentation</vt:lpstr>
      <vt:lpstr>PowerPoint Presentation</vt:lpstr>
      <vt:lpstr>Federated Cloud</vt:lpstr>
      <vt:lpstr>EGI Solutions Portfolio</vt:lpstr>
      <vt:lpstr>2010-2014</vt:lpstr>
      <vt:lpstr>EGI Vision</vt:lpstr>
      <vt:lpstr>By 2020 …</vt:lpstr>
      <vt:lpstr>EGI Mission</vt:lpstr>
      <vt:lpstr>Backbone and wave (EC, 2010)</vt:lpstr>
      <vt:lpstr>EGI Solutions Portfolio</vt:lpstr>
      <vt:lpstr>Strategy for e-Infrastructure Commons</vt:lpstr>
      <vt:lpstr>EGI-Engage</vt:lpstr>
      <vt:lpstr>E-Infrastructure Commons</vt:lpstr>
      <vt:lpstr>Strategy for Open Data Commons</vt:lpstr>
      <vt:lpstr>Strategy for Knowledge Commons</vt:lpstr>
      <vt:lpstr>Ingredients for  Business Model Innovation</vt:lpstr>
      <vt:lpstr>New services</vt:lpstr>
      <vt:lpstr>From 2014  Distributed Competence Centre</vt:lpstr>
      <vt:lpstr>Time for the next leap</vt:lpstr>
      <vt:lpstr>See you in…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Tiziana Ferrari</cp:lastModifiedBy>
  <cp:revision>58</cp:revision>
  <dcterms:created xsi:type="dcterms:W3CDTF">2014-05-15T06:16:35Z</dcterms:created>
  <dcterms:modified xsi:type="dcterms:W3CDTF">2014-05-23T06:23:24Z</dcterms:modified>
</cp:coreProperties>
</file>