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5/16/2014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5/16/2014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GI-FCTF/opennebula-cloudac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Fedcloud-tf:WorkGroups:Scenario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tp://ftp.in2p3.fr/ccin2p3/egi-acct-osdriver/apel-ssm-openstack/" TargetMode="External"/><Relationship Id="rId2" Type="http://schemas.openxmlformats.org/officeDocument/2006/relationships/hyperlink" Target="https://github.com/EGI-FCTF/oss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schwicke/ceilometer2s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Cloud Accounting Options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 – STFC</a:t>
            </a:r>
          </a:p>
          <a:p>
            <a:r>
              <a:rPr lang="en-GB" dirty="0" smtClean="0"/>
              <a:t>APEL Team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5/16/2014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I get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opennebula-cloudacc</a:t>
            </a:r>
            <a:endParaRPr lang="en-GB" dirty="0" smtClean="0"/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github.com/EGI-FCTF/opennebula-cloudacc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09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600" dirty="0"/>
              <a:t>What configuration is required</a:t>
            </a:r>
            <a:r>
              <a:rPr lang="en-US" sz="3600" dirty="0" smtClean="0"/>
              <a:t>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osssm</a:t>
            </a:r>
            <a:endParaRPr lang="en-GB" dirty="0" smtClean="0"/>
          </a:p>
          <a:p>
            <a:pPr lvl="1"/>
            <a:r>
              <a:rPr lang="en-GB" dirty="0" smtClean="0"/>
              <a:t>/</a:t>
            </a:r>
            <a:r>
              <a:rPr lang="en-GB" dirty="0" err="1" smtClean="0"/>
              <a:t>etc</a:t>
            </a:r>
            <a:r>
              <a:rPr lang="en-GB" dirty="0" smtClean="0"/>
              <a:t>/</a:t>
            </a:r>
            <a:r>
              <a:rPr lang="en-GB" dirty="0" err="1" smtClean="0"/>
              <a:t>ossmrc</a:t>
            </a:r>
            <a:endParaRPr lang="en-GB" dirty="0" smtClean="0"/>
          </a:p>
          <a:p>
            <a:pPr lvl="2"/>
            <a:r>
              <a:rPr lang="en-GB" dirty="0" err="1" smtClean="0"/>
              <a:t>ssm_input_path</a:t>
            </a:r>
            <a:endParaRPr lang="en-GB" dirty="0" smtClean="0"/>
          </a:p>
          <a:p>
            <a:r>
              <a:rPr lang="en-GB" dirty="0" smtClean="0"/>
              <a:t>ceilometer2ssm</a:t>
            </a:r>
          </a:p>
          <a:p>
            <a:pPr lvl="1"/>
            <a:r>
              <a:rPr lang="en-GB" dirty="0" smtClean="0"/>
              <a:t>see INSTALL file for </a:t>
            </a:r>
            <a:r>
              <a:rPr lang="en-GB" dirty="0" err="1" smtClean="0"/>
              <a:t>autotools</a:t>
            </a:r>
            <a:r>
              <a:rPr lang="en-GB" dirty="0" smtClean="0"/>
              <a:t> instructions</a:t>
            </a:r>
          </a:p>
          <a:p>
            <a:pPr lvl="1"/>
            <a:r>
              <a:rPr lang="en-GB" dirty="0" smtClean="0"/>
              <a:t>reads </a:t>
            </a:r>
            <a:r>
              <a:rPr lang="en-GB" dirty="0" err="1" smtClean="0"/>
              <a:t>apel</a:t>
            </a:r>
            <a:r>
              <a:rPr lang="en-GB" dirty="0" smtClean="0"/>
              <a:t> </a:t>
            </a:r>
            <a:r>
              <a:rPr lang="en-GB" dirty="0" err="1" smtClean="0"/>
              <a:t>ssm</a:t>
            </a:r>
            <a:r>
              <a:rPr lang="en-GB" dirty="0" smtClean="0"/>
              <a:t> sender </a:t>
            </a:r>
            <a:r>
              <a:rPr lang="en-GB" dirty="0" err="1" smtClean="0"/>
              <a:t>config</a:t>
            </a:r>
            <a:r>
              <a:rPr lang="en-GB" dirty="0" smtClean="0"/>
              <a:t> from /</a:t>
            </a:r>
            <a:r>
              <a:rPr lang="en-GB" dirty="0" err="1" smtClean="0"/>
              <a:t>etc</a:t>
            </a:r>
            <a:r>
              <a:rPr lang="en-GB" dirty="0" smtClean="0"/>
              <a:t>/</a:t>
            </a:r>
            <a:r>
              <a:rPr lang="en-GB" dirty="0" err="1" smtClean="0"/>
              <a:t>apel</a:t>
            </a:r>
            <a:r>
              <a:rPr lang="en-GB" dirty="0" smtClean="0"/>
              <a:t>/</a:t>
            </a:r>
            <a:r>
              <a:rPr lang="en-GB" dirty="0" err="1" smtClean="0"/>
              <a:t>sender.cfg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3607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configuration is required?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opennebula-cloudacc</a:t>
            </a:r>
            <a:endParaRPr lang="en-GB" dirty="0"/>
          </a:p>
          <a:p>
            <a:pPr lvl="1"/>
            <a:r>
              <a:rPr lang="en-GB" dirty="0"/>
              <a:t>single bash script</a:t>
            </a:r>
          </a:p>
          <a:p>
            <a:pPr lvl="1"/>
            <a:r>
              <a:rPr lang="en-GB" dirty="0"/>
              <a:t>parameters set at top of script</a:t>
            </a:r>
          </a:p>
          <a:p>
            <a:pPr lvl="2"/>
            <a:r>
              <a:rPr lang="en-GB" dirty="0" err="1"/>
              <a:t>apel_outgoing_dir</a:t>
            </a:r>
            <a:endParaRPr lang="en-GB" dirty="0"/>
          </a:p>
          <a:p>
            <a:pPr lvl="2"/>
            <a:r>
              <a:rPr lang="en-GB" dirty="0"/>
              <a:t>see </a:t>
            </a:r>
            <a:r>
              <a:rPr lang="en-GB" dirty="0" err="1"/>
              <a:t>github</a:t>
            </a:r>
            <a:r>
              <a:rPr lang="en-GB" dirty="0"/>
              <a:t> for </a:t>
            </a:r>
            <a:r>
              <a:rPr lang="en-GB" dirty="0" smtClean="0"/>
              <a:t>instructions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57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configuration is required?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ssmsend.cfg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[broker]</a:t>
            </a:r>
          </a:p>
          <a:p>
            <a:pPr marL="457200" lvl="1" indent="0">
              <a:buNone/>
            </a:pPr>
            <a:r>
              <a:rPr lang="en-GB" dirty="0" smtClean="0"/>
              <a:t>network = PROD</a:t>
            </a:r>
          </a:p>
          <a:p>
            <a:pPr marL="457200" lvl="1" indent="0">
              <a:buNone/>
            </a:pPr>
            <a:r>
              <a:rPr lang="en-GB" dirty="0" smtClean="0"/>
              <a:t>…</a:t>
            </a:r>
          </a:p>
          <a:p>
            <a:pPr marL="457200" lvl="1" indent="0">
              <a:buNone/>
            </a:pPr>
            <a:r>
              <a:rPr lang="en-GB" dirty="0" smtClean="0"/>
              <a:t>[messaging]</a:t>
            </a:r>
          </a:p>
          <a:p>
            <a:pPr marL="457200" lvl="1" indent="0">
              <a:buNone/>
            </a:pPr>
            <a:r>
              <a:rPr lang="en-GB" dirty="0" smtClean="0"/>
              <a:t>queue = </a:t>
            </a:r>
            <a:r>
              <a:rPr lang="en-GB" dirty="0" err="1" smtClean="0"/>
              <a:t>global.accounting.test.cloud.central</a:t>
            </a:r>
            <a:endParaRPr lang="en-GB" dirty="0"/>
          </a:p>
          <a:p>
            <a:r>
              <a:rPr lang="en-GB" dirty="0" err="1" smtClean="0"/>
              <a:t>cron</a:t>
            </a:r>
            <a:r>
              <a:rPr lang="en-GB" dirty="0" smtClean="0"/>
              <a:t> job to run both</a:t>
            </a:r>
          </a:p>
          <a:p>
            <a:pPr lvl="1"/>
            <a:r>
              <a:rPr lang="en-GB" dirty="0" smtClean="0"/>
              <a:t>once per day</a:t>
            </a:r>
          </a:p>
        </p:txBody>
      </p:sp>
    </p:spTree>
    <p:extLst>
      <p:ext uri="{BB962C8B-B14F-4D97-AF65-F5344CB8AC3E}">
        <p14:creationId xmlns:p14="http://schemas.microsoft.com/office/powerpoint/2010/main" val="1147997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configuration is required?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Authentication</a:t>
            </a:r>
          </a:p>
          <a:p>
            <a:pPr lvl="1"/>
            <a:r>
              <a:rPr lang="en-GB" dirty="0" smtClean="0"/>
              <a:t>Trusted (IGTF) host certificate</a:t>
            </a:r>
          </a:p>
          <a:p>
            <a:pPr lvl="1"/>
            <a:r>
              <a:rPr lang="en-GB" dirty="0" smtClean="0"/>
              <a:t>SSL client capability</a:t>
            </a:r>
          </a:p>
          <a:p>
            <a:r>
              <a:rPr lang="en-GB" dirty="0" smtClean="0"/>
              <a:t>Authorisation</a:t>
            </a:r>
            <a:endParaRPr lang="en-GB" dirty="0"/>
          </a:p>
          <a:p>
            <a:pPr lvl="1"/>
            <a:r>
              <a:rPr lang="en-GB" dirty="0" smtClean="0"/>
              <a:t>Message brokers</a:t>
            </a:r>
          </a:p>
          <a:p>
            <a:pPr lvl="2"/>
            <a:r>
              <a:rPr lang="en-GB" dirty="0" smtClean="0"/>
              <a:t>GOCDB endpoint: “</a:t>
            </a:r>
            <a:r>
              <a:rPr lang="en-GB" dirty="0" err="1" smtClean="0"/>
              <a:t>eu.egi.cloud.accounting</a:t>
            </a:r>
            <a:r>
              <a:rPr lang="en-GB" dirty="0" smtClean="0"/>
              <a:t>”</a:t>
            </a:r>
          </a:p>
          <a:p>
            <a:pPr lvl="2"/>
            <a:r>
              <a:rPr lang="en-GB" dirty="0" smtClean="0"/>
              <a:t>Containing Certificate DN</a:t>
            </a:r>
            <a:endParaRPr lang="en-GB" dirty="0"/>
          </a:p>
          <a:p>
            <a:pPr lvl="1"/>
            <a:r>
              <a:rPr lang="en-GB" dirty="0" smtClean="0"/>
              <a:t>APEL team need the DN (for now)</a:t>
            </a:r>
          </a:p>
        </p:txBody>
      </p:sp>
    </p:spTree>
    <p:extLst>
      <p:ext uri="{BB962C8B-B14F-4D97-AF65-F5344CB8AC3E}">
        <p14:creationId xmlns:p14="http://schemas.microsoft.com/office/powerpoint/2010/main" val="1426587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FedCloud</a:t>
            </a:r>
            <a:r>
              <a:rPr lang="en-GB" dirty="0" smtClean="0"/>
              <a:t> wiki</a:t>
            </a:r>
          </a:p>
          <a:p>
            <a:pPr lvl="1"/>
            <a:r>
              <a:rPr lang="en-GB" dirty="0">
                <a:hlinkClick r:id="rId2"/>
              </a:rPr>
              <a:t>https://wiki.egi.eu/wiki/Fedcloud-tf:WorkGroups:Scenario4</a:t>
            </a:r>
            <a:endParaRPr lang="en-GB" dirty="0" smtClean="0"/>
          </a:p>
          <a:p>
            <a:r>
              <a:rPr lang="en-GB" dirty="0" err="1" smtClean="0"/>
              <a:t>FedCloud</a:t>
            </a:r>
            <a:r>
              <a:rPr lang="en-GB" dirty="0" smtClean="0"/>
              <a:t> list</a:t>
            </a:r>
          </a:p>
          <a:p>
            <a:pPr lvl="1"/>
            <a:r>
              <a:rPr lang="en-GB" dirty="0"/>
              <a:t>fedcloud-tf@mailman.egi.eu</a:t>
            </a:r>
            <a:endParaRPr lang="en-GB" dirty="0" smtClean="0"/>
          </a:p>
          <a:p>
            <a:r>
              <a:rPr lang="en-GB" dirty="0" smtClean="0"/>
              <a:t>APEL Team</a:t>
            </a:r>
          </a:p>
          <a:p>
            <a:pPr lvl="1"/>
            <a:r>
              <a:rPr lang="en-GB" dirty="0" smtClean="0"/>
              <a:t>apel-admins@stfc.ac.uk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05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13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does Cloud Accounting work?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accounted for?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Which cloud stacks are supported?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software do I use?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Where do I get it?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configuration is required?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Conclusions and Questions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961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it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Cloud VMMS </a:t>
            </a:r>
          </a:p>
          <a:p>
            <a:pPr lvl="1"/>
            <a:r>
              <a:rPr lang="en-GB" dirty="0" smtClean="0"/>
              <a:t>client script reads accounting data</a:t>
            </a:r>
          </a:p>
          <a:p>
            <a:pPr lvl="1"/>
            <a:r>
              <a:rPr lang="en-GB" dirty="0" smtClean="0"/>
              <a:t>messages files written to out directory</a:t>
            </a:r>
          </a:p>
          <a:p>
            <a:r>
              <a:rPr lang="en-GB" dirty="0" smtClean="0"/>
              <a:t>SSM sender</a:t>
            </a:r>
          </a:p>
          <a:p>
            <a:pPr lvl="1"/>
            <a:r>
              <a:rPr lang="en-GB" dirty="0" smtClean="0"/>
              <a:t>reads messages from out directory</a:t>
            </a:r>
          </a:p>
          <a:p>
            <a:pPr lvl="1"/>
            <a:r>
              <a:rPr lang="en-GB" dirty="0" smtClean="0"/>
              <a:t>sends to message brokers</a:t>
            </a:r>
          </a:p>
          <a:p>
            <a:r>
              <a:rPr lang="en-GB" dirty="0" smtClean="0"/>
              <a:t>Accounting repository</a:t>
            </a:r>
          </a:p>
          <a:p>
            <a:r>
              <a:rPr lang="en-GB" dirty="0"/>
              <a:t>A</a:t>
            </a:r>
            <a:r>
              <a:rPr lang="en-GB" dirty="0" smtClean="0"/>
              <a:t>ccounting portal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96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it work?</a:t>
            </a:r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487011" y="1717975"/>
            <a:ext cx="2808312" cy="15121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Cloud</a:t>
            </a:r>
            <a:endParaRPr lang="en-GB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1315103" y="4130205"/>
            <a:ext cx="1152128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VMMS</a:t>
            </a:r>
            <a:endParaRPr lang="en-GB" dirty="0"/>
          </a:p>
        </p:txBody>
      </p:sp>
      <p:sp>
        <p:nvSpPr>
          <p:cNvPr id="10" name="Cloud 9"/>
          <p:cNvSpPr/>
          <p:nvPr/>
        </p:nvSpPr>
        <p:spPr>
          <a:xfrm>
            <a:off x="4571999" y="1781035"/>
            <a:ext cx="2808312" cy="1512168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Message Brokers</a:t>
            </a:r>
            <a:endParaRPr lang="en-GB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5400091" y="4193265"/>
            <a:ext cx="1152128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Apel</a:t>
            </a:r>
            <a:endParaRPr lang="en-GB" dirty="0" smtClean="0"/>
          </a:p>
          <a:p>
            <a:pPr algn="ctr"/>
            <a:r>
              <a:rPr lang="en-GB" dirty="0" smtClean="0"/>
              <a:t>Repo</a:t>
            </a:r>
            <a:endParaRPr lang="en-GB" dirty="0"/>
          </a:p>
        </p:txBody>
      </p:sp>
      <p:sp>
        <p:nvSpPr>
          <p:cNvPr id="13" name="Bevel 12"/>
          <p:cNvSpPr/>
          <p:nvPr/>
        </p:nvSpPr>
        <p:spPr>
          <a:xfrm>
            <a:off x="7511349" y="3463981"/>
            <a:ext cx="1187624" cy="108012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Portal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14093" y="3256176"/>
            <a:ext cx="487519" cy="72008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98977" y="3410125"/>
            <a:ext cx="0" cy="54930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242463" y="3256176"/>
            <a:ext cx="487519" cy="72008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nip Single Corner Rectangle 33"/>
          <p:cNvSpPr/>
          <p:nvPr/>
        </p:nvSpPr>
        <p:spPr>
          <a:xfrm>
            <a:off x="3712034" y="3905233"/>
            <a:ext cx="864096" cy="93610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Snip Single Corner Rectangle 32"/>
          <p:cNvSpPr/>
          <p:nvPr/>
        </p:nvSpPr>
        <p:spPr>
          <a:xfrm>
            <a:off x="3491878" y="3684776"/>
            <a:ext cx="864096" cy="93610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>
            <a:off x="3279986" y="3463981"/>
            <a:ext cx="864096" cy="93610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Msg</a:t>
            </a:r>
            <a:endParaRPr lang="en-GB" dirty="0"/>
          </a:p>
        </p:txBody>
      </p:sp>
      <p:cxnSp>
        <p:nvCxnSpPr>
          <p:cNvPr id="36" name="Straight Arrow Connector 35"/>
          <p:cNvCxnSpPr>
            <a:stCxn id="5" idx="4"/>
            <a:endCxn id="8" idx="2"/>
          </p:cNvCxnSpPr>
          <p:nvPr/>
        </p:nvCxnSpPr>
        <p:spPr>
          <a:xfrm flipV="1">
            <a:off x="2467231" y="3932033"/>
            <a:ext cx="812755" cy="84624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4" idx="0"/>
            <a:endCxn id="10" idx="1"/>
          </p:cNvCxnSpPr>
          <p:nvPr/>
        </p:nvCxnSpPr>
        <p:spPr>
          <a:xfrm flipV="1">
            <a:off x="4576130" y="3291593"/>
            <a:ext cx="1400025" cy="108169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1"/>
            <a:endCxn id="12" idx="1"/>
          </p:cNvCxnSpPr>
          <p:nvPr/>
        </p:nvCxnSpPr>
        <p:spPr>
          <a:xfrm>
            <a:off x="5976155" y="3291593"/>
            <a:ext cx="0" cy="901672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>
            <a:off x="6660232" y="-603448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0" idx="0"/>
            <a:endCxn id="13" idx="6"/>
          </p:cNvCxnSpPr>
          <p:nvPr/>
        </p:nvCxnSpPr>
        <p:spPr>
          <a:xfrm>
            <a:off x="7377971" y="2537119"/>
            <a:ext cx="727190" cy="926862"/>
          </a:xfrm>
          <a:prstGeom prst="bentConnector2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flipH="1">
            <a:off x="2639673" y="4620880"/>
            <a:ext cx="93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Client Script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4556060" y="3431987"/>
            <a:ext cx="720082" cy="368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52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accounted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</a:t>
            </a:r>
          </a:p>
          <a:p>
            <a:pPr lvl="1"/>
            <a:r>
              <a:rPr lang="en-GB" dirty="0" smtClean="0"/>
              <a:t>Site</a:t>
            </a:r>
          </a:p>
          <a:p>
            <a:pPr lvl="1"/>
            <a:r>
              <a:rPr lang="en-GB" dirty="0" smtClean="0"/>
              <a:t>User: local user/group, Grid Certificate DN</a:t>
            </a:r>
          </a:p>
          <a:p>
            <a:pPr lvl="1"/>
            <a:r>
              <a:rPr lang="en-GB" dirty="0" smtClean="0"/>
              <a:t>VMUUID (VM instance identifier)</a:t>
            </a:r>
          </a:p>
          <a:p>
            <a:pPr lvl="1"/>
            <a:r>
              <a:rPr lang="en-GB" dirty="0" smtClean="0"/>
              <a:t>Start (and End) Time</a:t>
            </a:r>
          </a:p>
          <a:p>
            <a:pPr lvl="1"/>
            <a:r>
              <a:rPr lang="en-GB" dirty="0" smtClean="0"/>
              <a:t>Status</a:t>
            </a:r>
          </a:p>
          <a:p>
            <a:pPr lvl="1"/>
            <a:r>
              <a:rPr lang="en-GB" dirty="0" smtClean="0"/>
              <a:t>Wall and CPU Duration</a:t>
            </a:r>
          </a:p>
          <a:p>
            <a:pPr lvl="1"/>
            <a:r>
              <a:rPr lang="en-GB" dirty="0" smtClean="0"/>
              <a:t>VM source image</a:t>
            </a:r>
          </a:p>
          <a:p>
            <a:pPr lvl="1"/>
            <a:r>
              <a:rPr lang="en-GB" dirty="0" smtClean="0"/>
              <a:t>Cloud 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18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accounted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Planned</a:t>
            </a:r>
          </a:p>
          <a:p>
            <a:pPr lvl="1"/>
            <a:r>
              <a:rPr lang="en-GB" dirty="0" smtClean="0"/>
              <a:t>FQAN: VO, VO Group, VO Role</a:t>
            </a:r>
          </a:p>
          <a:p>
            <a:pPr lvl="1"/>
            <a:r>
              <a:rPr lang="en-GB" dirty="0" smtClean="0"/>
              <a:t>Network in and out</a:t>
            </a:r>
          </a:p>
          <a:p>
            <a:pPr lvl="1"/>
            <a:r>
              <a:rPr lang="en-GB" dirty="0" smtClean="0"/>
              <a:t>Memory</a:t>
            </a:r>
          </a:p>
          <a:p>
            <a:pPr lvl="1"/>
            <a:r>
              <a:rPr lang="en-GB" dirty="0" smtClean="0"/>
              <a:t>Disk</a:t>
            </a:r>
          </a:p>
          <a:p>
            <a:pPr lvl="1"/>
            <a:r>
              <a:rPr lang="en-GB" dirty="0" smtClean="0"/>
              <a:t>Storage Record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10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Which stacks are supported?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OpenStack</a:t>
            </a:r>
            <a:endParaRPr lang="en-GB" dirty="0" smtClean="0"/>
          </a:p>
          <a:p>
            <a:r>
              <a:rPr lang="en-GB" dirty="0" err="1" smtClean="0"/>
              <a:t>OpenNebula</a:t>
            </a:r>
            <a:endParaRPr lang="en-GB" dirty="0"/>
          </a:p>
          <a:p>
            <a:pPr lvl="1"/>
            <a:r>
              <a:rPr lang="en-GB" dirty="0" smtClean="0"/>
              <a:t>Inc. </a:t>
            </a:r>
            <a:r>
              <a:rPr lang="en-GB" dirty="0" err="1" smtClean="0"/>
              <a:t>Stratuslab</a:t>
            </a:r>
            <a:endParaRPr lang="en-GB" dirty="0" smtClean="0"/>
          </a:p>
          <a:p>
            <a:r>
              <a:rPr lang="en-GB" dirty="0" err="1" smtClean="0"/>
              <a:t>WNoDes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66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software do I use?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OpenStack</a:t>
            </a:r>
            <a:endParaRPr lang="en-GB" dirty="0" smtClean="0"/>
          </a:p>
          <a:p>
            <a:pPr lvl="1"/>
            <a:r>
              <a:rPr lang="en-GB" dirty="0" err="1" smtClean="0"/>
              <a:t>osssm</a:t>
            </a:r>
            <a:endParaRPr lang="en-GB" dirty="0" smtClean="0"/>
          </a:p>
          <a:p>
            <a:pPr lvl="2"/>
            <a:r>
              <a:rPr lang="en-GB" dirty="0" smtClean="0"/>
              <a:t>for older versions</a:t>
            </a:r>
          </a:p>
          <a:p>
            <a:pPr lvl="2"/>
            <a:r>
              <a:rPr lang="en-GB" dirty="0" smtClean="0"/>
              <a:t>no longer maintained</a:t>
            </a:r>
          </a:p>
          <a:p>
            <a:pPr lvl="1"/>
            <a:r>
              <a:rPr lang="en-GB" dirty="0" smtClean="0"/>
              <a:t>ceilometer2ssm</a:t>
            </a:r>
          </a:p>
          <a:p>
            <a:pPr lvl="2"/>
            <a:r>
              <a:rPr lang="en-GB" dirty="0" smtClean="0"/>
              <a:t>for newer versions (Grizzly onwards)</a:t>
            </a:r>
          </a:p>
          <a:p>
            <a:r>
              <a:rPr lang="en-GB" dirty="0" err="1" smtClean="0"/>
              <a:t>OpenNebula</a:t>
            </a:r>
            <a:endParaRPr lang="en-GB" dirty="0" smtClean="0"/>
          </a:p>
          <a:p>
            <a:pPr lvl="1"/>
            <a:r>
              <a:rPr lang="en-GB" dirty="0" err="1" smtClean="0"/>
              <a:t>opennebula-cloudacc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48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I get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osssm</a:t>
            </a:r>
            <a:endParaRPr lang="en-GB" dirty="0" smtClean="0"/>
          </a:p>
          <a:p>
            <a:pPr lvl="1"/>
            <a:r>
              <a:rPr lang="en-GB" dirty="0" smtClean="0"/>
              <a:t>Source code</a:t>
            </a:r>
          </a:p>
          <a:p>
            <a:pPr lvl="2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github.com/EGI-FCTF/osssm</a:t>
            </a:r>
            <a:endParaRPr lang="en-GB" dirty="0" smtClean="0"/>
          </a:p>
          <a:p>
            <a:pPr lvl="1"/>
            <a:r>
              <a:rPr lang="en-GB" dirty="0" smtClean="0"/>
              <a:t>Binaries</a:t>
            </a:r>
          </a:p>
          <a:p>
            <a:pPr lvl="2"/>
            <a:r>
              <a:rPr lang="en-GB" dirty="0">
                <a:hlinkClick r:id="rId3"/>
              </a:rPr>
              <a:t>ftp://ftp.in2p3.fr/ccin2p3/egi-acct-osdriver/apel-ssm-openstack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ceilometer2ssm</a:t>
            </a:r>
          </a:p>
          <a:p>
            <a:pPr lvl="1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github.com/schwicke/ceilometer2ssm</a:t>
            </a:r>
            <a:endParaRPr lang="en-GB" dirty="0"/>
          </a:p>
          <a:p>
            <a:pPr lvl="1"/>
            <a:r>
              <a:rPr lang="en-GB" dirty="0" err="1" smtClean="0"/>
              <a:t>autotools</a:t>
            </a:r>
            <a:r>
              <a:rPr lang="en-GB" dirty="0" smtClean="0"/>
              <a:t> installation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294968"/>
      </p:ext>
    </p:extLst>
  </p:cSld>
  <p:clrMapOvr>
    <a:masterClrMapping/>
  </p:clrMapOvr>
</p:sld>
</file>

<file path=ppt/theme/theme1.xml><?xml version="1.0" encoding="utf-8"?>
<a:theme xmlns:a="http://schemas.openxmlformats.org/drawingml/2006/main" name="EGI_Inspi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EGI_Inspire_template</Template>
  <TotalTime>3905</TotalTime>
  <Words>349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EGI_Inspire_template</vt:lpstr>
      <vt:lpstr>Cloud Accounting Options</vt:lpstr>
      <vt:lpstr>Outline</vt:lpstr>
      <vt:lpstr>How does it work?</vt:lpstr>
      <vt:lpstr>How does it work?</vt:lpstr>
      <vt:lpstr>What is accounted for?</vt:lpstr>
      <vt:lpstr>What is accounted for?</vt:lpstr>
      <vt:lpstr>Which stacks are supported?</vt:lpstr>
      <vt:lpstr>What software do I use?</vt:lpstr>
      <vt:lpstr>Where do I get it?</vt:lpstr>
      <vt:lpstr>Where do I get it?</vt:lpstr>
      <vt:lpstr>What configuration is required?</vt:lpstr>
      <vt:lpstr>What configuration is required?</vt:lpstr>
      <vt:lpstr>What configuration is required?</vt:lpstr>
      <vt:lpstr>What configuration is required?</vt:lpstr>
      <vt:lpstr>Resources</vt:lpstr>
      <vt:lpstr>Questions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Accounting Options</dc:title>
  <dc:creator>Pullinger, Stuart (STFC,RAL,SC)</dc:creator>
  <cp:lastModifiedBy>Pullinger, Stuart (STFC,RAL,SC)</cp:lastModifiedBy>
  <cp:revision>16</cp:revision>
  <dcterms:created xsi:type="dcterms:W3CDTF">2014-05-16T15:44:04Z</dcterms:created>
  <dcterms:modified xsi:type="dcterms:W3CDTF">2014-05-19T08:49:30Z</dcterms:modified>
</cp:coreProperties>
</file>