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Default Extension="gif" ContentType="image/gif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5D167-4C08-524B-A21F-58A45A67781A}" type="datetimeFigureOut">
              <a:rPr lang="en-US" smtClean="0"/>
              <a:t>5/22/14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83B79-9ECF-8846-B7C2-5B2A6BF084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E15AA-FA54-3D41-8C1C-EF6990E5E893}" type="datetimeFigureOut">
              <a:rPr lang="en-US" smtClean="0"/>
              <a:t>5/22/14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08024-FB41-524B-85C4-631BBF04EA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EGI CF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DIRAC 4 EGI towards the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48D1-C20B-1449-A3DB-3F46DB82D52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04" y="427616"/>
            <a:ext cx="1308100" cy="1447800"/>
          </a:xfrm>
          <a:prstGeom prst="rect">
            <a:avLst/>
          </a:prstGeom>
        </p:spPr>
      </p:pic>
      <p:pic>
        <p:nvPicPr>
          <p:cNvPr id="8" name="Picture 7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200" y="427616"/>
            <a:ext cx="1476000" cy="147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948"/>
            <a:ext cx="8229600" cy="5195402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EGI CF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DIRAC 4 EGI towards the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48D1-C20B-1449-A3DB-3F46DB82D52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8" name="Picture 7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EGI CF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DIRAC 4 EGI towards the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48D1-C20B-1449-A3DB-3F46DB82D52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04" y="427616"/>
            <a:ext cx="1308100" cy="1447800"/>
          </a:xfrm>
          <a:prstGeom prst="rect">
            <a:avLst/>
          </a:prstGeom>
        </p:spPr>
      </p:pic>
      <p:pic>
        <p:nvPicPr>
          <p:cNvPr id="8" name="Picture 7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200" y="427616"/>
            <a:ext cx="1476000" cy="147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0948"/>
            <a:ext cx="4038600" cy="51954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0948"/>
            <a:ext cx="4038600" cy="51954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EGI CF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DIRAC 4 EGI towards the future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48D1-C20B-1449-A3DB-3F46DB82D52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9" name="Picture 8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5013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5013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EGI CF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DIRAC 4 EGI towards the future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48D1-C20B-1449-A3DB-3F46DB82D52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11" name="Picture 10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EGI CF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DIRAC 4 EGI towards the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48D1-C20B-1449-A3DB-3F46DB82D52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7" name="Picture 6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EGI CF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DIRAC 4 EGI towards the future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48D1-C20B-1449-A3DB-3F46DB82D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7438"/>
            <a:ext cx="8229600" cy="5208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EGI CF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DIRAC 4 EGI towards the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48D1-C20B-1449-A3DB-3F46DB82D5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DIRAC 4 EGI</a:t>
            </a:r>
            <a:br>
              <a:rPr lang="en-US" dirty="0" smtClean="0"/>
            </a:br>
            <a:r>
              <a:rPr lang="en-US" dirty="0" smtClean="0"/>
              <a:t>towards the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R.Graciani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Service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 with Communities</a:t>
            </a:r>
          </a:p>
          <a:p>
            <a:endParaRPr lang="en-US" dirty="0" smtClean="0"/>
          </a:p>
          <a:p>
            <a:r>
              <a:rPr lang="en-US" dirty="0" smtClean="0"/>
              <a:t>Further core development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Training and dissemination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EGI CF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DIRAC 4 EGI towards the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48D1-C20B-1449-A3DB-3F46DB82D52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Running Service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 with Communities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Further core development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Training and dissemination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EGI CF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DIRAC 4 EGI towards the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48D1-C20B-1449-A3DB-3F46DB82D52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EGI CF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DIRAC 4 EGI towards the future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48D1-C20B-1449-A3DB-3F46DB82D52F}" type="slidenum">
              <a:rPr lang="en-US" smtClean="0"/>
              <a:t>4</a:t>
            </a:fld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>
            <a:off x="2647073" y="2558074"/>
            <a:ext cx="3694675" cy="1806737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EINFRA-9-2015 – </a:t>
            </a:r>
            <a:r>
              <a:rPr lang="en-US" dirty="0" err="1" smtClean="0"/>
              <a:t>e</a:t>
            </a:r>
            <a:r>
              <a:rPr lang="en-US" dirty="0" smtClean="0"/>
              <a:t>-Infrastructures for virtual research environments (VRE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Specific </a:t>
            </a:r>
            <a:r>
              <a:rPr lang="en-US" dirty="0" smtClean="0"/>
              <a:t>challenge: There is yet considerable potential and room for development in the use of virtual research environments. The objective is to address this challenge by </a:t>
            </a:r>
            <a:r>
              <a:rPr lang="en-US" b="1" dirty="0" smtClean="0"/>
              <a:t>supporting capacity building in interdisciplinary research communities to empower researchers through development and deployment of service-driven digital research environments, services and tools tailored to their specific needs</a:t>
            </a:r>
            <a:r>
              <a:rPr lang="en-US" dirty="0" smtClean="0"/>
              <a:t>. These virtual research environments (VRE) should integrate resources across all layers of the </a:t>
            </a:r>
            <a:r>
              <a:rPr lang="en-US" dirty="0" err="1" smtClean="0"/>
              <a:t>e</a:t>
            </a:r>
            <a:r>
              <a:rPr lang="en-US" dirty="0" smtClean="0"/>
              <a:t>-infrastructure (networking, computing, data, software, user interfaces), should foster cross-disciplinary data interoperability and should provide functions allowing data citation and promoting data sharing and trust.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EGI CF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DIRAC 4 EGI towards the future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48D1-C20B-1449-A3DB-3F46DB82D52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RAC-EGI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DIRAC-EGI_Template.potx</Template>
  <TotalTime>26</TotalTime>
  <Words>206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DIRAC-EGI_Template</vt:lpstr>
      <vt:lpstr>From DIRAC 4 EGI towards the Future</vt:lpstr>
      <vt:lpstr>Different Activities</vt:lpstr>
      <vt:lpstr>Different Activities</vt:lpstr>
      <vt:lpstr>Slide 4</vt:lpstr>
      <vt:lpstr>Slide 5</vt:lpstr>
    </vt:vector>
  </TitlesOfParts>
  <Company>Universidad de Barcelona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DIRAC 4 EGI towards the Future</dc:title>
  <dc:creator>Ricardo Graciani Diaz</dc:creator>
  <cp:lastModifiedBy>Ricardo Graciani Diaz</cp:lastModifiedBy>
  <cp:revision>2</cp:revision>
  <dcterms:created xsi:type="dcterms:W3CDTF">2014-05-22T11:41:45Z</dcterms:created>
  <dcterms:modified xsi:type="dcterms:W3CDTF">2014-05-22T12:08:20Z</dcterms:modified>
</cp:coreProperties>
</file>