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0"/>
  </p:notesMasterIdLst>
  <p:handoutMasterIdLst>
    <p:handoutMasterId r:id="rId11"/>
  </p:handoutMasterIdLst>
  <p:sldIdLst>
    <p:sldId id="258" r:id="rId4"/>
    <p:sldId id="259" r:id="rId5"/>
    <p:sldId id="276" r:id="rId6"/>
    <p:sldId id="272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500" autoAdjust="0"/>
  </p:normalViewPr>
  <p:slideViewPr>
    <p:cSldViewPr>
      <p:cViewPr varScale="1">
        <p:scale>
          <a:sx n="58" d="100"/>
          <a:sy n="58" d="100"/>
        </p:scale>
        <p:origin x="-10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1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78439-F689-CE48-982D-C5786DF030B3}" type="datetimeFigureOut">
              <a:rPr lang="en-US" smtClean="0"/>
              <a:pPr/>
              <a:t>1/20/2014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8EE30-BED1-C64A-9446-7E7CE865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53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1/20/2014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9693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Green means</a:t>
            </a:r>
            <a:r>
              <a:rPr lang="en-GB" baseline="0" dirty="0" smtClean="0"/>
              <a:t> progress to report today</a:t>
            </a:r>
          </a:p>
          <a:p>
            <a:r>
              <a:rPr lang="en-GB" baseline="0" dirty="0" smtClean="0"/>
              <a:t>Amber means comments on recent tickets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 dirty="0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dirty="0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dirty="0"/>
            </a:p>
          </p:txBody>
        </p:sp>
      </p:grp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 dirty="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555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6047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6394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6560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556792"/>
            <a:ext cx="7200800" cy="1584176"/>
          </a:xfrm>
        </p:spPr>
        <p:txBody>
          <a:bodyPr/>
          <a:lstStyle/>
          <a:p>
            <a:r>
              <a:rPr lang="en-GB" sz="4000" smtClean="0"/>
              <a:t>Accounting Requirements</a:t>
            </a:r>
            <a:endParaRPr lang="en-GB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526160"/>
            <a:ext cx="5832648" cy="2207096"/>
          </a:xfrm>
        </p:spPr>
        <p:txBody>
          <a:bodyPr/>
          <a:lstStyle/>
          <a:p>
            <a:pPr eaLnBrk="1" hangingPunct="1"/>
            <a:r>
              <a:rPr lang="en-GB" dirty="0" smtClean="0"/>
              <a:t>John Gordon</a:t>
            </a:r>
            <a:endParaRPr lang="en-GB" dirty="0" smtClean="0"/>
          </a:p>
          <a:p>
            <a:pPr eaLnBrk="1" hangingPunct="1"/>
            <a:r>
              <a:rPr lang="en-GB" sz="2800" dirty="0" smtClean="0"/>
              <a:t>STFC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09/04/2013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EGI CF – Accounting and Billing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RT for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2699  Globus middleware publishes accounting data </a:t>
            </a:r>
          </a:p>
          <a:p>
            <a:r>
              <a:rPr lang="en-GB" dirty="0" smtClean="0"/>
              <a:t>2722  security policy on accounting data </a:t>
            </a:r>
          </a:p>
          <a:p>
            <a:r>
              <a:rPr lang="en-GB" dirty="0" smtClean="0"/>
              <a:t>3269  </a:t>
            </a:r>
            <a:r>
              <a:rPr lang="en-GB" dirty="0" smtClean="0"/>
              <a:t>APEL bzip2 support for SGE accounting records  </a:t>
            </a:r>
          </a:p>
          <a:p>
            <a:r>
              <a:rPr lang="en-GB" dirty="0" smtClean="0"/>
              <a:t>3328  </a:t>
            </a:r>
            <a:r>
              <a:rPr lang="en-GB" dirty="0" smtClean="0"/>
              <a:t>Accounting of parallel and multi-core jobs </a:t>
            </a:r>
          </a:p>
          <a:p>
            <a:r>
              <a:rPr lang="en-GB" dirty="0" smtClean="0"/>
              <a:t>3495  Requirement for bandwidth accounting</a:t>
            </a:r>
          </a:p>
          <a:p>
            <a:r>
              <a:rPr lang="en-GB" dirty="0" smtClean="0"/>
              <a:t>3771  More fine-grained HS06 calculation in APEL </a:t>
            </a:r>
          </a:p>
          <a:p>
            <a:r>
              <a:rPr lang="en-GB" dirty="0" smtClean="0"/>
              <a:t>4005  Follow ENVRI and data accounting </a:t>
            </a:r>
          </a:p>
          <a:p>
            <a:r>
              <a:rPr lang="en-GB" dirty="0" smtClean="0"/>
              <a:t>4532  Accounting of failed jobs </a:t>
            </a:r>
          </a:p>
          <a:p>
            <a:r>
              <a:rPr lang="en-GB" dirty="0" smtClean="0"/>
              <a:t>5042 </a:t>
            </a:r>
            <a:r>
              <a:rPr lang="en-GB" dirty="0" smtClean="0"/>
              <a:t>Publishing of accounting data by APEL central db 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5551 Regional Accounting Repo - Testing phase 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6047  Storage Accounting Summaries to Accounting Portal </a:t>
            </a:r>
          </a:p>
          <a:p>
            <a:r>
              <a:rPr lang="en-GB" dirty="0" smtClean="0"/>
              <a:t>6191  MPI Accounting: Summaries to Accounting </a:t>
            </a:r>
            <a:r>
              <a:rPr lang="en-GB" dirty="0" smtClean="0"/>
              <a:t>Portal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6394 </a:t>
            </a:r>
            <a:r>
              <a:rPr lang="en-GB" dirty="0" smtClean="0">
                <a:solidFill>
                  <a:srgbClr val="FFC000"/>
                </a:solidFill>
              </a:rPr>
              <a:t>Accounting for robot certificate </a:t>
            </a:r>
            <a:r>
              <a:rPr lang="en-GB" dirty="0" smtClean="0">
                <a:solidFill>
                  <a:srgbClr val="FFC000"/>
                </a:solidFill>
              </a:rPr>
              <a:t>users</a:t>
            </a:r>
          </a:p>
          <a:p>
            <a:r>
              <a:rPr lang="en-GB" dirty="0" smtClean="0">
                <a:solidFill>
                  <a:srgbClr val="FFC000"/>
                </a:solidFill>
              </a:rPr>
              <a:t>6560: Evaluate the impact in the current EGI accounting systems of the solutions to account users of robot certificates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Busines</a:t>
            </a:r>
            <a:r>
              <a:rPr lang="en-US" dirty="0" smtClean="0"/>
              <a:t> </a:t>
            </a:r>
            <a:r>
              <a:rPr lang="en-US" dirty="0" smtClean="0"/>
              <a:t>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5551  Regional Accounting Repo - Testing phase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https://rt.egi.eu/rt/Ticket/Display.html?id=5551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Taiwan and South Africa tested.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SA </a:t>
            </a:r>
            <a:r>
              <a:rPr lang="en-GB" dirty="0" smtClean="0">
                <a:solidFill>
                  <a:srgbClr val="00B050"/>
                </a:solidFill>
              </a:rPr>
              <a:t>now publishing in production.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Close</a:t>
            </a:r>
            <a:endParaRPr lang="en-GB" dirty="0" smtClean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dirty="0" smtClean="0"/>
              <a:t>6047  Storage Accounting Summaries to Accounting Portal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https://rt.egi.eu/rt/Ticket/Display.html?id=6047</a:t>
            </a:r>
            <a:r>
              <a:rPr lang="en-GB" sz="2800" dirty="0" smtClean="0"/>
              <a:t> </a:t>
            </a:r>
          </a:p>
          <a:p>
            <a:r>
              <a:rPr lang="en-GB" dirty="0" smtClean="0"/>
              <a:t>Plan is to send all storage records to portal to allow them to test views before we firm up the form of the summary.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We have updated the sample a couple of times to include new sites publishing from </a:t>
            </a:r>
            <a:r>
              <a:rPr lang="en-GB" dirty="0" err="1" smtClean="0">
                <a:solidFill>
                  <a:srgbClr val="00B050"/>
                </a:solidFill>
              </a:rPr>
              <a:t>dcache</a:t>
            </a:r>
            <a:r>
              <a:rPr lang="en-GB" dirty="0" smtClean="0">
                <a:solidFill>
                  <a:srgbClr val="00B050"/>
                </a:solidFill>
              </a:rPr>
              <a:t> and DPM.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/>
              <a:t>6394: Accounting for robot certificate users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rt.egi.eu/rt/Ticket/Display.html?id=6394</a:t>
            </a:r>
            <a:endParaRPr lang="en-GB" sz="2800" dirty="0" smtClean="0"/>
          </a:p>
          <a:p>
            <a:r>
              <a:rPr lang="en-GB" sz="2800" dirty="0" smtClean="0"/>
              <a:t>Pass user identity from Science Gateway through to accounting</a:t>
            </a:r>
          </a:p>
          <a:p>
            <a:r>
              <a:rPr lang="en-GB" sz="2800" dirty="0" smtClean="0"/>
              <a:t>Many issues to address before accounting can do anything. </a:t>
            </a:r>
          </a:p>
          <a:p>
            <a:pPr lvl="1"/>
            <a:r>
              <a:rPr lang="en-GB" sz="2400" dirty="0" smtClean="0"/>
              <a:t>Gateway development, security review, CE development(?)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840538" cy="865187"/>
          </a:xfrm>
        </p:spPr>
        <p:txBody>
          <a:bodyPr/>
          <a:lstStyle/>
          <a:p>
            <a:r>
              <a:rPr lang="en-GB" sz="2400" dirty="0" smtClean="0"/>
              <a:t>6560: Evaluate the impact in the current EGI accounting systems of the solutions to account users of robot certificates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400" dirty="0" smtClean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rt.egi.eu/rt/Ticket/Display.html?id=6560</a:t>
            </a:r>
            <a:r>
              <a:rPr lang="en-GB" sz="2400" dirty="0" smtClean="0"/>
              <a:t> </a:t>
            </a:r>
          </a:p>
          <a:p>
            <a:r>
              <a:rPr lang="en-GB" sz="2800" b="1" dirty="0" smtClean="0"/>
              <a:t>e-Tokens</a:t>
            </a:r>
            <a:r>
              <a:rPr lang="en-GB" sz="2800" dirty="0" smtClean="0"/>
              <a:t> solution from NGI-Italy looks feasible from the accounting </a:t>
            </a:r>
            <a:r>
              <a:rPr lang="en-GB" sz="2800" dirty="0" err="1" smtClean="0"/>
              <a:t>pov</a:t>
            </a:r>
            <a:r>
              <a:rPr lang="en-GB" sz="2800" dirty="0" smtClean="0"/>
              <a:t> </a:t>
            </a:r>
          </a:p>
          <a:p>
            <a:pPr lvl="1"/>
            <a:r>
              <a:rPr lang="en-GB" sz="2400" dirty="0" smtClean="0"/>
              <a:t>(No details of </a:t>
            </a:r>
            <a:r>
              <a:rPr lang="en-GB" sz="2400" dirty="0" smtClean="0"/>
              <a:t>the VOMS </a:t>
            </a:r>
            <a:r>
              <a:rPr lang="en-GB" sz="2400" dirty="0" smtClean="0"/>
              <a:t>solutions)</a:t>
            </a:r>
            <a:endParaRPr lang="en-GB" sz="2400" dirty="0" smtClean="0"/>
          </a:p>
          <a:p>
            <a:r>
              <a:rPr lang="en-GB" sz="2600" dirty="0" smtClean="0"/>
              <a:t>An extended </a:t>
            </a:r>
            <a:r>
              <a:rPr lang="en-GB" sz="2600" dirty="0" err="1" smtClean="0"/>
              <a:t>UserDN</a:t>
            </a:r>
            <a:r>
              <a:rPr lang="en-GB" sz="2600" dirty="0" smtClean="0"/>
              <a:t> would be transparent to Apel as long as it was transmitted as-is by BLAH.</a:t>
            </a:r>
          </a:p>
          <a:p>
            <a:r>
              <a:rPr lang="en-GB" sz="2600" dirty="0" smtClean="0"/>
              <a:t>The </a:t>
            </a:r>
            <a:r>
              <a:rPr lang="en-GB" sz="2600" dirty="0" smtClean="0"/>
              <a:t>accounting portal would </a:t>
            </a:r>
            <a:r>
              <a:rPr lang="en-GB" sz="2600" dirty="0" smtClean="0"/>
              <a:t>show the </a:t>
            </a:r>
            <a:r>
              <a:rPr lang="en-GB" sz="2600" dirty="0" err="1" smtClean="0"/>
              <a:t>UserDN</a:t>
            </a:r>
            <a:r>
              <a:rPr lang="en-GB" sz="2600" dirty="0" smtClean="0"/>
              <a:t> in appropriate </a:t>
            </a:r>
            <a:r>
              <a:rPr lang="en-GB" sz="2600" dirty="0" smtClean="0"/>
              <a:t>views (site, VO, user). </a:t>
            </a:r>
          </a:p>
          <a:p>
            <a:pPr lvl="1"/>
            <a:r>
              <a:rPr lang="en-GB" sz="2200" dirty="0" smtClean="0"/>
              <a:t>User </a:t>
            </a:r>
            <a:r>
              <a:rPr lang="en-GB" sz="2200" dirty="0" smtClean="0"/>
              <a:t>view </a:t>
            </a:r>
            <a:r>
              <a:rPr lang="en-GB" sz="2200" dirty="0" smtClean="0"/>
              <a:t>might need modifying as many science gateway users won’t have certificates and the accounting portal uses </a:t>
            </a:r>
            <a:r>
              <a:rPr lang="en-GB" sz="2200" dirty="0" err="1" smtClean="0"/>
              <a:t>certs</a:t>
            </a:r>
            <a:r>
              <a:rPr lang="en-GB" sz="2200" dirty="0" smtClean="0"/>
              <a:t> to control access. These users will probably use the science gateway to see their usage..</a:t>
            </a:r>
            <a:endParaRPr lang="en-GB" sz="2200" dirty="0" smtClean="0"/>
          </a:p>
          <a:p>
            <a:r>
              <a:rPr lang="en-GB" sz="2600" dirty="0" smtClean="0"/>
              <a:t>Perhaps a </a:t>
            </a:r>
            <a:r>
              <a:rPr lang="en-GB" sz="2600" dirty="0" smtClean="0"/>
              <a:t>Science Gateway view </a:t>
            </a:r>
            <a:r>
              <a:rPr lang="en-GB" sz="2600" dirty="0" smtClean="0"/>
              <a:t>might be needed.</a:t>
            </a:r>
          </a:p>
          <a:p>
            <a:r>
              <a:rPr lang="en-GB" sz="2600" dirty="0" smtClean="0"/>
              <a:t>Issue was discussed at DIRAC F2F  13/1/14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Business Models &amp; Sustainability – EGI TF Lyon - Sept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27417</TotalTime>
  <Words>445</Words>
  <Application>Microsoft Office PowerPoint</Application>
  <PresentationFormat>On-screen Show (4:3)</PresentationFormat>
  <Paragraphs>63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EGI-InSPIRE 2</vt:lpstr>
      <vt:lpstr>EG-InSPIRE</vt:lpstr>
      <vt:lpstr>1_EG-InSPIRE</vt:lpstr>
      <vt:lpstr>Accounting Requirements</vt:lpstr>
      <vt:lpstr>RT for Accounting</vt:lpstr>
      <vt:lpstr>5551  Regional Accounting Repo - Testing phase </vt:lpstr>
      <vt:lpstr>6047  Storage Accounting Summaries to Accounting Portal </vt:lpstr>
      <vt:lpstr>6394: Accounting for robot certificate users</vt:lpstr>
      <vt:lpstr>6560: Evaluate the impact in the current EGI accounting systems of the solutions to account users of robot certificates 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John Gordon</cp:lastModifiedBy>
  <cp:revision>470</cp:revision>
  <cp:lastPrinted>2011-07-29T13:02:55Z</cp:lastPrinted>
  <dcterms:created xsi:type="dcterms:W3CDTF">2010-09-03T12:01:03Z</dcterms:created>
  <dcterms:modified xsi:type="dcterms:W3CDTF">2014-01-20T14:54:51Z</dcterms:modified>
</cp:coreProperties>
</file>