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42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3D0E8-3194-4533-BD9F-917174EB6528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D6056-6078-42FF-ADC8-96BE1BB2617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9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5E6776E2-FDD3-43CD-B4D4-571E186A478B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14/01/2014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E2E5D9A8-87BA-4E46-A438-B71347F06168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4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640960" cy="2836168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604992"/>
            <a:ext cx="8640960" cy="253008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20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23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44824"/>
            <a:ext cx="2407096" cy="460851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6019800" cy="4608512"/>
          </a:xfrm>
        </p:spPr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85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0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65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21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32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17646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2484586"/>
            <a:ext cx="4176464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4" y="1844824"/>
            <a:ext cx="458996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27984" y="2484586"/>
            <a:ext cx="4589969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7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70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18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3286001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5"/>
            <a:ext cx="5389438" cy="4608512"/>
          </a:xfrm>
        </p:spPr>
        <p:txBody>
          <a:bodyPr/>
          <a:lstStyle>
            <a:lvl1pPr>
              <a:defRPr sz="3200">
                <a:solidFill>
                  <a:srgbClr val="01ADF0"/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3006875"/>
            <a:ext cx="3286001" cy="3446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5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784976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512" y="1916831"/>
            <a:ext cx="8784976" cy="2810743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99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9289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8928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504" y="6592267"/>
            <a:ext cx="2133600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January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597352"/>
            <a:ext cx="2808312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20072" y="6597352"/>
            <a:ext cx="129614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1AD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Documents%20and%20Settings\Jacques%20GARNIER\Mes%20documents\vmware\Archi_dirac.vsd\Dessin\~Page%201\Storag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Setting up a DIRAC pilot instance for EGI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Gilles </a:t>
            </a:r>
            <a:r>
              <a:rPr lang="fr-FR" sz="2000" dirty="0" smtClean="0"/>
              <a:t>Mathieu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70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"setting up a pilot service" </a:t>
            </a:r>
            <a:r>
              <a:rPr lang="fr-FR" dirty="0" err="1" smtClean="0"/>
              <a:t>means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Define</a:t>
            </a:r>
            <a:r>
              <a:rPr lang="fr-FR" dirty="0" smtClean="0"/>
              <a:t>/</a:t>
            </a:r>
            <a:r>
              <a:rPr lang="fr-FR" dirty="0" err="1" smtClean="0"/>
              <a:t>agree</a:t>
            </a:r>
            <a:r>
              <a:rPr lang="fr-FR" dirty="0" smtClean="0"/>
              <a:t> on </a:t>
            </a:r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details</a:t>
            </a:r>
            <a:endParaRPr lang="fr-FR" dirty="0" smtClean="0"/>
          </a:p>
          <a:p>
            <a:pPr lvl="1"/>
            <a:r>
              <a:rPr lang="fr-FR" dirty="0" err="1" smtClean="0"/>
              <a:t>Who</a:t>
            </a:r>
            <a:r>
              <a:rPr lang="fr-FR" dirty="0" smtClean="0"/>
              <a:t> hosts,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installs</a:t>
            </a:r>
            <a:r>
              <a:rPr lang="fr-FR" dirty="0" smtClean="0"/>
              <a:t>,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maintains</a:t>
            </a:r>
            <a:endParaRPr lang="fr-FR" dirty="0" smtClean="0"/>
          </a:p>
          <a:p>
            <a:pPr lvl="1"/>
            <a:r>
              <a:rPr lang="fr-FR" dirty="0" err="1" smtClean="0"/>
              <a:t>When</a:t>
            </a:r>
            <a:r>
              <a:rPr lang="fr-FR" dirty="0" smtClean="0"/>
              <a:t> do </a:t>
            </a:r>
            <a:r>
              <a:rPr lang="fr-FR" dirty="0" err="1" smtClean="0"/>
              <a:t>we</a:t>
            </a:r>
            <a:r>
              <a:rPr lang="fr-FR" dirty="0" smtClean="0"/>
              <a:t> do all </a:t>
            </a:r>
            <a:r>
              <a:rPr lang="fr-FR" dirty="0" err="1" smtClean="0"/>
              <a:t>that</a:t>
            </a:r>
            <a:r>
              <a:rPr lang="fr-FR" dirty="0" smtClean="0"/>
              <a:t> -&gt; </a:t>
            </a:r>
            <a:r>
              <a:rPr lang="fr-FR" dirty="0" err="1" smtClean="0"/>
              <a:t>timeline</a:t>
            </a:r>
            <a:r>
              <a:rPr lang="fr-FR" dirty="0" smtClean="0"/>
              <a:t> and </a:t>
            </a:r>
            <a:r>
              <a:rPr lang="fr-FR" dirty="0" err="1" smtClean="0"/>
              <a:t>roadmap</a:t>
            </a:r>
            <a:endParaRPr lang="fr-FR" dirty="0" smtClean="0"/>
          </a:p>
          <a:p>
            <a:r>
              <a:rPr lang="fr-FR" dirty="0" err="1" smtClean="0"/>
              <a:t>Define</a:t>
            </a:r>
            <a:r>
              <a:rPr lang="fr-FR" dirty="0" smtClean="0"/>
              <a:t> the architecture</a:t>
            </a:r>
          </a:p>
          <a:p>
            <a:pPr lvl="1"/>
            <a:r>
              <a:rPr lang="fr-FR" dirty="0" err="1" smtClean="0"/>
              <a:t>Needed</a:t>
            </a:r>
            <a:r>
              <a:rPr lang="fr-FR" dirty="0" smtClean="0"/>
              <a:t> services and </a:t>
            </a:r>
            <a:r>
              <a:rPr lang="fr-FR" dirty="0" err="1" smtClean="0"/>
              <a:t>constraints</a:t>
            </a:r>
            <a:endParaRPr lang="fr-FR" dirty="0" smtClean="0"/>
          </a:p>
          <a:p>
            <a:pPr lvl="1"/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deployed</a:t>
            </a:r>
            <a:r>
              <a:rPr lang="fr-FR" dirty="0" smtClean="0"/>
              <a:t> instances</a:t>
            </a:r>
          </a:p>
          <a:p>
            <a:r>
              <a:rPr lang="fr-FR" dirty="0" err="1" smtClean="0"/>
              <a:t>Refine</a:t>
            </a:r>
            <a:r>
              <a:rPr lang="fr-FR" dirty="0" smtClean="0"/>
              <a:t>/</a:t>
            </a:r>
            <a:r>
              <a:rPr lang="fr-FR" dirty="0" err="1" smtClean="0"/>
              <a:t>improve</a:t>
            </a:r>
            <a:r>
              <a:rPr lang="fr-FR" dirty="0" smtClean="0"/>
              <a:t> the </a:t>
            </a:r>
            <a:r>
              <a:rPr lang="fr-FR" dirty="0" err="1" smtClean="0"/>
              <a:t>environment</a:t>
            </a:r>
            <a:endParaRPr lang="fr-FR" dirty="0" smtClean="0"/>
          </a:p>
          <a:p>
            <a:pPr lvl="1"/>
            <a:r>
              <a:rPr lang="fr-FR" dirty="0" smtClean="0"/>
              <a:t>Monitoring, supervision, VO administration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63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details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Who</a:t>
            </a:r>
            <a:r>
              <a:rPr lang="fr-FR" dirty="0" smtClean="0"/>
              <a:t> … ?</a:t>
            </a:r>
          </a:p>
          <a:p>
            <a:pPr lvl="1"/>
            <a:r>
              <a:rPr lang="fr-FR" dirty="0" smtClean="0"/>
              <a:t>Hosts : CYFRONET</a:t>
            </a:r>
          </a:p>
          <a:p>
            <a:pPr lvl="1"/>
            <a:r>
              <a:rPr lang="fr-FR" dirty="0" err="1" smtClean="0"/>
              <a:t>Installs</a:t>
            </a:r>
            <a:r>
              <a:rPr lang="fr-FR" dirty="0" smtClean="0"/>
              <a:t> and </a:t>
            </a:r>
            <a:r>
              <a:rPr lang="fr-FR" dirty="0" err="1" smtClean="0"/>
              <a:t>maintains</a:t>
            </a:r>
            <a:r>
              <a:rPr lang="fr-FR" dirty="0" smtClean="0"/>
              <a:t> : CYFRONET </a:t>
            </a:r>
            <a:r>
              <a:rPr lang="fr-FR" dirty="0" err="1" smtClean="0"/>
              <a:t>with</a:t>
            </a:r>
            <a:r>
              <a:rPr lang="fr-FR" dirty="0" smtClean="0"/>
              <a:t> the help of NGI France DIRAC team</a:t>
            </a:r>
          </a:p>
          <a:p>
            <a:r>
              <a:rPr lang="fr-FR" dirty="0" err="1" smtClean="0"/>
              <a:t>When</a:t>
            </a:r>
            <a:r>
              <a:rPr lang="fr-FR" dirty="0" smtClean="0"/>
              <a:t> ?</a:t>
            </a:r>
          </a:p>
          <a:p>
            <a:pPr lvl="1"/>
            <a:r>
              <a:rPr lang="fr-FR" dirty="0" err="1" smtClean="0"/>
              <a:t>Defining</a:t>
            </a:r>
            <a:r>
              <a:rPr lang="fr-FR" dirty="0" smtClean="0"/>
              <a:t> the architecture :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endParaRPr lang="fr-FR" dirty="0" smtClean="0"/>
          </a:p>
          <a:p>
            <a:pPr lvl="1"/>
            <a:r>
              <a:rPr lang="fr-FR" dirty="0" err="1" smtClean="0"/>
              <a:t>Deployment</a:t>
            </a:r>
            <a:r>
              <a:rPr lang="fr-FR" dirty="0" smtClean="0"/>
              <a:t> : by the end of </a:t>
            </a:r>
            <a:r>
              <a:rPr lang="fr-FR" dirty="0" err="1" smtClean="0"/>
              <a:t>January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9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2857500"/>
            <a:ext cx="1428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29 juin 2009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Architecture</a:t>
            </a:r>
            <a:endParaRPr lang="fr-FR" dirty="0"/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 rot="7396081">
            <a:off x="5040312" y="3752851"/>
            <a:ext cx="1152525" cy="361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5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7334-A9BC-422B-8D0F-85A1304A7381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420888"/>
            <a:ext cx="4209083" cy="377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14468"/>
              </p:ext>
            </p:extLst>
          </p:nvPr>
        </p:nvGraphicFramePr>
        <p:xfrm>
          <a:off x="3203848" y="4678265"/>
          <a:ext cx="976313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6" imgW="975732" imgH="1516057" progId="Visio.Drawing.11">
                  <p:link updateAutomatic="1"/>
                </p:oleObj>
              </mc:Choice>
              <mc:Fallback>
                <p:oleObj name="Visio" r:id="rId6" imgW="975732" imgH="1516057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678265"/>
                        <a:ext cx="976313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Proposal</a:t>
            </a:r>
            <a:r>
              <a:rPr lang="fr-FR" dirty="0" smtClean="0"/>
              <a:t> : </a:t>
            </a:r>
            <a:r>
              <a:rPr lang="fr-FR" dirty="0" err="1" smtClean="0"/>
              <a:t>build</a:t>
            </a:r>
            <a:r>
              <a:rPr lang="fr-FR" dirty="0" smtClean="0"/>
              <a:t> an architecture </a:t>
            </a:r>
            <a:r>
              <a:rPr lang="fr-FR" dirty="0" err="1" smtClean="0"/>
              <a:t>similar</a:t>
            </a:r>
            <a:r>
              <a:rPr lang="fr-FR" dirty="0" smtClean="0"/>
              <a:t> to DIRAC French Instance</a:t>
            </a:r>
          </a:p>
          <a:p>
            <a:pPr lvl="1"/>
            <a:r>
              <a:rPr lang="fr-FR" dirty="0" smtClean="0"/>
              <a:t>5 </a:t>
            </a:r>
            <a:r>
              <a:rPr lang="fr-FR" dirty="0" err="1" smtClean="0"/>
              <a:t>VMs</a:t>
            </a:r>
            <a:r>
              <a:rPr lang="fr-FR" dirty="0" smtClean="0"/>
              <a:t> running all services</a:t>
            </a:r>
          </a:p>
          <a:p>
            <a:pPr lvl="1"/>
            <a:r>
              <a:rPr lang="fr-FR" dirty="0" smtClean="0"/>
              <a:t>NFS </a:t>
            </a:r>
            <a:r>
              <a:rPr lang="fr-FR" dirty="0" err="1" smtClean="0"/>
              <a:t>storage</a:t>
            </a:r>
            <a:endParaRPr lang="fr-FR" dirty="0" smtClean="0"/>
          </a:p>
          <a:p>
            <a:pPr lvl="1"/>
            <a:r>
              <a:rPr lang="fr-FR" dirty="0" smtClean="0"/>
              <a:t>MySQL DB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46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Installation/</a:t>
            </a:r>
            <a:r>
              <a:rPr lang="fr-FR" dirty="0" err="1" smtClean="0"/>
              <a:t>Deployment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Preparing</a:t>
            </a:r>
            <a:r>
              <a:rPr lang="fr-FR" dirty="0" smtClean="0"/>
              <a:t> the basics</a:t>
            </a:r>
          </a:p>
          <a:p>
            <a:pPr lvl="1"/>
            <a:r>
              <a:rPr lang="fr-FR" dirty="0" smtClean="0"/>
              <a:t>Hardware, network, </a:t>
            </a:r>
            <a:r>
              <a:rPr lang="fr-FR" dirty="0" err="1" smtClean="0"/>
              <a:t>domain</a:t>
            </a:r>
            <a:r>
              <a:rPr lang="fr-FR" dirty="0" smtClean="0"/>
              <a:t>…</a:t>
            </a:r>
          </a:p>
          <a:p>
            <a:pPr lvl="1"/>
            <a:r>
              <a:rPr lang="fr-FR" dirty="0" err="1"/>
              <a:t>Build</a:t>
            </a:r>
            <a:r>
              <a:rPr lang="fr-FR" dirty="0"/>
              <a:t> installation checklist </a:t>
            </a:r>
          </a:p>
          <a:p>
            <a:r>
              <a:rPr lang="fr-FR" dirty="0" smtClean="0"/>
              <a:t>Putting all </a:t>
            </a:r>
            <a:r>
              <a:rPr lang="fr-FR" dirty="0" err="1" smtClean="0"/>
              <a:t>admins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endParaRPr lang="fr-FR" dirty="0" smtClean="0"/>
          </a:p>
          <a:p>
            <a:pPr lvl="1"/>
            <a:r>
              <a:rPr lang="fr-FR" dirty="0" smtClean="0"/>
              <a:t>Quick DIRAC training ?</a:t>
            </a:r>
          </a:p>
          <a:p>
            <a:pPr lvl="1"/>
            <a:r>
              <a:rPr lang="fr-FR" dirty="0" err="1" smtClean="0"/>
              <a:t>Step</a:t>
            </a:r>
            <a:r>
              <a:rPr lang="fr-FR" dirty="0" smtClean="0"/>
              <a:t> by </a:t>
            </a:r>
            <a:r>
              <a:rPr lang="fr-FR" dirty="0" err="1" smtClean="0"/>
              <a:t>step</a:t>
            </a:r>
            <a:r>
              <a:rPr lang="fr-FR" dirty="0" smtClean="0"/>
              <a:t> installation ?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17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: </a:t>
            </a:r>
            <a:r>
              <a:rPr lang="fr-FR" dirty="0" err="1" smtClean="0"/>
              <a:t>making</a:t>
            </a:r>
            <a:r>
              <a:rPr lang="fr-FR" dirty="0" smtClean="0"/>
              <a:t> the </a:t>
            </a:r>
            <a:r>
              <a:rPr lang="fr-FR" dirty="0" err="1" smtClean="0"/>
              <a:t>damn</a:t>
            </a:r>
            <a:r>
              <a:rPr lang="fr-FR" dirty="0" smtClean="0"/>
              <a:t> </a:t>
            </a:r>
            <a:r>
              <a:rPr lang="fr-FR" dirty="0" err="1" smtClean="0"/>
              <a:t>thing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Internal</a:t>
            </a:r>
            <a:r>
              <a:rPr lang="fr-FR" dirty="0" smtClean="0"/>
              <a:t> monitoring of the services</a:t>
            </a:r>
          </a:p>
          <a:p>
            <a:pPr lvl="1"/>
            <a:r>
              <a:rPr lang="fr-FR" dirty="0" err="1"/>
              <a:t>Disk</a:t>
            </a:r>
            <a:r>
              <a:rPr lang="fr-FR" dirty="0"/>
              <a:t>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smtClean="0"/>
              <a:t>&amp; memory </a:t>
            </a:r>
            <a:r>
              <a:rPr lang="fr-FR" dirty="0" err="1" smtClean="0"/>
              <a:t>consumption</a:t>
            </a:r>
            <a:r>
              <a:rPr lang="fr-FR" dirty="0" smtClean="0"/>
              <a:t>, swap </a:t>
            </a:r>
            <a:r>
              <a:rPr lang="fr-FR" dirty="0" err="1"/>
              <a:t>space</a:t>
            </a:r>
            <a:endParaRPr lang="fr-FR" dirty="0"/>
          </a:p>
          <a:p>
            <a:pPr lvl="1"/>
            <a:r>
              <a:rPr lang="fr-FR" dirty="0"/>
              <a:t>CPU </a:t>
            </a:r>
            <a:r>
              <a:rPr lang="fr-FR" dirty="0" err="1"/>
              <a:t>load</a:t>
            </a:r>
            <a:r>
              <a:rPr lang="fr-FR" dirty="0"/>
              <a:t>, I/O </a:t>
            </a:r>
            <a:r>
              <a:rPr lang="fr-FR" dirty="0" err="1"/>
              <a:t>traffic</a:t>
            </a:r>
            <a:endParaRPr lang="fr-FR" dirty="0"/>
          </a:p>
          <a:p>
            <a:pPr lvl="1"/>
            <a:r>
              <a:rPr lang="fr-FR" dirty="0" smtClean="0"/>
              <a:t>nb </a:t>
            </a:r>
            <a:r>
              <a:rPr lang="fr-FR" dirty="0"/>
              <a:t>of open file </a:t>
            </a:r>
            <a:r>
              <a:rPr lang="fr-FR" dirty="0" err="1"/>
              <a:t>descriptors</a:t>
            </a:r>
            <a:r>
              <a:rPr lang="fr-FR" dirty="0"/>
              <a:t>/sockets</a:t>
            </a:r>
          </a:p>
          <a:p>
            <a:pPr lvl="1"/>
            <a:r>
              <a:rPr lang="fr-FR" dirty="0" err="1"/>
              <a:t>Certificates</a:t>
            </a:r>
            <a:r>
              <a:rPr lang="fr-FR" dirty="0"/>
              <a:t> </a:t>
            </a:r>
            <a:r>
              <a:rPr lang="fr-FR" dirty="0" smtClean="0"/>
              <a:t>expiration and CA/</a:t>
            </a:r>
            <a:r>
              <a:rPr lang="fr-FR" dirty="0" err="1" smtClean="0"/>
              <a:t>CRLs</a:t>
            </a:r>
            <a:r>
              <a:rPr lang="fr-FR" dirty="0" smtClean="0"/>
              <a:t> </a:t>
            </a:r>
            <a:r>
              <a:rPr lang="fr-FR" dirty="0" err="1"/>
              <a:t>renewals</a:t>
            </a:r>
            <a:endParaRPr lang="fr-FR" dirty="0"/>
          </a:p>
          <a:p>
            <a:pPr lvl="1"/>
            <a:r>
              <a:rPr lang="fr-FR" dirty="0" err="1"/>
              <a:t>Pinging</a:t>
            </a:r>
            <a:r>
              <a:rPr lang="fr-FR" dirty="0"/>
              <a:t> crucial </a:t>
            </a:r>
            <a:r>
              <a:rPr lang="fr-FR" dirty="0" smtClean="0"/>
              <a:t>services</a:t>
            </a:r>
          </a:p>
          <a:p>
            <a:pPr lvl="1"/>
            <a:r>
              <a:rPr lang="fr-FR" dirty="0" smtClean="0"/>
              <a:t>…</a:t>
            </a:r>
            <a:endParaRPr lang="fr-FR" dirty="0"/>
          </a:p>
          <a:p>
            <a:r>
              <a:rPr lang="fr-FR" dirty="0" smtClean="0"/>
              <a:t>Start </a:t>
            </a:r>
            <a:r>
              <a:rPr lang="fr-FR" dirty="0" err="1" smtClean="0"/>
              <a:t>testing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03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things</a:t>
            </a:r>
            <a:r>
              <a:rPr lang="fr-FR" dirty="0" smtClean="0"/>
              <a:t> to </a:t>
            </a:r>
            <a:r>
              <a:rPr lang="fr-FR" dirty="0" err="1" smtClean="0"/>
              <a:t>consider</a:t>
            </a:r>
            <a:r>
              <a:rPr lang="fr-FR" dirty="0" smtClean="0"/>
              <a:t>… </a:t>
            </a:r>
            <a:r>
              <a:rPr lang="fr-FR" dirty="0" err="1" smtClean="0"/>
              <a:t>later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Mirror/</a:t>
            </a:r>
            <a:r>
              <a:rPr lang="fr-FR" dirty="0" err="1" smtClean="0"/>
              <a:t>replicas</a:t>
            </a:r>
            <a:endParaRPr lang="fr-FR" dirty="0" smtClean="0"/>
          </a:p>
          <a:p>
            <a:pPr lvl="1"/>
            <a:r>
              <a:rPr lang="fr-FR" dirty="0" smtClean="0"/>
              <a:t>Will </a:t>
            </a:r>
            <a:r>
              <a:rPr lang="fr-FR" dirty="0" err="1" smtClean="0"/>
              <a:t>try</a:t>
            </a:r>
            <a:r>
              <a:rPr lang="fr-FR" dirty="0" smtClean="0"/>
              <a:t>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in NGI France</a:t>
            </a:r>
          </a:p>
          <a:p>
            <a:pPr lvl="1"/>
            <a:endParaRPr lang="fr-FR" dirty="0" smtClean="0"/>
          </a:p>
          <a:p>
            <a:r>
              <a:rPr lang="fr-FR" dirty="0" err="1" smtClean="0"/>
              <a:t>Community</a:t>
            </a:r>
            <a:r>
              <a:rPr lang="fr-FR" dirty="0" smtClean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smtClean="0"/>
              <a:t>services</a:t>
            </a:r>
          </a:p>
          <a:p>
            <a:pPr lvl="1"/>
            <a:r>
              <a:rPr lang="fr-FR" dirty="0" smtClean="0"/>
              <a:t>Will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progressively</a:t>
            </a:r>
            <a:r>
              <a:rPr lang="fr-FR" dirty="0" smtClean="0"/>
              <a:t> </a:t>
            </a:r>
            <a:r>
              <a:rPr lang="fr-FR" dirty="0" err="1" smtClean="0"/>
              <a:t>introduced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pilot </a:t>
            </a:r>
            <a:r>
              <a:rPr lang="fr-FR" dirty="0" err="1" smtClean="0"/>
              <a:t>communities</a:t>
            </a:r>
            <a:r>
              <a:rPr lang="fr-FR" dirty="0" smtClean="0"/>
              <a:t> </a:t>
            </a:r>
            <a:r>
              <a:rPr lang="fr-FR" dirty="0" err="1" smtClean="0"/>
              <a:t>join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Operations setup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January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37762"/>
      </p:ext>
    </p:extLst>
  </p:cSld>
  <p:clrMapOvr>
    <a:masterClrMapping/>
  </p:clrMapOvr>
</p:sld>
</file>

<file path=ppt/theme/theme1.xml><?xml version="1.0" encoding="utf-8"?>
<a:theme xmlns:a="http://schemas.openxmlformats.org/drawingml/2006/main" name="francegril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239</Words>
  <Application>Microsoft Office PowerPoint</Application>
  <PresentationFormat>Affichage à l'écran (4:3)</PresentationFormat>
  <Paragraphs>61</Paragraphs>
  <Slides>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francegrilles</vt:lpstr>
      <vt:lpstr>C:\Documents and Settings\Jacques GARNIER\Mes documents\vmware\Archi_dirac.vsd\Dessin\~Page 1\Storage</vt:lpstr>
      <vt:lpstr>Setting up a DIRAC pilot instance for EGI  Gilles Mathieu</vt:lpstr>
      <vt:lpstr>What does "setting up a pilot service" means ?</vt:lpstr>
      <vt:lpstr>Practical details</vt:lpstr>
      <vt:lpstr>Architecture</vt:lpstr>
      <vt:lpstr>Installation/Deployment</vt:lpstr>
      <vt:lpstr>Following steps : making the damn thing work</vt:lpstr>
      <vt:lpstr>Other things to consider… later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Correia</dc:creator>
  <cp:lastModifiedBy>Gilles MATHIEU</cp:lastModifiedBy>
  <cp:revision>31</cp:revision>
  <dcterms:created xsi:type="dcterms:W3CDTF">2011-09-29T14:02:32Z</dcterms:created>
  <dcterms:modified xsi:type="dcterms:W3CDTF">2014-01-14T11:52:39Z</dcterms:modified>
</cp:coreProperties>
</file>