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Default Extension="gif" ContentType="image/gi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6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40ECB-31D6-3346-990E-883BE1F5169C}" type="datetimeFigureOut">
              <a:rPr lang="en-US" smtClean="0"/>
              <a:pPr/>
              <a:t>1/14/14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FC752-D93B-BD4A-A0AB-1354886DC3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BF2AB2-DE28-7F4D-9D0F-F72D38207E0A}" type="datetimeFigureOut">
              <a:rPr lang="en-US" smtClean="0"/>
              <a:pPr/>
              <a:t>1/14/14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2812AE-7F9D-7B45-91EE-89E6C562C4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812AE-7F9D-7B45-91EE-89E6C562C4D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2812AE-7F9D-7B45-91EE-89E6C562C4D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Relationship Id="rId3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Relationship Id="rId3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Relationship Id="rId3" Type="http://schemas.openxmlformats.org/officeDocument/2006/relationships/image" Target="../media/image2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Relationship Id="rId3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Relationship Id="rId3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Relationship Id="rId3" Type="http://schemas.openxmlformats.org/officeDocument/2006/relationships/image" Target="../media/image2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01/14/14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D4E Workplan (R.Graciani)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955D-3AC5-5746-97B9-4DC815048DE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gi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704" y="427616"/>
            <a:ext cx="1308100" cy="1447800"/>
          </a:xfrm>
          <a:prstGeom prst="rect">
            <a:avLst/>
          </a:prstGeom>
        </p:spPr>
      </p:pic>
      <p:pic>
        <p:nvPicPr>
          <p:cNvPr id="8" name="Picture 7" descr="Dirac_symbol_RG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2200" y="427616"/>
            <a:ext cx="1476000" cy="1476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48"/>
            <a:ext cx="8229600" cy="1143000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0948"/>
            <a:ext cx="8229600" cy="5195402"/>
          </a:xfrm>
        </p:spPr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01/14/14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D4E Workplan (R.Graciani)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955D-3AC5-5746-97B9-4DC815048DE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gi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650526" cy="720000"/>
          </a:xfrm>
          <a:prstGeom prst="rect">
            <a:avLst/>
          </a:prstGeom>
        </p:spPr>
      </p:pic>
      <p:pic>
        <p:nvPicPr>
          <p:cNvPr id="8" name="Picture 7" descr="Dirac_symbol_RG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6800" y="274638"/>
            <a:ext cx="720000" cy="72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01/14/14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D4E Workplan (R.Graciani)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955D-3AC5-5746-97B9-4DC815048DE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gi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704" y="427616"/>
            <a:ext cx="1308100" cy="1447800"/>
          </a:xfrm>
          <a:prstGeom prst="rect">
            <a:avLst/>
          </a:prstGeom>
        </p:spPr>
      </p:pic>
      <p:pic>
        <p:nvPicPr>
          <p:cNvPr id="8" name="Picture 7" descr="Dirac_symbol_RG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82200" y="427616"/>
            <a:ext cx="1476000" cy="1476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48"/>
            <a:ext cx="8229600" cy="1143000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60948"/>
            <a:ext cx="4038600" cy="51954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60948"/>
            <a:ext cx="4038600" cy="51954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01/14/14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D4E Workplan (R.Graciani)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955D-3AC5-5746-97B9-4DC815048DE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egi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650526" cy="720000"/>
          </a:xfrm>
          <a:prstGeom prst="rect">
            <a:avLst/>
          </a:prstGeom>
        </p:spPr>
      </p:pic>
      <p:pic>
        <p:nvPicPr>
          <p:cNvPr id="9" name="Picture 8" descr="Dirac_symbol_RG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6800" y="274638"/>
            <a:ext cx="720000" cy="72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523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4994"/>
            <a:ext cx="4040188" cy="45013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523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4994"/>
            <a:ext cx="4041775" cy="45013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01/14/14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D4E Workplan (R.Graciani)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955D-3AC5-5746-97B9-4DC815048DE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 descr="egi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650526" cy="720000"/>
          </a:xfrm>
          <a:prstGeom prst="rect">
            <a:avLst/>
          </a:prstGeom>
        </p:spPr>
      </p:pic>
      <p:pic>
        <p:nvPicPr>
          <p:cNvPr id="11" name="Picture 10" descr="Dirac_symbol_RG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6800" y="274638"/>
            <a:ext cx="720000" cy="72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01/14/14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D4E Workplan (R.Graciani)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955D-3AC5-5746-97B9-4DC815048DE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 descr="egiLOGO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74638"/>
            <a:ext cx="650526" cy="720000"/>
          </a:xfrm>
          <a:prstGeom prst="rect">
            <a:avLst/>
          </a:prstGeom>
        </p:spPr>
      </p:pic>
      <p:pic>
        <p:nvPicPr>
          <p:cNvPr id="7" name="Picture 6" descr="Dirac_symbol_RG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6800" y="274638"/>
            <a:ext cx="720000" cy="72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01/14/14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D4E Workplan (R.Graciani)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955D-3AC5-5746-97B9-4DC815048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4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7438"/>
            <a:ext cx="8229600" cy="5208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_tradnl" smtClean="0"/>
              <a:t>01/14/14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D4E Workplan (R.Graciani)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8955D-3AC5-5746-97B9-4DC815048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WorkPlan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EGI – DIRAC Collaboration</a:t>
            </a:r>
          </a:p>
          <a:p>
            <a:r>
              <a:rPr lang="en-US" smtClean="0"/>
              <a:t>(R. Graciani)</a:t>
            </a:r>
          </a:p>
          <a:p>
            <a:r>
              <a:rPr lang="en-US" smtClean="0"/>
              <a:t>Jan 14th 2014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Outcome of 8 hour meeting </a:t>
            </a:r>
          </a:p>
          <a:p>
            <a:pPr lvl="1"/>
            <a:r>
              <a:rPr lang="en-US" dirty="0" smtClean="0"/>
              <a:t>EGI – DIRAC – Communities</a:t>
            </a:r>
          </a:p>
          <a:p>
            <a:pPr lvl="1"/>
            <a:r>
              <a:rPr lang="en-US" dirty="0" smtClean="0"/>
              <a:t>Agenda: </a:t>
            </a:r>
          </a:p>
          <a:p>
            <a:r>
              <a:rPr lang="en-US" dirty="0" smtClean="0"/>
              <a:t>Different use cases</a:t>
            </a:r>
          </a:p>
          <a:p>
            <a:pPr lvl="1"/>
            <a:r>
              <a:rPr lang="en-US" dirty="0" smtClean="0"/>
              <a:t>Grid</a:t>
            </a:r>
          </a:p>
          <a:p>
            <a:pPr lvl="1"/>
            <a:r>
              <a:rPr lang="en-US" dirty="0" smtClean="0"/>
              <a:t>Cloud</a:t>
            </a:r>
          </a:p>
          <a:p>
            <a:pPr lvl="1"/>
            <a:r>
              <a:rPr lang="en-US" dirty="0" smtClean="0"/>
              <a:t>Data Management</a:t>
            </a:r>
          </a:p>
          <a:p>
            <a:r>
              <a:rPr lang="en-US" dirty="0" smtClean="0"/>
              <a:t>Different time lines</a:t>
            </a:r>
          </a:p>
          <a:p>
            <a:pPr lvl="1"/>
            <a:r>
              <a:rPr lang="en-US" dirty="0" smtClean="0"/>
              <a:t>Ready to go</a:t>
            </a:r>
          </a:p>
          <a:p>
            <a:pPr lvl="1"/>
            <a:r>
              <a:rPr lang="en-US" dirty="0" smtClean="0"/>
              <a:t>Development/validation required</a:t>
            </a:r>
          </a:p>
          <a:p>
            <a:pPr lvl="1"/>
            <a:r>
              <a:rPr lang="en-US" dirty="0" smtClean="0"/>
              <a:t>Under study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01/14/14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D4E Workplan (R.Graciani)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C25B16-1841-484F-B3E9-E97C74E1B25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Ready to 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WeNMR</a:t>
            </a:r>
            <a:r>
              <a:rPr lang="en-US" dirty="0" smtClean="0"/>
              <a:t> portals (A.B. / R.G – A.T.)</a:t>
            </a:r>
          </a:p>
          <a:p>
            <a:pPr lvl="1"/>
            <a:r>
              <a:rPr lang="en-US" dirty="0" smtClean="0"/>
              <a:t>Similar case to CREATIS in France-Grilles</a:t>
            </a:r>
          </a:p>
          <a:p>
            <a:pPr lvl="1"/>
            <a:r>
              <a:rPr lang="en-US" dirty="0" smtClean="0"/>
              <a:t>Will use command line to submit tasks to grid</a:t>
            </a:r>
          </a:p>
          <a:p>
            <a:pPr lvl="1"/>
            <a:r>
              <a:rPr lang="en-US" dirty="0" smtClean="0"/>
              <a:t>Explore the usage of Clouds / Desktop Grids</a:t>
            </a:r>
          </a:p>
          <a:p>
            <a:pPr lvl="1"/>
            <a:r>
              <a:rPr lang="en-US" dirty="0" smtClean="0"/>
              <a:t>Next iteration end of Jan in </a:t>
            </a:r>
            <a:r>
              <a:rPr lang="en-US" dirty="0" err="1" smtClean="0"/>
              <a:t>Utrech</a:t>
            </a:r>
            <a:endParaRPr lang="en-US" dirty="0" smtClean="0"/>
          </a:p>
          <a:p>
            <a:pPr lvl="1"/>
            <a:r>
              <a:rPr lang="en-US" dirty="0" smtClean="0"/>
              <a:t>Target date mid Feb</a:t>
            </a:r>
          </a:p>
          <a:p>
            <a:r>
              <a:rPr lang="en-US" dirty="0" smtClean="0"/>
              <a:t>CAVIGRID (I.B. / V.M.)</a:t>
            </a:r>
          </a:p>
          <a:p>
            <a:pPr lvl="1"/>
            <a:r>
              <a:rPr lang="en-US" dirty="0" err="1" smtClean="0"/>
              <a:t>VMs</a:t>
            </a:r>
            <a:r>
              <a:rPr lang="en-US" dirty="0" smtClean="0"/>
              <a:t> ready</a:t>
            </a:r>
          </a:p>
          <a:p>
            <a:pPr lvl="1"/>
            <a:r>
              <a:rPr lang="en-US" dirty="0" smtClean="0"/>
              <a:t>Will be validated in </a:t>
            </a:r>
            <a:r>
              <a:rPr lang="en-US" dirty="0" err="1" smtClean="0"/>
              <a:t>FedCloud</a:t>
            </a:r>
            <a:endParaRPr lang="en-US" dirty="0" smtClean="0"/>
          </a:p>
          <a:p>
            <a:pPr lvl="1"/>
            <a:r>
              <a:rPr lang="en-US" dirty="0" smtClean="0"/>
              <a:t>Next iteration end of Jan in Valencia</a:t>
            </a:r>
          </a:p>
          <a:p>
            <a:pPr lvl="1"/>
            <a:r>
              <a:rPr lang="en-US" dirty="0" smtClean="0"/>
              <a:t>Target end of February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01/14/14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D4E Workplan (R.Graciani)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955D-3AC5-5746-97B9-4DC815048DE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 validation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I-Marine (P.P. / R.G.-A.T.)</a:t>
            </a:r>
          </a:p>
          <a:p>
            <a:pPr lvl="1"/>
            <a:r>
              <a:rPr lang="en-US" dirty="0" err="1" smtClean="0"/>
              <a:t>VMs</a:t>
            </a:r>
            <a:r>
              <a:rPr lang="en-US" dirty="0" smtClean="0"/>
              <a:t> Brokering for external </a:t>
            </a:r>
            <a:r>
              <a:rPr lang="en-US" dirty="0" err="1" smtClean="0"/>
              <a:t>JobServer</a:t>
            </a:r>
            <a:endParaRPr lang="en-US" dirty="0" smtClean="0"/>
          </a:p>
          <a:p>
            <a:pPr lvl="1"/>
            <a:r>
              <a:rPr lang="en-US" dirty="0" err="1" smtClean="0"/>
              <a:t>VMs</a:t>
            </a:r>
            <a:r>
              <a:rPr lang="en-US" dirty="0" smtClean="0"/>
              <a:t> ready </a:t>
            </a:r>
          </a:p>
          <a:p>
            <a:pPr lvl="1"/>
            <a:r>
              <a:rPr lang="en-US" dirty="0" smtClean="0"/>
              <a:t>Legal issue</a:t>
            </a:r>
          </a:p>
          <a:p>
            <a:pPr lvl="1"/>
            <a:r>
              <a:rPr lang="en-US" dirty="0" smtClean="0"/>
              <a:t>Next iteration: </a:t>
            </a:r>
            <a:r>
              <a:rPr lang="en-US" dirty="0" err="1" smtClean="0"/>
              <a:t>FedCloud</a:t>
            </a:r>
            <a:r>
              <a:rPr lang="en-US" dirty="0" smtClean="0"/>
              <a:t> Use case</a:t>
            </a:r>
          </a:p>
          <a:p>
            <a:r>
              <a:rPr lang="en-US" dirty="0" smtClean="0"/>
              <a:t>INRIA (I.B. / V.M.)</a:t>
            </a:r>
          </a:p>
          <a:p>
            <a:pPr lvl="1"/>
            <a:r>
              <a:rPr lang="en-US" dirty="0" smtClean="0"/>
              <a:t>Engineering use case in </a:t>
            </a:r>
            <a:r>
              <a:rPr lang="en-US" dirty="0" err="1" smtClean="0"/>
              <a:t>FedCloud</a:t>
            </a:r>
            <a:endParaRPr lang="en-US" dirty="0" smtClean="0"/>
          </a:p>
          <a:p>
            <a:pPr lvl="1"/>
            <a:r>
              <a:rPr lang="en-US" dirty="0" smtClean="0"/>
              <a:t>Pending VO / user certificate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01/14/14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D4E Workplan (R.Graciani)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955D-3AC5-5746-97B9-4DC815048DE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studied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EISCAT – EISCAT3D (I.H. / M.K. – S.)</a:t>
            </a:r>
          </a:p>
          <a:p>
            <a:pPr lvl="1"/>
            <a:r>
              <a:rPr lang="en-US" dirty="0" smtClean="0"/>
              <a:t>Metadata registration</a:t>
            </a:r>
          </a:p>
          <a:p>
            <a:pPr lvl="1"/>
            <a:r>
              <a:rPr lang="en-US" dirty="0" smtClean="0"/>
              <a:t>Data access</a:t>
            </a:r>
          </a:p>
          <a:p>
            <a:pPr lvl="1"/>
            <a:r>
              <a:rPr lang="en-US" dirty="0" smtClean="0"/>
              <a:t>Next virtual iteration end of Jan</a:t>
            </a:r>
          </a:p>
          <a:p>
            <a:pPr lvl="1"/>
            <a:r>
              <a:rPr lang="en-US" dirty="0" smtClean="0"/>
              <a:t>Community meeting 6-7 Feb (Cardiff)</a:t>
            </a:r>
          </a:p>
          <a:p>
            <a:r>
              <a:rPr lang="en-US" dirty="0" smtClean="0"/>
              <a:t>Auger (G.R. / R.G.)</a:t>
            </a:r>
          </a:p>
          <a:p>
            <a:pPr lvl="1"/>
            <a:r>
              <a:rPr lang="en-US" dirty="0" smtClean="0"/>
              <a:t>MC Simulation + Post processing on Grid</a:t>
            </a:r>
          </a:p>
          <a:p>
            <a:pPr lvl="1"/>
            <a:r>
              <a:rPr lang="en-US" dirty="0" smtClean="0"/>
              <a:t>EGI </a:t>
            </a:r>
            <a:r>
              <a:rPr lang="en-US" dirty="0" err="1" smtClean="0"/>
              <a:t>Webminar</a:t>
            </a:r>
            <a:endParaRPr lang="en-US" dirty="0" smtClean="0"/>
          </a:p>
          <a:p>
            <a:pPr lvl="1"/>
            <a:r>
              <a:rPr lang="en-US" dirty="0" smtClean="0"/>
              <a:t>CTA Tutorial 13-14 Feb (TBC)</a:t>
            </a:r>
          </a:p>
          <a:p>
            <a:pPr lvl="1"/>
            <a:r>
              <a:rPr lang="en-US" dirty="0" smtClean="0"/>
              <a:t>Next iteration end of Feb in Granada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01/14/14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D4E Workplan (R.Graciani)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955D-3AC5-5746-97B9-4DC815048DE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studied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CFD-Online / Brain studies (I.B. / V.M.)</a:t>
            </a:r>
          </a:p>
          <a:p>
            <a:pPr lvl="1"/>
            <a:r>
              <a:rPr lang="en-US" dirty="0" smtClean="0"/>
              <a:t>Data access</a:t>
            </a:r>
          </a:p>
          <a:p>
            <a:pPr lvl="1"/>
            <a:r>
              <a:rPr lang="en-US" dirty="0" smtClean="0"/>
              <a:t>Legal issues</a:t>
            </a:r>
          </a:p>
          <a:p>
            <a:pPr lvl="1"/>
            <a:r>
              <a:rPr lang="en-US" dirty="0" err="1" smtClean="0"/>
              <a:t>Realtime</a:t>
            </a:r>
            <a:r>
              <a:rPr lang="en-US" dirty="0" smtClean="0"/>
              <a:t> requirements</a:t>
            </a:r>
          </a:p>
          <a:p>
            <a:pPr lvl="1"/>
            <a:r>
              <a:rPr lang="en-US" dirty="0" smtClean="0"/>
              <a:t>Next iteration end of Jan in </a:t>
            </a:r>
            <a:r>
              <a:rPr lang="en-US" dirty="0" smtClean="0"/>
              <a:t>Valencia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01/14/14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D4E Workplan (R.Graciani)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955D-3AC5-5746-97B9-4DC815048DE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GRNET (K.K. / )</a:t>
            </a:r>
          </a:p>
          <a:p>
            <a:pPr lvl="1"/>
            <a:r>
              <a:rPr lang="en-US" dirty="0" smtClean="0"/>
              <a:t>Cloud use cases</a:t>
            </a:r>
          </a:p>
          <a:p>
            <a:pPr lvl="1"/>
            <a:r>
              <a:rPr lang="en-US" dirty="0" smtClean="0"/>
              <a:t>Could not attend F2F meeting</a:t>
            </a:r>
          </a:p>
          <a:p>
            <a:pPr lvl="1"/>
            <a:r>
              <a:rPr lang="en-US" dirty="0" smtClean="0"/>
              <a:t>Next iteration during Feb Follow up meeting</a:t>
            </a:r>
          </a:p>
          <a:p>
            <a:r>
              <a:rPr lang="en-US" dirty="0" err="1" smtClean="0"/>
              <a:t>COMSs</a:t>
            </a:r>
            <a:r>
              <a:rPr lang="en-US" dirty="0" smtClean="0"/>
              <a:t> (D.L. / V.M.)</a:t>
            </a:r>
          </a:p>
          <a:p>
            <a:pPr lvl="1"/>
            <a:r>
              <a:rPr lang="en-US" dirty="0" smtClean="0"/>
              <a:t>Workflow </a:t>
            </a:r>
            <a:r>
              <a:rPr lang="en-US" dirty="0" err="1" smtClean="0"/>
              <a:t>paralelization</a:t>
            </a:r>
            <a:r>
              <a:rPr lang="en-US" dirty="0" smtClean="0"/>
              <a:t> framework</a:t>
            </a:r>
          </a:p>
          <a:p>
            <a:pPr lvl="1"/>
            <a:r>
              <a:rPr lang="en-US" dirty="0" smtClean="0"/>
              <a:t>Next iteration: </a:t>
            </a:r>
            <a:r>
              <a:rPr lang="en-US" dirty="0" err="1" smtClean="0"/>
              <a:t>FedCloud</a:t>
            </a:r>
            <a:r>
              <a:rPr lang="en-US" dirty="0" smtClean="0"/>
              <a:t> </a:t>
            </a:r>
            <a:r>
              <a:rPr lang="en-US" smtClean="0"/>
              <a:t>Use </a:t>
            </a:r>
            <a:r>
              <a:rPr lang="en-US" smtClean="0"/>
              <a:t>case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_tradnl" smtClean="0"/>
              <a:t>01/14/14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D4E Workplan (R.Graciani)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8955D-3AC5-5746-97B9-4DC815048DE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RAC-EGI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DIRAC-EGI_Template.potx</Template>
  <TotalTime>193</TotalTime>
  <Words>374</Words>
  <Application>Microsoft Macintosh PowerPoint</Application>
  <PresentationFormat>On-screen Show (4:3)</PresentationFormat>
  <Paragraphs>83</Paragraphs>
  <Slides>7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DIRAC-EGI_Template</vt:lpstr>
      <vt:lpstr>WorkPlan</vt:lpstr>
      <vt:lpstr>Slide 2</vt:lpstr>
      <vt:lpstr>Ready to go</vt:lpstr>
      <vt:lpstr>Require validation</vt:lpstr>
      <vt:lpstr>To be studied</vt:lpstr>
      <vt:lpstr>To be studied</vt:lpstr>
      <vt:lpstr>To be defined</vt:lpstr>
    </vt:vector>
  </TitlesOfParts>
  <Company>Universidad de Barcelona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Ricardo Graciani Diaz</dc:creator>
  <cp:lastModifiedBy>Ricardo Graciani Diaz</cp:lastModifiedBy>
  <cp:revision>4</cp:revision>
  <dcterms:created xsi:type="dcterms:W3CDTF">2014-01-14T06:42:02Z</dcterms:created>
  <dcterms:modified xsi:type="dcterms:W3CDTF">2014-01-14T09:50:30Z</dcterms:modified>
</cp:coreProperties>
</file>