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4" r:id="rId3"/>
    <p:sldId id="355" r:id="rId4"/>
    <p:sldId id="399" r:id="rId5"/>
    <p:sldId id="402" r:id="rId6"/>
    <p:sldId id="400" r:id="rId7"/>
    <p:sldId id="407" r:id="rId8"/>
    <p:sldId id="401" r:id="rId9"/>
    <p:sldId id="415" r:id="rId10"/>
    <p:sldId id="417" r:id="rId11"/>
    <p:sldId id="481" r:id="rId12"/>
    <p:sldId id="482" r:id="rId13"/>
    <p:sldId id="483" r:id="rId14"/>
    <p:sldId id="484" r:id="rId15"/>
    <p:sldId id="485" r:id="rId16"/>
    <p:sldId id="486" r:id="rId17"/>
    <p:sldId id="463" r:id="rId18"/>
    <p:sldId id="419" r:id="rId19"/>
    <p:sldId id="352" r:id="rId20"/>
    <p:sldId id="480" r:id="rId21"/>
    <p:sldId id="477" r:id="rId22"/>
    <p:sldId id="478" r:id="rId23"/>
    <p:sldId id="479" r:id="rId24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FF7"/>
    <a:srgbClr val="4090C8"/>
    <a:srgbClr val="12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7" autoAdjust="0"/>
    <p:restoredTop sz="89377" autoAdjust="0"/>
  </p:normalViewPr>
  <p:slideViewPr>
    <p:cSldViewPr snapToGrid="0" snapToObjects="1"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image" Target="../media/image23.jpeg"/><Relationship Id="rId2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image" Target="../media/image23.jpeg"/><Relationship Id="rId2" Type="http://schemas.openxmlformats.org/officeDocument/2006/relationships/image" Target="../media/image2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8E7FD-237F-4B82-8FD5-2A4F7574836A}" type="doc">
      <dgm:prSet loTypeId="urn:microsoft.com/office/officeart/2005/8/layout/vList3#1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E42B31B2-D853-4F39-9403-DE500FB3A2C4}">
      <dgm:prSet phldrT="[Text]"/>
      <dgm:spPr>
        <a:solidFill>
          <a:schemeClr val="accent6"/>
        </a:solidFill>
      </dgm:spPr>
      <dgm:t>
        <a:bodyPr/>
        <a:lstStyle/>
        <a:p>
          <a:r>
            <a:rPr lang="en-GB" b="1" noProof="0" dirty="0" smtClean="0"/>
            <a:t>The initiative </a:t>
          </a:r>
        </a:p>
        <a:p>
          <a:r>
            <a:rPr lang="en-GB" noProof="0" dirty="0" smtClean="0"/>
            <a:t>(the v</a:t>
          </a:r>
          <a:r>
            <a:rPr lang="en-US" noProof="0" dirty="0" err="1" smtClean="0"/>
            <a:t>isionary</a:t>
          </a:r>
          <a:r>
            <a:rPr lang="en-US" noProof="0" dirty="0" smtClean="0"/>
            <a:t> leadership</a:t>
          </a:r>
          <a:r>
            <a:rPr lang="en-GB" noProof="0" dirty="0" smtClean="0"/>
            <a:t>)</a:t>
          </a:r>
          <a:endParaRPr lang="en-GB" noProof="0" dirty="0"/>
        </a:p>
      </dgm:t>
    </dgm:pt>
    <dgm:pt modelId="{E5529E1B-2A3D-42B6-BD03-311C0B2AFBFF}" type="parTrans" cxnId="{E1259151-A11A-4708-AD60-E40FC3DB70A4}">
      <dgm:prSet/>
      <dgm:spPr/>
      <dgm:t>
        <a:bodyPr/>
        <a:lstStyle/>
        <a:p>
          <a:endParaRPr lang="en-GB" noProof="0"/>
        </a:p>
      </dgm:t>
    </dgm:pt>
    <dgm:pt modelId="{0A52678A-E8E5-48D2-9BDA-D7DAF2E5E912}" type="sibTrans" cxnId="{E1259151-A11A-4708-AD60-E40FC3DB70A4}">
      <dgm:prSet/>
      <dgm:spPr/>
      <dgm:t>
        <a:bodyPr/>
        <a:lstStyle/>
        <a:p>
          <a:endParaRPr lang="en-GB" noProof="0"/>
        </a:p>
      </dgm:t>
    </dgm:pt>
    <dgm:pt modelId="{D98B84FC-2B2F-47DC-97B7-0C85B2D9B782}">
      <dgm:prSet phldrT="[Text]"/>
      <dgm:spPr/>
      <dgm:t>
        <a:bodyPr/>
        <a:lstStyle/>
        <a:p>
          <a:r>
            <a:rPr lang="en-GB" b="1" noProof="0" smtClean="0"/>
            <a:t>The e-infrastructure</a:t>
          </a:r>
        </a:p>
        <a:p>
          <a:r>
            <a:rPr lang="en-GB" b="0" noProof="0" smtClean="0"/>
            <a:t>(the operational platform)</a:t>
          </a:r>
        </a:p>
      </dgm:t>
    </dgm:pt>
    <dgm:pt modelId="{A60AC02B-190D-486C-9925-F6BE2DD628B7}" type="parTrans" cxnId="{58356DC4-5B2B-4005-BD0D-F964C4AF9D31}">
      <dgm:prSet/>
      <dgm:spPr/>
      <dgm:t>
        <a:bodyPr/>
        <a:lstStyle/>
        <a:p>
          <a:endParaRPr lang="en-GB" noProof="0"/>
        </a:p>
      </dgm:t>
    </dgm:pt>
    <dgm:pt modelId="{F3447F19-B92C-4A58-8AD8-C448A76D59F3}" type="sibTrans" cxnId="{58356DC4-5B2B-4005-BD0D-F964C4AF9D31}">
      <dgm:prSet/>
      <dgm:spPr/>
      <dgm:t>
        <a:bodyPr/>
        <a:lstStyle/>
        <a:p>
          <a:endParaRPr lang="en-GB" noProof="0"/>
        </a:p>
      </dgm:t>
    </dgm:pt>
    <dgm:pt modelId="{957B4DFB-D837-4025-827E-508E0E696844}">
      <dgm:prSet phldrT="[Text]"/>
      <dgm:spPr>
        <a:solidFill>
          <a:srgbClr val="306D99"/>
        </a:solidFill>
      </dgm:spPr>
      <dgm:t>
        <a:bodyPr/>
        <a:lstStyle/>
        <a:p>
          <a:r>
            <a:rPr lang="en-GB" b="1" noProof="0" smtClean="0"/>
            <a:t>The system </a:t>
          </a:r>
        </a:p>
        <a:p>
          <a:r>
            <a:rPr lang="en-GB" b="0" noProof="0" smtClean="0"/>
            <a:t>(the enabling sw system)</a:t>
          </a:r>
        </a:p>
      </dgm:t>
    </dgm:pt>
    <dgm:pt modelId="{0D846B7B-F7EC-4045-9A66-2D72029B2D54}" type="parTrans" cxnId="{42076BB7-27C9-4558-8666-58A85559F173}">
      <dgm:prSet/>
      <dgm:spPr/>
      <dgm:t>
        <a:bodyPr/>
        <a:lstStyle/>
        <a:p>
          <a:endParaRPr lang="en-GB" noProof="0"/>
        </a:p>
      </dgm:t>
    </dgm:pt>
    <dgm:pt modelId="{8BD31D9C-D7E6-4CAA-B747-D3C7F99AB3B3}" type="sibTrans" cxnId="{42076BB7-27C9-4558-8666-58A85559F173}">
      <dgm:prSet/>
      <dgm:spPr/>
      <dgm:t>
        <a:bodyPr/>
        <a:lstStyle/>
        <a:p>
          <a:endParaRPr lang="en-GB" noProof="0"/>
        </a:p>
      </dgm:t>
    </dgm:pt>
    <dgm:pt modelId="{5D68EB00-6EE5-1A4C-9DD7-A5E917A9FCA2}" type="pres">
      <dgm:prSet presAssocID="{4578E7FD-237F-4B82-8FD5-2A4F757483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08C918-1B3D-8D48-A212-DA8FB078449F}" type="pres">
      <dgm:prSet presAssocID="{E42B31B2-D853-4F39-9403-DE500FB3A2C4}" presName="composite" presStyleCnt="0"/>
      <dgm:spPr/>
      <dgm:t>
        <a:bodyPr/>
        <a:lstStyle/>
        <a:p>
          <a:endParaRPr lang="en-GB"/>
        </a:p>
      </dgm:t>
    </dgm:pt>
    <dgm:pt modelId="{1AE2E312-C20E-AF49-A870-7A7574F992FD}" type="pres">
      <dgm:prSet presAssocID="{E42B31B2-D853-4F39-9403-DE500FB3A2C4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 t="33333" b="33333"/>
          </a:stretch>
        </a:blipFill>
      </dgm:spPr>
      <dgm:t>
        <a:bodyPr/>
        <a:lstStyle/>
        <a:p>
          <a:endParaRPr lang="en-GB"/>
        </a:p>
      </dgm:t>
    </dgm:pt>
    <dgm:pt modelId="{695F8FD6-D02C-A949-8A87-FF31FAA91697}" type="pres">
      <dgm:prSet presAssocID="{E42B31B2-D853-4F39-9403-DE500FB3A2C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F5045-4A97-C347-8006-BAA31C005D13}" type="pres">
      <dgm:prSet presAssocID="{0A52678A-E8E5-48D2-9BDA-D7DAF2E5E912}" presName="spacing" presStyleCnt="0"/>
      <dgm:spPr/>
      <dgm:t>
        <a:bodyPr/>
        <a:lstStyle/>
        <a:p>
          <a:endParaRPr lang="en-GB"/>
        </a:p>
      </dgm:t>
    </dgm:pt>
    <dgm:pt modelId="{A7594A47-4D5F-E94D-AF92-DC37B2C4257A}" type="pres">
      <dgm:prSet presAssocID="{D98B84FC-2B2F-47DC-97B7-0C85B2D9B782}" presName="composite" presStyleCnt="0"/>
      <dgm:spPr/>
      <dgm:t>
        <a:bodyPr/>
        <a:lstStyle/>
        <a:p>
          <a:endParaRPr lang="en-GB"/>
        </a:p>
      </dgm:t>
    </dgm:pt>
    <dgm:pt modelId="{686F1FD0-FC60-9E4C-A748-E7128DF5E229}" type="pres">
      <dgm:prSet presAssocID="{D98B84FC-2B2F-47DC-97B7-0C85B2D9B782}" presName="imgShp" presStyleLbl="fgImgPlace1" presStyleIdx="1" presStyleCnt="3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t="31231" b="31231"/>
          </a:stretch>
        </a:blipFill>
      </dgm:spPr>
      <dgm:t>
        <a:bodyPr/>
        <a:lstStyle/>
        <a:p>
          <a:endParaRPr lang="en-GB"/>
        </a:p>
      </dgm:t>
    </dgm:pt>
    <dgm:pt modelId="{65074370-6CE2-3A4E-AB64-11EF10C1210D}" type="pres">
      <dgm:prSet presAssocID="{D98B84FC-2B2F-47DC-97B7-0C85B2D9B78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214394-0124-A848-932E-C7DA1D5852A3}" type="pres">
      <dgm:prSet presAssocID="{F3447F19-B92C-4A58-8AD8-C448A76D59F3}" presName="spacing" presStyleCnt="0"/>
      <dgm:spPr/>
      <dgm:t>
        <a:bodyPr/>
        <a:lstStyle/>
        <a:p>
          <a:endParaRPr lang="en-GB"/>
        </a:p>
      </dgm:t>
    </dgm:pt>
    <dgm:pt modelId="{EA850219-7DFC-5A43-A97C-B7B7E60E886B}" type="pres">
      <dgm:prSet presAssocID="{957B4DFB-D837-4025-827E-508E0E696844}" presName="composite" presStyleCnt="0"/>
      <dgm:spPr/>
      <dgm:t>
        <a:bodyPr/>
        <a:lstStyle/>
        <a:p>
          <a:endParaRPr lang="en-GB"/>
        </a:p>
      </dgm:t>
    </dgm:pt>
    <dgm:pt modelId="{65A7D4C9-A67D-3843-A6C7-99A91C85FDB6}" type="pres">
      <dgm:prSet presAssocID="{957B4DFB-D837-4025-827E-508E0E696844}" presName="imgShp" presStyleLbl="fgImgPlace1" presStyleIdx="2" presStyleCnt="3"/>
      <dgm:spPr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t="28873" b="28873"/>
          </a:stretch>
        </a:blipFill>
      </dgm:spPr>
      <dgm:t>
        <a:bodyPr/>
        <a:lstStyle/>
        <a:p>
          <a:endParaRPr lang="en-GB"/>
        </a:p>
      </dgm:t>
    </dgm:pt>
    <dgm:pt modelId="{4FB21DBF-ADBE-9C4C-B029-F4A4E74723F2}" type="pres">
      <dgm:prSet presAssocID="{957B4DFB-D837-4025-827E-508E0E69684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399C78-C4B3-41BB-A60D-C38F3CD389D9}" type="presOf" srcId="{957B4DFB-D837-4025-827E-508E0E696844}" destId="{4FB21DBF-ADBE-9C4C-B029-F4A4E74723F2}" srcOrd="0" destOrd="0" presId="urn:microsoft.com/office/officeart/2005/8/layout/vList3#1"/>
    <dgm:cxn modelId="{58356DC4-5B2B-4005-BD0D-F964C4AF9D31}" srcId="{4578E7FD-237F-4B82-8FD5-2A4F7574836A}" destId="{D98B84FC-2B2F-47DC-97B7-0C85B2D9B782}" srcOrd="1" destOrd="0" parTransId="{A60AC02B-190D-486C-9925-F6BE2DD628B7}" sibTransId="{F3447F19-B92C-4A58-8AD8-C448A76D59F3}"/>
    <dgm:cxn modelId="{42076BB7-27C9-4558-8666-58A85559F173}" srcId="{4578E7FD-237F-4B82-8FD5-2A4F7574836A}" destId="{957B4DFB-D837-4025-827E-508E0E696844}" srcOrd="2" destOrd="0" parTransId="{0D846B7B-F7EC-4045-9A66-2D72029B2D54}" sibTransId="{8BD31D9C-D7E6-4CAA-B747-D3C7F99AB3B3}"/>
    <dgm:cxn modelId="{8A888C26-CA06-4EF6-81DB-1A4637586D9A}" type="presOf" srcId="{D98B84FC-2B2F-47DC-97B7-0C85B2D9B782}" destId="{65074370-6CE2-3A4E-AB64-11EF10C1210D}" srcOrd="0" destOrd="0" presId="urn:microsoft.com/office/officeart/2005/8/layout/vList3#1"/>
    <dgm:cxn modelId="{0E406627-7D01-48A5-AF60-E9550F42C587}" type="presOf" srcId="{E42B31B2-D853-4F39-9403-DE500FB3A2C4}" destId="{695F8FD6-D02C-A949-8A87-FF31FAA91697}" srcOrd="0" destOrd="0" presId="urn:microsoft.com/office/officeart/2005/8/layout/vList3#1"/>
    <dgm:cxn modelId="{8FA3BDD2-04EB-407B-9CA5-C161CD5448BE}" type="presOf" srcId="{4578E7FD-237F-4B82-8FD5-2A4F7574836A}" destId="{5D68EB00-6EE5-1A4C-9DD7-A5E917A9FCA2}" srcOrd="0" destOrd="0" presId="urn:microsoft.com/office/officeart/2005/8/layout/vList3#1"/>
    <dgm:cxn modelId="{E1259151-A11A-4708-AD60-E40FC3DB70A4}" srcId="{4578E7FD-237F-4B82-8FD5-2A4F7574836A}" destId="{E42B31B2-D853-4F39-9403-DE500FB3A2C4}" srcOrd="0" destOrd="0" parTransId="{E5529E1B-2A3D-42B6-BD03-311C0B2AFBFF}" sibTransId="{0A52678A-E8E5-48D2-9BDA-D7DAF2E5E912}"/>
    <dgm:cxn modelId="{BD95B374-831B-422F-A46F-3E0A845CE4EC}" type="presParOf" srcId="{5D68EB00-6EE5-1A4C-9DD7-A5E917A9FCA2}" destId="{3708C918-1B3D-8D48-A212-DA8FB078449F}" srcOrd="0" destOrd="0" presId="urn:microsoft.com/office/officeart/2005/8/layout/vList3#1"/>
    <dgm:cxn modelId="{72835073-F6CB-4F98-8672-3275C22C20C1}" type="presParOf" srcId="{3708C918-1B3D-8D48-A212-DA8FB078449F}" destId="{1AE2E312-C20E-AF49-A870-7A7574F992FD}" srcOrd="0" destOrd="0" presId="urn:microsoft.com/office/officeart/2005/8/layout/vList3#1"/>
    <dgm:cxn modelId="{D67D40F4-4E36-4B80-A65B-92536543196C}" type="presParOf" srcId="{3708C918-1B3D-8D48-A212-DA8FB078449F}" destId="{695F8FD6-D02C-A949-8A87-FF31FAA91697}" srcOrd="1" destOrd="0" presId="urn:microsoft.com/office/officeart/2005/8/layout/vList3#1"/>
    <dgm:cxn modelId="{D43A787E-00C5-43FB-9C3F-C9792AC357B3}" type="presParOf" srcId="{5D68EB00-6EE5-1A4C-9DD7-A5E917A9FCA2}" destId="{A3CF5045-4A97-C347-8006-BAA31C005D13}" srcOrd="1" destOrd="0" presId="urn:microsoft.com/office/officeart/2005/8/layout/vList3#1"/>
    <dgm:cxn modelId="{EDBB60BE-F796-415D-8694-0F723869D10A}" type="presParOf" srcId="{5D68EB00-6EE5-1A4C-9DD7-A5E917A9FCA2}" destId="{A7594A47-4D5F-E94D-AF92-DC37B2C4257A}" srcOrd="2" destOrd="0" presId="urn:microsoft.com/office/officeart/2005/8/layout/vList3#1"/>
    <dgm:cxn modelId="{AB4F7FA0-3AB6-4FF0-9C73-500DAE694A12}" type="presParOf" srcId="{A7594A47-4D5F-E94D-AF92-DC37B2C4257A}" destId="{686F1FD0-FC60-9E4C-A748-E7128DF5E229}" srcOrd="0" destOrd="0" presId="urn:microsoft.com/office/officeart/2005/8/layout/vList3#1"/>
    <dgm:cxn modelId="{8423B915-B49A-4226-8C5F-5C5E87C42EE1}" type="presParOf" srcId="{A7594A47-4D5F-E94D-AF92-DC37B2C4257A}" destId="{65074370-6CE2-3A4E-AB64-11EF10C1210D}" srcOrd="1" destOrd="0" presId="urn:microsoft.com/office/officeart/2005/8/layout/vList3#1"/>
    <dgm:cxn modelId="{282F9980-C3AA-4B7C-A4E5-587AE725569B}" type="presParOf" srcId="{5D68EB00-6EE5-1A4C-9DD7-A5E917A9FCA2}" destId="{00214394-0124-A848-932E-C7DA1D5852A3}" srcOrd="3" destOrd="0" presId="urn:microsoft.com/office/officeart/2005/8/layout/vList3#1"/>
    <dgm:cxn modelId="{44590215-0243-4BF4-A500-D82E3C1C3AED}" type="presParOf" srcId="{5D68EB00-6EE5-1A4C-9DD7-A5E917A9FCA2}" destId="{EA850219-7DFC-5A43-A97C-B7B7E60E886B}" srcOrd="4" destOrd="0" presId="urn:microsoft.com/office/officeart/2005/8/layout/vList3#1"/>
    <dgm:cxn modelId="{34C5CFFC-D62B-4715-9153-B033D91CC995}" type="presParOf" srcId="{EA850219-7DFC-5A43-A97C-B7B7E60E886B}" destId="{65A7D4C9-A67D-3843-A6C7-99A91C85FDB6}" srcOrd="0" destOrd="0" presId="urn:microsoft.com/office/officeart/2005/8/layout/vList3#1"/>
    <dgm:cxn modelId="{F72368F2-BF2E-4FFB-BC39-5EBD6E9C9535}" type="presParOf" srcId="{EA850219-7DFC-5A43-A97C-B7B7E60E886B}" destId="{4FB21DBF-ADBE-9C4C-B029-F4A4E74723F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87104-127B-D744-8986-51AC6C44EFC3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6D155-F19A-0442-A7A5-F9595345ABF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 smtClean="0"/>
            <a:t>Geographically Distributed Computing Infrastructure</a:t>
          </a:r>
          <a:endParaRPr lang="en-US" sz="2000" dirty="0"/>
        </a:p>
      </dgm:t>
    </dgm:pt>
    <dgm:pt modelId="{1B5C0390-D802-EC49-B0EC-A2DDAEA035DA}" type="parTrans" cxnId="{184F92F6-9B45-DB4A-A5A0-0F90893D24A5}">
      <dgm:prSet/>
      <dgm:spPr/>
      <dgm:t>
        <a:bodyPr/>
        <a:lstStyle/>
        <a:p>
          <a:endParaRPr lang="en-US" sz="2000"/>
        </a:p>
      </dgm:t>
    </dgm:pt>
    <dgm:pt modelId="{D9B35EEE-F04A-C944-8535-84808D2A35BE}" type="sibTrans" cxnId="{184F92F6-9B45-DB4A-A5A0-0F90893D24A5}">
      <dgm:prSet/>
      <dgm:spPr/>
      <dgm:t>
        <a:bodyPr/>
        <a:lstStyle/>
        <a:p>
          <a:endParaRPr lang="en-US" sz="2000"/>
        </a:p>
      </dgm:t>
    </dgm:pt>
    <dgm:pt modelId="{9AE495BB-8E62-C744-A8C5-462F18CA8DA8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000" noProof="0" dirty="0" smtClean="0"/>
            <a:t>Across administrative boundaries</a:t>
          </a:r>
        </a:p>
        <a:p>
          <a:r>
            <a:rPr lang="en-GB" sz="2000" noProof="0" dirty="0" smtClean="0"/>
            <a:t>Across private and commercial providers</a:t>
          </a:r>
          <a:endParaRPr lang="en-US" sz="2000" dirty="0"/>
        </a:p>
      </dgm:t>
    </dgm:pt>
    <dgm:pt modelId="{9E547A83-92ED-1D42-ACBD-011BB1389611}" type="parTrans" cxnId="{0CE6B108-0ADF-0742-AE2E-93EC1BF40C09}">
      <dgm:prSet/>
      <dgm:spPr/>
      <dgm:t>
        <a:bodyPr/>
        <a:lstStyle/>
        <a:p>
          <a:endParaRPr lang="en-US" sz="2000"/>
        </a:p>
      </dgm:t>
    </dgm:pt>
    <dgm:pt modelId="{B70F965C-94A4-0140-B37B-3BA5E7A05ACE}" type="sibTrans" cxnId="{0CE6B108-0ADF-0742-AE2E-93EC1BF40C09}">
      <dgm:prSet/>
      <dgm:spPr/>
      <dgm:t>
        <a:bodyPr/>
        <a:lstStyle/>
        <a:p>
          <a:endParaRPr lang="en-US" sz="2000"/>
        </a:p>
      </dgm:t>
    </dgm:pt>
    <dgm:pt modelId="{CD168859-03EA-4B45-9E51-897F2B614965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000" noProof="0" dirty="0" smtClean="0"/>
            <a:t>Service Allocations, Deployment, Monitoring, and Operation</a:t>
          </a:r>
        </a:p>
      </dgm:t>
    </dgm:pt>
    <dgm:pt modelId="{81328775-B6AD-AF42-A158-65D74ABC88F9}" type="parTrans" cxnId="{487B1033-D37E-584B-81D5-F604F504E9A4}">
      <dgm:prSet/>
      <dgm:spPr/>
      <dgm:t>
        <a:bodyPr/>
        <a:lstStyle/>
        <a:p>
          <a:endParaRPr lang="en-US" sz="2000"/>
        </a:p>
      </dgm:t>
    </dgm:pt>
    <dgm:pt modelId="{C0162486-558F-9245-9C5D-DDEC31B5C177}" type="sibTrans" cxnId="{487B1033-D37E-584B-81D5-F604F504E9A4}">
      <dgm:prSet/>
      <dgm:spPr/>
      <dgm:t>
        <a:bodyPr/>
        <a:lstStyle/>
        <a:p>
          <a:endParaRPr lang="en-US" sz="2000"/>
        </a:p>
      </dgm:t>
    </dgm:pt>
    <dgm:pt modelId="{B03B1D96-70E5-BB41-AD77-9B4F383C070E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000" noProof="0" dirty="0" smtClean="0"/>
            <a:t>Uniform resource and data access</a:t>
          </a:r>
          <a:endParaRPr lang="en-US" sz="2000" dirty="0"/>
        </a:p>
      </dgm:t>
    </dgm:pt>
    <dgm:pt modelId="{65BD836E-96F6-BA42-97E2-C88A4A9C4A03}" type="parTrans" cxnId="{22C79B8B-0E61-124A-A786-9C13BD11121E}">
      <dgm:prSet/>
      <dgm:spPr/>
      <dgm:t>
        <a:bodyPr/>
        <a:lstStyle/>
        <a:p>
          <a:endParaRPr lang="en-US" sz="2000"/>
        </a:p>
      </dgm:t>
    </dgm:pt>
    <dgm:pt modelId="{653CE27B-E3DA-FB4B-B791-9324F2A66EF0}" type="sibTrans" cxnId="{22C79B8B-0E61-124A-A786-9C13BD11121E}">
      <dgm:prSet/>
      <dgm:spPr/>
      <dgm:t>
        <a:bodyPr/>
        <a:lstStyle/>
        <a:p>
          <a:endParaRPr lang="en-US" sz="2000"/>
        </a:p>
      </dgm:t>
    </dgm:pt>
    <dgm:pt modelId="{4B059F79-7F1A-1043-8259-0B0369C79BCE}" type="pres">
      <dgm:prSet presAssocID="{02287104-127B-D744-8986-51AC6C44EF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5F5E8-75F8-EA46-8376-0A4242302CF7}" type="pres">
      <dgm:prSet presAssocID="{02287104-127B-D744-8986-51AC6C44EFC3}" presName="diamond" presStyleLbl="bgShp" presStyleIdx="0" presStyleCnt="1"/>
      <dgm:spPr/>
    </dgm:pt>
    <dgm:pt modelId="{0CAF6359-28E1-F845-B8B2-FF463CAB89B1}" type="pres">
      <dgm:prSet presAssocID="{02287104-127B-D744-8986-51AC6C44EFC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F3E7D-F8FB-4F47-BFC7-119852E46185}" type="pres">
      <dgm:prSet presAssocID="{02287104-127B-D744-8986-51AC6C44EFC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1B094-96AD-1142-976D-2914D5BAF198}" type="pres">
      <dgm:prSet presAssocID="{02287104-127B-D744-8986-51AC6C44EFC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BF2CA-5DC4-A74F-9D43-F596F9A4C215}" type="pres">
      <dgm:prSet presAssocID="{02287104-127B-D744-8986-51AC6C44EFC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7C7A6-06F3-4373-A9B9-30219E269628}" type="presOf" srcId="{02287104-127B-D744-8986-51AC6C44EFC3}" destId="{4B059F79-7F1A-1043-8259-0B0369C79BCE}" srcOrd="0" destOrd="0" presId="urn:microsoft.com/office/officeart/2005/8/layout/matrix3"/>
    <dgm:cxn modelId="{22C79B8B-0E61-124A-A786-9C13BD11121E}" srcId="{02287104-127B-D744-8986-51AC6C44EFC3}" destId="{B03B1D96-70E5-BB41-AD77-9B4F383C070E}" srcOrd="3" destOrd="0" parTransId="{65BD836E-96F6-BA42-97E2-C88A4A9C4A03}" sibTransId="{653CE27B-E3DA-FB4B-B791-9324F2A66EF0}"/>
    <dgm:cxn modelId="{032EAEF6-41F9-42AC-9E38-5E85A10239CE}" type="presOf" srcId="{7356D155-F19A-0442-A7A5-F9595345ABFA}" destId="{0CAF6359-28E1-F845-B8B2-FF463CAB89B1}" srcOrd="0" destOrd="0" presId="urn:microsoft.com/office/officeart/2005/8/layout/matrix3"/>
    <dgm:cxn modelId="{A0BDAB0E-DDA6-4A07-92D9-DBC95735AE01}" type="presOf" srcId="{9AE495BB-8E62-C744-A8C5-462F18CA8DA8}" destId="{E93F3E7D-F8FB-4F47-BFC7-119852E46185}" srcOrd="0" destOrd="0" presId="urn:microsoft.com/office/officeart/2005/8/layout/matrix3"/>
    <dgm:cxn modelId="{0CE6B108-0ADF-0742-AE2E-93EC1BF40C09}" srcId="{02287104-127B-D744-8986-51AC6C44EFC3}" destId="{9AE495BB-8E62-C744-A8C5-462F18CA8DA8}" srcOrd="1" destOrd="0" parTransId="{9E547A83-92ED-1D42-ACBD-011BB1389611}" sibTransId="{B70F965C-94A4-0140-B37B-3BA5E7A05ACE}"/>
    <dgm:cxn modelId="{8E9422A6-E645-4757-BDE3-2893663EF581}" type="presOf" srcId="{CD168859-03EA-4B45-9E51-897F2B614965}" destId="{0EB1B094-96AD-1142-976D-2914D5BAF198}" srcOrd="0" destOrd="0" presId="urn:microsoft.com/office/officeart/2005/8/layout/matrix3"/>
    <dgm:cxn modelId="{B7A4A426-E307-4246-9484-2AC07653748B}" type="presOf" srcId="{B03B1D96-70E5-BB41-AD77-9B4F383C070E}" destId="{C83BF2CA-5DC4-A74F-9D43-F596F9A4C215}" srcOrd="0" destOrd="0" presId="urn:microsoft.com/office/officeart/2005/8/layout/matrix3"/>
    <dgm:cxn modelId="{487B1033-D37E-584B-81D5-F604F504E9A4}" srcId="{02287104-127B-D744-8986-51AC6C44EFC3}" destId="{CD168859-03EA-4B45-9E51-897F2B614965}" srcOrd="2" destOrd="0" parTransId="{81328775-B6AD-AF42-A158-65D74ABC88F9}" sibTransId="{C0162486-558F-9245-9C5D-DDEC31B5C177}"/>
    <dgm:cxn modelId="{184F92F6-9B45-DB4A-A5A0-0F90893D24A5}" srcId="{02287104-127B-D744-8986-51AC6C44EFC3}" destId="{7356D155-F19A-0442-A7A5-F9595345ABFA}" srcOrd="0" destOrd="0" parTransId="{1B5C0390-D802-EC49-B0EC-A2DDAEA035DA}" sibTransId="{D9B35EEE-F04A-C944-8535-84808D2A35BE}"/>
    <dgm:cxn modelId="{338D091D-5EAE-4C33-8CD6-9DCF09E7809F}" type="presParOf" srcId="{4B059F79-7F1A-1043-8259-0B0369C79BCE}" destId="{1AC5F5E8-75F8-EA46-8376-0A4242302CF7}" srcOrd="0" destOrd="0" presId="urn:microsoft.com/office/officeart/2005/8/layout/matrix3"/>
    <dgm:cxn modelId="{CE223C08-882C-4251-AFE3-F0037BB3F580}" type="presParOf" srcId="{4B059F79-7F1A-1043-8259-0B0369C79BCE}" destId="{0CAF6359-28E1-F845-B8B2-FF463CAB89B1}" srcOrd="1" destOrd="0" presId="urn:microsoft.com/office/officeart/2005/8/layout/matrix3"/>
    <dgm:cxn modelId="{651643E8-8923-42D9-A63C-68C371BE6717}" type="presParOf" srcId="{4B059F79-7F1A-1043-8259-0B0369C79BCE}" destId="{E93F3E7D-F8FB-4F47-BFC7-119852E46185}" srcOrd="2" destOrd="0" presId="urn:microsoft.com/office/officeart/2005/8/layout/matrix3"/>
    <dgm:cxn modelId="{38DA5AAD-B54A-4649-89AF-45C687664CC8}" type="presParOf" srcId="{4B059F79-7F1A-1043-8259-0B0369C79BCE}" destId="{0EB1B094-96AD-1142-976D-2914D5BAF198}" srcOrd="3" destOrd="0" presId="urn:microsoft.com/office/officeart/2005/8/layout/matrix3"/>
    <dgm:cxn modelId="{B15D5828-827A-45E7-9D70-756991A70B68}" type="presParOf" srcId="{4B059F79-7F1A-1043-8259-0B0369C79BCE}" destId="{C83BF2CA-5DC4-A74F-9D43-F596F9A4C21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63871-D5D2-E347-96D2-6E4DEAF76732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1F7CF-27FA-3F45-8F57-B14DE636DFB0}">
      <dgm:prSet phldrT="[Text]"/>
      <dgm:spPr/>
      <dgm:t>
        <a:bodyPr/>
        <a:lstStyle/>
        <a:p>
          <a:r>
            <a:rPr lang="en-GB" dirty="0" smtClean="0"/>
            <a:t>Operation</a:t>
          </a:r>
          <a:endParaRPr lang="en-US" dirty="0"/>
        </a:p>
      </dgm:t>
    </dgm:pt>
    <dgm:pt modelId="{6768D2B2-3B67-A547-9B8E-6A73AAD5B92D}" type="parTrans" cxnId="{26184124-9277-644F-B5C1-BFFA09912F44}">
      <dgm:prSet/>
      <dgm:spPr/>
      <dgm:t>
        <a:bodyPr/>
        <a:lstStyle/>
        <a:p>
          <a:endParaRPr lang="en-US"/>
        </a:p>
      </dgm:t>
    </dgm:pt>
    <dgm:pt modelId="{6D1A35EA-B413-034B-A057-EA76CD3FE15B}" type="sibTrans" cxnId="{26184124-9277-644F-B5C1-BFFA09912F44}">
      <dgm:prSet/>
      <dgm:spPr/>
      <dgm:t>
        <a:bodyPr/>
        <a:lstStyle/>
        <a:p>
          <a:endParaRPr lang="en-US"/>
        </a:p>
      </dgm:t>
    </dgm:pt>
    <dgm:pt modelId="{D02AF824-1844-6C41-9515-ACEEEDE09CD4}">
      <dgm:prSet/>
      <dgm:spPr/>
      <dgm:t>
        <a:bodyPr/>
        <a:lstStyle/>
        <a:p>
          <a:r>
            <a:rPr lang="en-GB" smtClean="0"/>
            <a:t>Machine readable SLAs</a:t>
          </a:r>
          <a:endParaRPr lang="en-GB" dirty="0" smtClean="0"/>
        </a:p>
      </dgm:t>
    </dgm:pt>
    <dgm:pt modelId="{045E2417-64A6-8942-9848-0D94721941AF}" type="parTrans" cxnId="{D52EBC83-8FB4-E24D-BE24-12A1069E1687}">
      <dgm:prSet/>
      <dgm:spPr/>
      <dgm:t>
        <a:bodyPr/>
        <a:lstStyle/>
        <a:p>
          <a:endParaRPr lang="en-US"/>
        </a:p>
      </dgm:t>
    </dgm:pt>
    <dgm:pt modelId="{5CC18A39-7B20-1C48-9A54-BE00BEE86945}" type="sibTrans" cxnId="{D52EBC83-8FB4-E24D-BE24-12A1069E1687}">
      <dgm:prSet/>
      <dgm:spPr/>
      <dgm:t>
        <a:bodyPr/>
        <a:lstStyle/>
        <a:p>
          <a:endParaRPr lang="en-US"/>
        </a:p>
      </dgm:t>
    </dgm:pt>
    <dgm:pt modelId="{90416F19-B05D-D744-8A53-26890827B442}">
      <dgm:prSet/>
      <dgm:spPr/>
      <dgm:t>
        <a:bodyPr/>
        <a:lstStyle/>
        <a:p>
          <a:r>
            <a:rPr lang="en-GB" smtClean="0"/>
            <a:t>Machine readable monitoring, auditing, billing, reporting, and notification</a:t>
          </a:r>
          <a:endParaRPr lang="en-GB" dirty="0" smtClean="0"/>
        </a:p>
      </dgm:t>
    </dgm:pt>
    <dgm:pt modelId="{526002F2-DF3C-C840-A0E5-2065A0F212EF}" type="parTrans" cxnId="{8DE8CBB6-7302-B843-A80A-1F0182AA44F8}">
      <dgm:prSet/>
      <dgm:spPr/>
      <dgm:t>
        <a:bodyPr/>
        <a:lstStyle/>
        <a:p>
          <a:endParaRPr lang="en-US"/>
        </a:p>
      </dgm:t>
    </dgm:pt>
    <dgm:pt modelId="{B355683A-F8A5-AC4F-A81F-15A67D814173}" type="sibTrans" cxnId="{8DE8CBB6-7302-B843-A80A-1F0182AA44F8}">
      <dgm:prSet/>
      <dgm:spPr/>
      <dgm:t>
        <a:bodyPr/>
        <a:lstStyle/>
        <a:p>
          <a:endParaRPr lang="en-US"/>
        </a:p>
      </dgm:t>
    </dgm:pt>
    <dgm:pt modelId="{9E76CA84-6D23-1841-BFDF-09559B58714E}">
      <dgm:prSet/>
      <dgm:spPr/>
      <dgm:t>
        <a:bodyPr/>
        <a:lstStyle/>
        <a:p>
          <a:r>
            <a:rPr lang="en-GB" smtClean="0"/>
            <a:t>Machine readable resource/performance capabilities description</a:t>
          </a:r>
          <a:endParaRPr lang="en-GB" dirty="0" smtClean="0"/>
        </a:p>
      </dgm:t>
    </dgm:pt>
    <dgm:pt modelId="{4B49681C-037B-0B48-8EF0-B66DE5FC5881}" type="parTrans" cxnId="{21160C4B-932D-3945-96ED-3784109A5B69}">
      <dgm:prSet/>
      <dgm:spPr/>
      <dgm:t>
        <a:bodyPr/>
        <a:lstStyle/>
        <a:p>
          <a:endParaRPr lang="en-US"/>
        </a:p>
      </dgm:t>
    </dgm:pt>
    <dgm:pt modelId="{404FDCEA-A22A-0746-9643-2EF4E69CE504}" type="sibTrans" cxnId="{21160C4B-932D-3945-96ED-3784109A5B69}">
      <dgm:prSet/>
      <dgm:spPr/>
      <dgm:t>
        <a:bodyPr/>
        <a:lstStyle/>
        <a:p>
          <a:endParaRPr lang="en-US"/>
        </a:p>
      </dgm:t>
    </dgm:pt>
    <dgm:pt modelId="{4C9BAB55-9F0E-D44A-A9BA-54D7EF2B0118}">
      <dgm:prSet/>
      <dgm:spPr/>
      <dgm:t>
        <a:bodyPr/>
        <a:lstStyle/>
        <a:p>
          <a:r>
            <a:rPr lang="en-GB" dirty="0" smtClean="0"/>
            <a:t>Trust</a:t>
          </a:r>
        </a:p>
      </dgm:t>
    </dgm:pt>
    <dgm:pt modelId="{F18E49FA-EE82-FE49-9043-3C83ED1C29E7}" type="parTrans" cxnId="{4A783733-0826-944D-969E-627B1485E95B}">
      <dgm:prSet/>
      <dgm:spPr/>
      <dgm:t>
        <a:bodyPr/>
        <a:lstStyle/>
        <a:p>
          <a:endParaRPr lang="en-US"/>
        </a:p>
      </dgm:t>
    </dgm:pt>
    <dgm:pt modelId="{4699DA41-EA73-3E43-966D-2FDC23DF2C78}" type="sibTrans" cxnId="{4A783733-0826-944D-969E-627B1485E95B}">
      <dgm:prSet/>
      <dgm:spPr/>
      <dgm:t>
        <a:bodyPr/>
        <a:lstStyle/>
        <a:p>
          <a:endParaRPr lang="en-US"/>
        </a:p>
      </dgm:t>
    </dgm:pt>
    <dgm:pt modelId="{1E6CFBF8-B2D4-2C48-B2BB-892DD29D13D3}">
      <dgm:prSet/>
      <dgm:spPr/>
      <dgm:t>
        <a:bodyPr/>
        <a:lstStyle/>
        <a:p>
          <a:r>
            <a:rPr lang="en-GB" dirty="0" smtClean="0"/>
            <a:t>Privacy, governance, and attribution</a:t>
          </a:r>
        </a:p>
      </dgm:t>
    </dgm:pt>
    <dgm:pt modelId="{32AAC9BA-52D1-CE4B-816B-0A3F5688BD72}" type="parTrans" cxnId="{09F91BB5-D4FE-2F4A-9A4E-6BA968F1F584}">
      <dgm:prSet/>
      <dgm:spPr/>
      <dgm:t>
        <a:bodyPr/>
        <a:lstStyle/>
        <a:p>
          <a:endParaRPr lang="en-US"/>
        </a:p>
      </dgm:t>
    </dgm:pt>
    <dgm:pt modelId="{AA465472-5DA6-364D-AABA-BEF8D6F36F92}" type="sibTrans" cxnId="{09F91BB5-D4FE-2F4A-9A4E-6BA968F1F584}">
      <dgm:prSet/>
      <dgm:spPr/>
      <dgm:t>
        <a:bodyPr/>
        <a:lstStyle/>
        <a:p>
          <a:endParaRPr lang="en-US"/>
        </a:p>
      </dgm:t>
    </dgm:pt>
    <dgm:pt modelId="{AF26D9F4-F4A7-7C4B-8439-B0159873CFB0}">
      <dgm:prSet/>
      <dgm:spPr/>
      <dgm:t>
        <a:bodyPr/>
        <a:lstStyle/>
        <a:p>
          <a:r>
            <a:rPr lang="en-GB" dirty="0" smtClean="0"/>
            <a:t>Security, trusted network</a:t>
          </a:r>
        </a:p>
      </dgm:t>
    </dgm:pt>
    <dgm:pt modelId="{145561DA-769B-3E48-AABF-2ABB2164931E}" type="parTrans" cxnId="{C9D01ACF-7372-184E-8BB2-05D9898CE73F}">
      <dgm:prSet/>
      <dgm:spPr/>
      <dgm:t>
        <a:bodyPr/>
        <a:lstStyle/>
        <a:p>
          <a:endParaRPr lang="en-US"/>
        </a:p>
      </dgm:t>
    </dgm:pt>
    <dgm:pt modelId="{61D74FEB-7F9B-2E43-B54B-219DAF34533B}" type="sibTrans" cxnId="{C9D01ACF-7372-184E-8BB2-05D9898CE73F}">
      <dgm:prSet/>
      <dgm:spPr/>
      <dgm:t>
        <a:bodyPr/>
        <a:lstStyle/>
        <a:p>
          <a:endParaRPr lang="en-US"/>
        </a:p>
      </dgm:t>
    </dgm:pt>
    <dgm:pt modelId="{7A14DB3F-B3E1-6F46-A9E8-EB33436FFC41}" type="pres">
      <dgm:prSet presAssocID="{93763871-D5D2-E347-96D2-6E4DEAF7673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EECF5B-4FC5-3544-B1BF-A9B3A46F25FE}" type="pres">
      <dgm:prSet presAssocID="{C161F7CF-27FA-3F45-8F57-B14DE636DFB0}" presName="thickLine" presStyleLbl="alignNode1" presStyleIdx="0" presStyleCnt="2"/>
      <dgm:spPr/>
    </dgm:pt>
    <dgm:pt modelId="{EBD9CB3B-3F2B-9A4A-BDB1-6942E16C84F0}" type="pres">
      <dgm:prSet presAssocID="{C161F7CF-27FA-3F45-8F57-B14DE636DFB0}" presName="horz1" presStyleCnt="0"/>
      <dgm:spPr/>
    </dgm:pt>
    <dgm:pt modelId="{B0AE04B6-668B-4648-B0D6-30EA6D0DF449}" type="pres">
      <dgm:prSet presAssocID="{C161F7CF-27FA-3F45-8F57-B14DE636DFB0}" presName="tx1" presStyleLbl="revTx" presStyleIdx="0" presStyleCnt="7"/>
      <dgm:spPr/>
      <dgm:t>
        <a:bodyPr/>
        <a:lstStyle/>
        <a:p>
          <a:endParaRPr lang="en-US"/>
        </a:p>
      </dgm:t>
    </dgm:pt>
    <dgm:pt modelId="{E446A80A-6E40-5242-B99C-AA724D90B841}" type="pres">
      <dgm:prSet presAssocID="{C161F7CF-27FA-3F45-8F57-B14DE636DFB0}" presName="vert1" presStyleCnt="0"/>
      <dgm:spPr/>
    </dgm:pt>
    <dgm:pt modelId="{8CEE62E7-654D-F449-A073-CF52848C4753}" type="pres">
      <dgm:prSet presAssocID="{D02AF824-1844-6C41-9515-ACEEEDE09CD4}" presName="vertSpace2a" presStyleCnt="0"/>
      <dgm:spPr/>
    </dgm:pt>
    <dgm:pt modelId="{BA837185-35DA-CC42-B36C-C211D76EFAFC}" type="pres">
      <dgm:prSet presAssocID="{D02AF824-1844-6C41-9515-ACEEEDE09CD4}" presName="horz2" presStyleCnt="0"/>
      <dgm:spPr/>
    </dgm:pt>
    <dgm:pt modelId="{11C1EB83-F03C-7C4D-9F05-9F9704AA0D2C}" type="pres">
      <dgm:prSet presAssocID="{D02AF824-1844-6C41-9515-ACEEEDE09CD4}" presName="horzSpace2" presStyleCnt="0"/>
      <dgm:spPr/>
    </dgm:pt>
    <dgm:pt modelId="{C9BF985C-26E7-E343-854E-0C96266EE4CF}" type="pres">
      <dgm:prSet presAssocID="{D02AF824-1844-6C41-9515-ACEEEDE09CD4}" presName="tx2" presStyleLbl="revTx" presStyleIdx="1" presStyleCnt="7"/>
      <dgm:spPr/>
      <dgm:t>
        <a:bodyPr/>
        <a:lstStyle/>
        <a:p>
          <a:endParaRPr lang="en-US"/>
        </a:p>
      </dgm:t>
    </dgm:pt>
    <dgm:pt modelId="{95DA5035-E485-3F40-8B57-CEEBDF65D95E}" type="pres">
      <dgm:prSet presAssocID="{D02AF824-1844-6C41-9515-ACEEEDE09CD4}" presName="vert2" presStyleCnt="0"/>
      <dgm:spPr/>
    </dgm:pt>
    <dgm:pt modelId="{FEA8E73E-66F7-E04A-8138-217736F45738}" type="pres">
      <dgm:prSet presAssocID="{D02AF824-1844-6C41-9515-ACEEEDE09CD4}" presName="thinLine2b" presStyleLbl="callout" presStyleIdx="0" presStyleCnt="5"/>
      <dgm:spPr/>
    </dgm:pt>
    <dgm:pt modelId="{7E857F3B-E3C4-A040-BABE-17F5D4F7FBC0}" type="pres">
      <dgm:prSet presAssocID="{D02AF824-1844-6C41-9515-ACEEEDE09CD4}" presName="vertSpace2b" presStyleCnt="0"/>
      <dgm:spPr/>
    </dgm:pt>
    <dgm:pt modelId="{B687AD51-41C7-9B43-BBBC-5CE8A3E7D209}" type="pres">
      <dgm:prSet presAssocID="{90416F19-B05D-D744-8A53-26890827B442}" presName="horz2" presStyleCnt="0"/>
      <dgm:spPr/>
    </dgm:pt>
    <dgm:pt modelId="{F8F37FA2-0799-C14A-8BC2-0EE721872D90}" type="pres">
      <dgm:prSet presAssocID="{90416F19-B05D-D744-8A53-26890827B442}" presName="horzSpace2" presStyleCnt="0"/>
      <dgm:spPr/>
    </dgm:pt>
    <dgm:pt modelId="{3878D000-131A-2543-93B9-E2A3349F9CCE}" type="pres">
      <dgm:prSet presAssocID="{90416F19-B05D-D744-8A53-26890827B442}" presName="tx2" presStyleLbl="revTx" presStyleIdx="2" presStyleCnt="7"/>
      <dgm:spPr/>
      <dgm:t>
        <a:bodyPr/>
        <a:lstStyle/>
        <a:p>
          <a:endParaRPr lang="en-US"/>
        </a:p>
      </dgm:t>
    </dgm:pt>
    <dgm:pt modelId="{37603CED-3851-4349-9317-320D73A62512}" type="pres">
      <dgm:prSet presAssocID="{90416F19-B05D-D744-8A53-26890827B442}" presName="vert2" presStyleCnt="0"/>
      <dgm:spPr/>
    </dgm:pt>
    <dgm:pt modelId="{7D418943-56EC-C84E-A4CF-F0D1F60C7B33}" type="pres">
      <dgm:prSet presAssocID="{90416F19-B05D-D744-8A53-26890827B442}" presName="thinLine2b" presStyleLbl="callout" presStyleIdx="1" presStyleCnt="5"/>
      <dgm:spPr/>
    </dgm:pt>
    <dgm:pt modelId="{56B28A66-BECE-5443-B0B1-CC24B4D7C822}" type="pres">
      <dgm:prSet presAssocID="{90416F19-B05D-D744-8A53-26890827B442}" presName="vertSpace2b" presStyleCnt="0"/>
      <dgm:spPr/>
    </dgm:pt>
    <dgm:pt modelId="{E6C4DFBD-4E79-9242-A969-376125D09E8E}" type="pres">
      <dgm:prSet presAssocID="{9E76CA84-6D23-1841-BFDF-09559B58714E}" presName="horz2" presStyleCnt="0"/>
      <dgm:spPr/>
    </dgm:pt>
    <dgm:pt modelId="{71E9C3F6-AF07-9543-A941-A88DC8F63BF4}" type="pres">
      <dgm:prSet presAssocID="{9E76CA84-6D23-1841-BFDF-09559B58714E}" presName="horzSpace2" presStyleCnt="0"/>
      <dgm:spPr/>
    </dgm:pt>
    <dgm:pt modelId="{DD9C5196-FFAB-DF47-9E4E-5249EFB07144}" type="pres">
      <dgm:prSet presAssocID="{9E76CA84-6D23-1841-BFDF-09559B58714E}" presName="tx2" presStyleLbl="revTx" presStyleIdx="3" presStyleCnt="7"/>
      <dgm:spPr/>
      <dgm:t>
        <a:bodyPr/>
        <a:lstStyle/>
        <a:p>
          <a:endParaRPr lang="en-US"/>
        </a:p>
      </dgm:t>
    </dgm:pt>
    <dgm:pt modelId="{6C2E5D70-AEA5-974A-A0A0-B9C33ECB64B2}" type="pres">
      <dgm:prSet presAssocID="{9E76CA84-6D23-1841-BFDF-09559B58714E}" presName="vert2" presStyleCnt="0"/>
      <dgm:spPr/>
    </dgm:pt>
    <dgm:pt modelId="{68C5FDE4-57A0-DB42-A87B-B624D6651E5A}" type="pres">
      <dgm:prSet presAssocID="{9E76CA84-6D23-1841-BFDF-09559B58714E}" presName="thinLine2b" presStyleLbl="callout" presStyleIdx="2" presStyleCnt="5"/>
      <dgm:spPr/>
    </dgm:pt>
    <dgm:pt modelId="{5CE18D24-556F-9346-8854-5677B3A62E0D}" type="pres">
      <dgm:prSet presAssocID="{9E76CA84-6D23-1841-BFDF-09559B58714E}" presName="vertSpace2b" presStyleCnt="0"/>
      <dgm:spPr/>
    </dgm:pt>
    <dgm:pt modelId="{868265CA-E0E3-2D49-B103-967458F288DD}" type="pres">
      <dgm:prSet presAssocID="{4C9BAB55-9F0E-D44A-A9BA-54D7EF2B0118}" presName="thickLine" presStyleLbl="alignNode1" presStyleIdx="1" presStyleCnt="2"/>
      <dgm:spPr/>
    </dgm:pt>
    <dgm:pt modelId="{39ECEF38-5A82-CF4F-844D-7226DA0E2E92}" type="pres">
      <dgm:prSet presAssocID="{4C9BAB55-9F0E-D44A-A9BA-54D7EF2B0118}" presName="horz1" presStyleCnt="0"/>
      <dgm:spPr/>
    </dgm:pt>
    <dgm:pt modelId="{267FC65D-4161-2942-B377-68CDCB32DCF0}" type="pres">
      <dgm:prSet presAssocID="{4C9BAB55-9F0E-D44A-A9BA-54D7EF2B0118}" presName="tx1" presStyleLbl="revTx" presStyleIdx="4" presStyleCnt="7"/>
      <dgm:spPr/>
      <dgm:t>
        <a:bodyPr/>
        <a:lstStyle/>
        <a:p>
          <a:endParaRPr lang="en-US"/>
        </a:p>
      </dgm:t>
    </dgm:pt>
    <dgm:pt modelId="{6CC7D9EA-AECF-A345-BC00-B49306792E1B}" type="pres">
      <dgm:prSet presAssocID="{4C9BAB55-9F0E-D44A-A9BA-54D7EF2B0118}" presName="vert1" presStyleCnt="0"/>
      <dgm:spPr/>
    </dgm:pt>
    <dgm:pt modelId="{3CFD9D61-4915-7A47-8E6B-133137FBBC48}" type="pres">
      <dgm:prSet presAssocID="{1E6CFBF8-B2D4-2C48-B2BB-892DD29D13D3}" presName="vertSpace2a" presStyleCnt="0"/>
      <dgm:spPr/>
    </dgm:pt>
    <dgm:pt modelId="{28220CC7-7776-0F41-915F-850D9C718DBD}" type="pres">
      <dgm:prSet presAssocID="{1E6CFBF8-B2D4-2C48-B2BB-892DD29D13D3}" presName="horz2" presStyleCnt="0"/>
      <dgm:spPr/>
    </dgm:pt>
    <dgm:pt modelId="{4E69E103-E8F8-6543-9BB7-5441C0936FDC}" type="pres">
      <dgm:prSet presAssocID="{1E6CFBF8-B2D4-2C48-B2BB-892DD29D13D3}" presName="horzSpace2" presStyleCnt="0"/>
      <dgm:spPr/>
    </dgm:pt>
    <dgm:pt modelId="{AFF191B4-CB67-3B40-916A-98106239AAFE}" type="pres">
      <dgm:prSet presAssocID="{1E6CFBF8-B2D4-2C48-B2BB-892DD29D13D3}" presName="tx2" presStyleLbl="revTx" presStyleIdx="5" presStyleCnt="7"/>
      <dgm:spPr/>
      <dgm:t>
        <a:bodyPr/>
        <a:lstStyle/>
        <a:p>
          <a:endParaRPr lang="en-US"/>
        </a:p>
      </dgm:t>
    </dgm:pt>
    <dgm:pt modelId="{D63D591C-CF3B-8C45-829C-F8F47EB5C104}" type="pres">
      <dgm:prSet presAssocID="{1E6CFBF8-B2D4-2C48-B2BB-892DD29D13D3}" presName="vert2" presStyleCnt="0"/>
      <dgm:spPr/>
    </dgm:pt>
    <dgm:pt modelId="{573773FC-E165-2B4C-918C-9B7BF740479C}" type="pres">
      <dgm:prSet presAssocID="{1E6CFBF8-B2D4-2C48-B2BB-892DD29D13D3}" presName="thinLine2b" presStyleLbl="callout" presStyleIdx="3" presStyleCnt="5"/>
      <dgm:spPr/>
    </dgm:pt>
    <dgm:pt modelId="{C2150F18-CB1D-9044-888D-BA18CB21519D}" type="pres">
      <dgm:prSet presAssocID="{1E6CFBF8-B2D4-2C48-B2BB-892DD29D13D3}" presName="vertSpace2b" presStyleCnt="0"/>
      <dgm:spPr/>
    </dgm:pt>
    <dgm:pt modelId="{ECD04ECB-1BE0-1546-A25D-D404C4E1ED2F}" type="pres">
      <dgm:prSet presAssocID="{AF26D9F4-F4A7-7C4B-8439-B0159873CFB0}" presName="horz2" presStyleCnt="0"/>
      <dgm:spPr/>
    </dgm:pt>
    <dgm:pt modelId="{0B15038E-BA13-5647-AA06-E838E4763417}" type="pres">
      <dgm:prSet presAssocID="{AF26D9F4-F4A7-7C4B-8439-B0159873CFB0}" presName="horzSpace2" presStyleCnt="0"/>
      <dgm:spPr/>
    </dgm:pt>
    <dgm:pt modelId="{29A789C9-8CAD-D340-A1BC-F70BDB3AEFEF}" type="pres">
      <dgm:prSet presAssocID="{AF26D9F4-F4A7-7C4B-8439-B0159873CFB0}" presName="tx2" presStyleLbl="revTx" presStyleIdx="6" presStyleCnt="7"/>
      <dgm:spPr/>
      <dgm:t>
        <a:bodyPr/>
        <a:lstStyle/>
        <a:p>
          <a:endParaRPr lang="en-US"/>
        </a:p>
      </dgm:t>
    </dgm:pt>
    <dgm:pt modelId="{C57DAB9D-4500-6440-8624-4C0D48BEA873}" type="pres">
      <dgm:prSet presAssocID="{AF26D9F4-F4A7-7C4B-8439-B0159873CFB0}" presName="vert2" presStyleCnt="0"/>
      <dgm:spPr/>
    </dgm:pt>
    <dgm:pt modelId="{61615671-161B-4947-A143-1754F79836A5}" type="pres">
      <dgm:prSet presAssocID="{AF26D9F4-F4A7-7C4B-8439-B0159873CFB0}" presName="thinLine2b" presStyleLbl="callout" presStyleIdx="4" presStyleCnt="5"/>
      <dgm:spPr/>
    </dgm:pt>
    <dgm:pt modelId="{71EE7F98-3838-6145-B36B-CA86EF6ABFFD}" type="pres">
      <dgm:prSet presAssocID="{AF26D9F4-F4A7-7C4B-8439-B0159873CFB0}" presName="vertSpace2b" presStyleCnt="0"/>
      <dgm:spPr/>
    </dgm:pt>
  </dgm:ptLst>
  <dgm:cxnLst>
    <dgm:cxn modelId="{2A1C5B65-613D-4532-BECE-513548933302}" type="presOf" srcId="{90416F19-B05D-D744-8A53-26890827B442}" destId="{3878D000-131A-2543-93B9-E2A3349F9CCE}" srcOrd="0" destOrd="0" presId="urn:microsoft.com/office/officeart/2008/layout/LinedList"/>
    <dgm:cxn modelId="{F56A363D-C6D3-47A2-AA52-844120477B3C}" type="presOf" srcId="{93763871-D5D2-E347-96D2-6E4DEAF76732}" destId="{7A14DB3F-B3E1-6F46-A9E8-EB33436FFC41}" srcOrd="0" destOrd="0" presId="urn:microsoft.com/office/officeart/2008/layout/LinedList"/>
    <dgm:cxn modelId="{78134952-ADD7-4D06-8F73-C22855D31E5E}" type="presOf" srcId="{D02AF824-1844-6C41-9515-ACEEEDE09CD4}" destId="{C9BF985C-26E7-E343-854E-0C96266EE4CF}" srcOrd="0" destOrd="0" presId="urn:microsoft.com/office/officeart/2008/layout/LinedList"/>
    <dgm:cxn modelId="{21160C4B-932D-3945-96ED-3784109A5B69}" srcId="{C161F7CF-27FA-3F45-8F57-B14DE636DFB0}" destId="{9E76CA84-6D23-1841-BFDF-09559B58714E}" srcOrd="2" destOrd="0" parTransId="{4B49681C-037B-0B48-8EF0-B66DE5FC5881}" sibTransId="{404FDCEA-A22A-0746-9643-2EF4E69CE504}"/>
    <dgm:cxn modelId="{37551621-885E-4E4A-908F-0B41773BBF79}" type="presOf" srcId="{4C9BAB55-9F0E-D44A-A9BA-54D7EF2B0118}" destId="{267FC65D-4161-2942-B377-68CDCB32DCF0}" srcOrd="0" destOrd="0" presId="urn:microsoft.com/office/officeart/2008/layout/LinedList"/>
    <dgm:cxn modelId="{4729DCEE-7FB1-4B45-A0F2-6F2D09D476B2}" type="presOf" srcId="{9E76CA84-6D23-1841-BFDF-09559B58714E}" destId="{DD9C5196-FFAB-DF47-9E4E-5249EFB07144}" srcOrd="0" destOrd="0" presId="urn:microsoft.com/office/officeart/2008/layout/LinedList"/>
    <dgm:cxn modelId="{E7C6C784-9191-472D-84E2-751DEFFFFFF1}" type="presOf" srcId="{C161F7CF-27FA-3F45-8F57-B14DE636DFB0}" destId="{B0AE04B6-668B-4648-B0D6-30EA6D0DF449}" srcOrd="0" destOrd="0" presId="urn:microsoft.com/office/officeart/2008/layout/LinedList"/>
    <dgm:cxn modelId="{8DE8CBB6-7302-B843-A80A-1F0182AA44F8}" srcId="{C161F7CF-27FA-3F45-8F57-B14DE636DFB0}" destId="{90416F19-B05D-D744-8A53-26890827B442}" srcOrd="1" destOrd="0" parTransId="{526002F2-DF3C-C840-A0E5-2065A0F212EF}" sibTransId="{B355683A-F8A5-AC4F-A81F-15A67D814173}"/>
    <dgm:cxn modelId="{80360220-BD92-435B-A392-627D6D0A78C4}" type="presOf" srcId="{AF26D9F4-F4A7-7C4B-8439-B0159873CFB0}" destId="{29A789C9-8CAD-D340-A1BC-F70BDB3AEFEF}" srcOrd="0" destOrd="0" presId="urn:microsoft.com/office/officeart/2008/layout/LinedList"/>
    <dgm:cxn modelId="{4A783733-0826-944D-969E-627B1485E95B}" srcId="{93763871-D5D2-E347-96D2-6E4DEAF76732}" destId="{4C9BAB55-9F0E-D44A-A9BA-54D7EF2B0118}" srcOrd="1" destOrd="0" parTransId="{F18E49FA-EE82-FE49-9043-3C83ED1C29E7}" sibTransId="{4699DA41-EA73-3E43-966D-2FDC23DF2C78}"/>
    <dgm:cxn modelId="{D709FADE-43D6-44E6-8865-C98E2E33299C}" type="presOf" srcId="{1E6CFBF8-B2D4-2C48-B2BB-892DD29D13D3}" destId="{AFF191B4-CB67-3B40-916A-98106239AAFE}" srcOrd="0" destOrd="0" presId="urn:microsoft.com/office/officeart/2008/layout/LinedList"/>
    <dgm:cxn modelId="{C9D01ACF-7372-184E-8BB2-05D9898CE73F}" srcId="{4C9BAB55-9F0E-D44A-A9BA-54D7EF2B0118}" destId="{AF26D9F4-F4A7-7C4B-8439-B0159873CFB0}" srcOrd="1" destOrd="0" parTransId="{145561DA-769B-3E48-AABF-2ABB2164931E}" sibTransId="{61D74FEB-7F9B-2E43-B54B-219DAF34533B}"/>
    <dgm:cxn modelId="{D52EBC83-8FB4-E24D-BE24-12A1069E1687}" srcId="{C161F7CF-27FA-3F45-8F57-B14DE636DFB0}" destId="{D02AF824-1844-6C41-9515-ACEEEDE09CD4}" srcOrd="0" destOrd="0" parTransId="{045E2417-64A6-8942-9848-0D94721941AF}" sibTransId="{5CC18A39-7B20-1C48-9A54-BE00BEE86945}"/>
    <dgm:cxn modelId="{09F91BB5-D4FE-2F4A-9A4E-6BA968F1F584}" srcId="{4C9BAB55-9F0E-D44A-A9BA-54D7EF2B0118}" destId="{1E6CFBF8-B2D4-2C48-B2BB-892DD29D13D3}" srcOrd="0" destOrd="0" parTransId="{32AAC9BA-52D1-CE4B-816B-0A3F5688BD72}" sibTransId="{AA465472-5DA6-364D-AABA-BEF8D6F36F92}"/>
    <dgm:cxn modelId="{26184124-9277-644F-B5C1-BFFA09912F44}" srcId="{93763871-D5D2-E347-96D2-6E4DEAF76732}" destId="{C161F7CF-27FA-3F45-8F57-B14DE636DFB0}" srcOrd="0" destOrd="0" parTransId="{6768D2B2-3B67-A547-9B8E-6A73AAD5B92D}" sibTransId="{6D1A35EA-B413-034B-A057-EA76CD3FE15B}"/>
    <dgm:cxn modelId="{5437257B-CA8C-4893-B70B-D9F6BADBD604}" type="presParOf" srcId="{7A14DB3F-B3E1-6F46-A9E8-EB33436FFC41}" destId="{D8EECF5B-4FC5-3544-B1BF-A9B3A46F25FE}" srcOrd="0" destOrd="0" presId="urn:microsoft.com/office/officeart/2008/layout/LinedList"/>
    <dgm:cxn modelId="{920BA8D6-E268-4183-8113-BB39218CE7F6}" type="presParOf" srcId="{7A14DB3F-B3E1-6F46-A9E8-EB33436FFC41}" destId="{EBD9CB3B-3F2B-9A4A-BDB1-6942E16C84F0}" srcOrd="1" destOrd="0" presId="urn:microsoft.com/office/officeart/2008/layout/LinedList"/>
    <dgm:cxn modelId="{49CB3CBD-19B8-4217-8872-F244587B9B9C}" type="presParOf" srcId="{EBD9CB3B-3F2B-9A4A-BDB1-6942E16C84F0}" destId="{B0AE04B6-668B-4648-B0D6-30EA6D0DF449}" srcOrd="0" destOrd="0" presId="urn:microsoft.com/office/officeart/2008/layout/LinedList"/>
    <dgm:cxn modelId="{C852EE73-2C0F-47D0-9A97-9DDDE2DD7E62}" type="presParOf" srcId="{EBD9CB3B-3F2B-9A4A-BDB1-6942E16C84F0}" destId="{E446A80A-6E40-5242-B99C-AA724D90B841}" srcOrd="1" destOrd="0" presId="urn:microsoft.com/office/officeart/2008/layout/LinedList"/>
    <dgm:cxn modelId="{C3C4525F-19F6-432B-976B-921F5017D1E6}" type="presParOf" srcId="{E446A80A-6E40-5242-B99C-AA724D90B841}" destId="{8CEE62E7-654D-F449-A073-CF52848C4753}" srcOrd="0" destOrd="0" presId="urn:microsoft.com/office/officeart/2008/layout/LinedList"/>
    <dgm:cxn modelId="{4528EEFF-2423-427D-A83F-0455DBD5F269}" type="presParOf" srcId="{E446A80A-6E40-5242-B99C-AA724D90B841}" destId="{BA837185-35DA-CC42-B36C-C211D76EFAFC}" srcOrd="1" destOrd="0" presId="urn:microsoft.com/office/officeart/2008/layout/LinedList"/>
    <dgm:cxn modelId="{46E824AE-FA40-4AF0-85AA-85862DEE5906}" type="presParOf" srcId="{BA837185-35DA-CC42-B36C-C211D76EFAFC}" destId="{11C1EB83-F03C-7C4D-9F05-9F9704AA0D2C}" srcOrd="0" destOrd="0" presId="urn:microsoft.com/office/officeart/2008/layout/LinedList"/>
    <dgm:cxn modelId="{1C981492-FB1F-46BB-A20A-173ACBEA3AEA}" type="presParOf" srcId="{BA837185-35DA-CC42-B36C-C211D76EFAFC}" destId="{C9BF985C-26E7-E343-854E-0C96266EE4CF}" srcOrd="1" destOrd="0" presId="urn:microsoft.com/office/officeart/2008/layout/LinedList"/>
    <dgm:cxn modelId="{5AEE12F2-CF5A-4EDA-B1A8-5CC5013DC78E}" type="presParOf" srcId="{BA837185-35DA-CC42-B36C-C211D76EFAFC}" destId="{95DA5035-E485-3F40-8B57-CEEBDF65D95E}" srcOrd="2" destOrd="0" presId="urn:microsoft.com/office/officeart/2008/layout/LinedList"/>
    <dgm:cxn modelId="{57791354-CE7A-4C52-ACED-C3BB70812D51}" type="presParOf" srcId="{E446A80A-6E40-5242-B99C-AA724D90B841}" destId="{FEA8E73E-66F7-E04A-8138-217736F45738}" srcOrd="2" destOrd="0" presId="urn:microsoft.com/office/officeart/2008/layout/LinedList"/>
    <dgm:cxn modelId="{8E1989AC-EF2D-4FC8-8B27-ABF8486C33F6}" type="presParOf" srcId="{E446A80A-6E40-5242-B99C-AA724D90B841}" destId="{7E857F3B-E3C4-A040-BABE-17F5D4F7FBC0}" srcOrd="3" destOrd="0" presId="urn:microsoft.com/office/officeart/2008/layout/LinedList"/>
    <dgm:cxn modelId="{58E52058-1315-4135-B800-886F78AF8C78}" type="presParOf" srcId="{E446A80A-6E40-5242-B99C-AA724D90B841}" destId="{B687AD51-41C7-9B43-BBBC-5CE8A3E7D209}" srcOrd="4" destOrd="0" presId="urn:microsoft.com/office/officeart/2008/layout/LinedList"/>
    <dgm:cxn modelId="{77FC7014-49E9-45F6-A803-E1B3AA4F5DFB}" type="presParOf" srcId="{B687AD51-41C7-9B43-BBBC-5CE8A3E7D209}" destId="{F8F37FA2-0799-C14A-8BC2-0EE721872D90}" srcOrd="0" destOrd="0" presId="urn:microsoft.com/office/officeart/2008/layout/LinedList"/>
    <dgm:cxn modelId="{EB7FB81E-8B0B-4A4D-9E10-9C41236E14FA}" type="presParOf" srcId="{B687AD51-41C7-9B43-BBBC-5CE8A3E7D209}" destId="{3878D000-131A-2543-93B9-E2A3349F9CCE}" srcOrd="1" destOrd="0" presId="urn:microsoft.com/office/officeart/2008/layout/LinedList"/>
    <dgm:cxn modelId="{B6D15FAC-81AA-4389-ACE7-3CE4A071E197}" type="presParOf" srcId="{B687AD51-41C7-9B43-BBBC-5CE8A3E7D209}" destId="{37603CED-3851-4349-9317-320D73A62512}" srcOrd="2" destOrd="0" presId="urn:microsoft.com/office/officeart/2008/layout/LinedList"/>
    <dgm:cxn modelId="{C95639AB-A61D-4491-B073-9196662222D7}" type="presParOf" srcId="{E446A80A-6E40-5242-B99C-AA724D90B841}" destId="{7D418943-56EC-C84E-A4CF-F0D1F60C7B33}" srcOrd="5" destOrd="0" presId="urn:microsoft.com/office/officeart/2008/layout/LinedList"/>
    <dgm:cxn modelId="{FB8D6BC4-E4B0-400D-8262-06796065F5A6}" type="presParOf" srcId="{E446A80A-6E40-5242-B99C-AA724D90B841}" destId="{56B28A66-BECE-5443-B0B1-CC24B4D7C822}" srcOrd="6" destOrd="0" presId="urn:microsoft.com/office/officeart/2008/layout/LinedList"/>
    <dgm:cxn modelId="{626359FE-DF78-4EAF-8731-ED8471797DAF}" type="presParOf" srcId="{E446A80A-6E40-5242-B99C-AA724D90B841}" destId="{E6C4DFBD-4E79-9242-A969-376125D09E8E}" srcOrd="7" destOrd="0" presId="urn:microsoft.com/office/officeart/2008/layout/LinedList"/>
    <dgm:cxn modelId="{1587B24D-E78A-4B5F-9FA4-E4A9F098FD71}" type="presParOf" srcId="{E6C4DFBD-4E79-9242-A969-376125D09E8E}" destId="{71E9C3F6-AF07-9543-A941-A88DC8F63BF4}" srcOrd="0" destOrd="0" presId="urn:microsoft.com/office/officeart/2008/layout/LinedList"/>
    <dgm:cxn modelId="{58AD4B51-19BE-4014-89C9-5A8A6C378C8D}" type="presParOf" srcId="{E6C4DFBD-4E79-9242-A969-376125D09E8E}" destId="{DD9C5196-FFAB-DF47-9E4E-5249EFB07144}" srcOrd="1" destOrd="0" presId="urn:microsoft.com/office/officeart/2008/layout/LinedList"/>
    <dgm:cxn modelId="{D4B647FB-3DFD-4722-8E28-3B6E82BD657A}" type="presParOf" srcId="{E6C4DFBD-4E79-9242-A969-376125D09E8E}" destId="{6C2E5D70-AEA5-974A-A0A0-B9C33ECB64B2}" srcOrd="2" destOrd="0" presId="urn:microsoft.com/office/officeart/2008/layout/LinedList"/>
    <dgm:cxn modelId="{E5E2AEB6-9487-43D4-99A8-FD0CFC8EFADE}" type="presParOf" srcId="{E446A80A-6E40-5242-B99C-AA724D90B841}" destId="{68C5FDE4-57A0-DB42-A87B-B624D6651E5A}" srcOrd="8" destOrd="0" presId="urn:microsoft.com/office/officeart/2008/layout/LinedList"/>
    <dgm:cxn modelId="{B0E241CF-147D-418A-B534-B2CC0391403C}" type="presParOf" srcId="{E446A80A-6E40-5242-B99C-AA724D90B841}" destId="{5CE18D24-556F-9346-8854-5677B3A62E0D}" srcOrd="9" destOrd="0" presId="urn:microsoft.com/office/officeart/2008/layout/LinedList"/>
    <dgm:cxn modelId="{448FBA01-1F58-4787-84FE-09A4F408790A}" type="presParOf" srcId="{7A14DB3F-B3E1-6F46-A9E8-EB33436FFC41}" destId="{868265CA-E0E3-2D49-B103-967458F288DD}" srcOrd="2" destOrd="0" presId="urn:microsoft.com/office/officeart/2008/layout/LinedList"/>
    <dgm:cxn modelId="{B8C2D1D3-3F66-4E9E-96C1-85996AE8EB24}" type="presParOf" srcId="{7A14DB3F-B3E1-6F46-A9E8-EB33436FFC41}" destId="{39ECEF38-5A82-CF4F-844D-7226DA0E2E92}" srcOrd="3" destOrd="0" presId="urn:microsoft.com/office/officeart/2008/layout/LinedList"/>
    <dgm:cxn modelId="{33C64C95-8BA4-44C7-A79E-755132FA7ABA}" type="presParOf" srcId="{39ECEF38-5A82-CF4F-844D-7226DA0E2E92}" destId="{267FC65D-4161-2942-B377-68CDCB32DCF0}" srcOrd="0" destOrd="0" presId="urn:microsoft.com/office/officeart/2008/layout/LinedList"/>
    <dgm:cxn modelId="{6AF630A8-6456-4B55-B236-155BB1D7ABAA}" type="presParOf" srcId="{39ECEF38-5A82-CF4F-844D-7226DA0E2E92}" destId="{6CC7D9EA-AECF-A345-BC00-B49306792E1B}" srcOrd="1" destOrd="0" presId="urn:microsoft.com/office/officeart/2008/layout/LinedList"/>
    <dgm:cxn modelId="{74A77579-73E6-48C1-B454-7785C77520AD}" type="presParOf" srcId="{6CC7D9EA-AECF-A345-BC00-B49306792E1B}" destId="{3CFD9D61-4915-7A47-8E6B-133137FBBC48}" srcOrd="0" destOrd="0" presId="urn:microsoft.com/office/officeart/2008/layout/LinedList"/>
    <dgm:cxn modelId="{807F3809-1AAE-485A-87FA-6348148B63F0}" type="presParOf" srcId="{6CC7D9EA-AECF-A345-BC00-B49306792E1B}" destId="{28220CC7-7776-0F41-915F-850D9C718DBD}" srcOrd="1" destOrd="0" presId="urn:microsoft.com/office/officeart/2008/layout/LinedList"/>
    <dgm:cxn modelId="{4F95401F-DA50-4469-B0F2-CC9605F3DF38}" type="presParOf" srcId="{28220CC7-7776-0F41-915F-850D9C718DBD}" destId="{4E69E103-E8F8-6543-9BB7-5441C0936FDC}" srcOrd="0" destOrd="0" presId="urn:microsoft.com/office/officeart/2008/layout/LinedList"/>
    <dgm:cxn modelId="{A7C9FED7-1ECD-48D1-B5EA-C25A153BE47A}" type="presParOf" srcId="{28220CC7-7776-0F41-915F-850D9C718DBD}" destId="{AFF191B4-CB67-3B40-916A-98106239AAFE}" srcOrd="1" destOrd="0" presId="urn:microsoft.com/office/officeart/2008/layout/LinedList"/>
    <dgm:cxn modelId="{89089041-2759-4DF3-9FCA-7AC0709A9A73}" type="presParOf" srcId="{28220CC7-7776-0F41-915F-850D9C718DBD}" destId="{D63D591C-CF3B-8C45-829C-F8F47EB5C104}" srcOrd="2" destOrd="0" presId="urn:microsoft.com/office/officeart/2008/layout/LinedList"/>
    <dgm:cxn modelId="{EA28DDD4-E3CB-46CD-AB77-1D830B69B598}" type="presParOf" srcId="{6CC7D9EA-AECF-A345-BC00-B49306792E1B}" destId="{573773FC-E165-2B4C-918C-9B7BF740479C}" srcOrd="2" destOrd="0" presId="urn:microsoft.com/office/officeart/2008/layout/LinedList"/>
    <dgm:cxn modelId="{B38410CE-2D61-462B-BAA4-B818A3840315}" type="presParOf" srcId="{6CC7D9EA-AECF-A345-BC00-B49306792E1B}" destId="{C2150F18-CB1D-9044-888D-BA18CB21519D}" srcOrd="3" destOrd="0" presId="urn:microsoft.com/office/officeart/2008/layout/LinedList"/>
    <dgm:cxn modelId="{366EA608-A8BC-4ABB-BC8C-2CB54B748BE5}" type="presParOf" srcId="{6CC7D9EA-AECF-A345-BC00-B49306792E1B}" destId="{ECD04ECB-1BE0-1546-A25D-D404C4E1ED2F}" srcOrd="4" destOrd="0" presId="urn:microsoft.com/office/officeart/2008/layout/LinedList"/>
    <dgm:cxn modelId="{8B4073CB-469A-4D05-B4A8-4CEDDD3DE84F}" type="presParOf" srcId="{ECD04ECB-1BE0-1546-A25D-D404C4E1ED2F}" destId="{0B15038E-BA13-5647-AA06-E838E4763417}" srcOrd="0" destOrd="0" presId="urn:microsoft.com/office/officeart/2008/layout/LinedList"/>
    <dgm:cxn modelId="{EAC85CFA-E13E-430E-BDAF-E9C293C0815C}" type="presParOf" srcId="{ECD04ECB-1BE0-1546-A25D-D404C4E1ED2F}" destId="{29A789C9-8CAD-D340-A1BC-F70BDB3AEFEF}" srcOrd="1" destOrd="0" presId="urn:microsoft.com/office/officeart/2008/layout/LinedList"/>
    <dgm:cxn modelId="{15F66FA3-D5D2-4304-8E21-3EA6BF1E835C}" type="presParOf" srcId="{ECD04ECB-1BE0-1546-A25D-D404C4E1ED2F}" destId="{C57DAB9D-4500-6440-8624-4C0D48BEA873}" srcOrd="2" destOrd="0" presId="urn:microsoft.com/office/officeart/2008/layout/LinedList"/>
    <dgm:cxn modelId="{4562FE15-290B-4B61-A986-4B1DED1C328F}" type="presParOf" srcId="{6CC7D9EA-AECF-A345-BC00-B49306792E1B}" destId="{61615671-161B-4947-A143-1754F79836A5}" srcOrd="5" destOrd="0" presId="urn:microsoft.com/office/officeart/2008/layout/LinedList"/>
    <dgm:cxn modelId="{21C98171-D80C-48A1-BB93-5691C6BB5108}" type="presParOf" srcId="{6CC7D9EA-AECF-A345-BC00-B49306792E1B}" destId="{71EE7F98-3838-6145-B36B-CA86EF6ABF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29EA3-B714-0E45-A844-9A39DC719E9D}" type="doc">
      <dgm:prSet loTypeId="urn:microsoft.com/office/officeart/2005/8/layout/cycle4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3B7B5-4140-0845-808F-06EE3840BFA1}">
      <dgm:prSet phldrT="[Text]"/>
      <dgm:spPr/>
      <dgm:t>
        <a:bodyPr/>
        <a:lstStyle/>
        <a:p>
          <a:r>
            <a:rPr lang="en-US" dirty="0" smtClean="0"/>
            <a:t>Virtual Workspace</a:t>
          </a:r>
          <a:endParaRPr lang="en-US" dirty="0"/>
        </a:p>
      </dgm:t>
    </dgm:pt>
    <dgm:pt modelId="{DD78873A-FCCD-7948-8441-3FB48A7A5874}" type="parTrans" cxnId="{08EDA599-8E10-0845-A4C0-B98A7A25BC00}">
      <dgm:prSet/>
      <dgm:spPr/>
      <dgm:t>
        <a:bodyPr/>
        <a:lstStyle/>
        <a:p>
          <a:endParaRPr lang="en-US"/>
        </a:p>
      </dgm:t>
    </dgm:pt>
    <dgm:pt modelId="{24310AE4-513B-3B4F-9B7B-7AFD90E4A058}" type="sibTrans" cxnId="{08EDA599-8E10-0845-A4C0-B98A7A25BC00}">
      <dgm:prSet/>
      <dgm:spPr/>
      <dgm:t>
        <a:bodyPr/>
        <a:lstStyle/>
        <a:p>
          <a:endParaRPr lang="en-US"/>
        </a:p>
      </dgm:t>
    </dgm:pt>
    <dgm:pt modelId="{1E18EEBE-1A7F-734D-A6EE-6AD1705E3C9B}">
      <dgm:prSet phldrT="[Text]"/>
      <dgm:spPr/>
      <dgm:t>
        <a:bodyPr/>
        <a:lstStyle/>
        <a:p>
          <a:r>
            <a:rPr lang="en-US" dirty="0" smtClean="0"/>
            <a:t>Secure</a:t>
          </a:r>
          <a:endParaRPr lang="en-US" dirty="0"/>
        </a:p>
      </dgm:t>
    </dgm:pt>
    <dgm:pt modelId="{8B7294BA-5963-AE4F-9F4E-42273B5262CA}" type="parTrans" cxnId="{79989953-7FB8-8640-BEE3-94CB581C0AE8}">
      <dgm:prSet/>
      <dgm:spPr/>
      <dgm:t>
        <a:bodyPr/>
        <a:lstStyle/>
        <a:p>
          <a:endParaRPr lang="en-US"/>
        </a:p>
      </dgm:t>
    </dgm:pt>
    <dgm:pt modelId="{E949C97E-71BF-4341-BE6F-7FF0E95F3492}" type="sibTrans" cxnId="{79989953-7FB8-8640-BEE3-94CB581C0AE8}">
      <dgm:prSet/>
      <dgm:spPr/>
      <dgm:t>
        <a:bodyPr/>
        <a:lstStyle/>
        <a:p>
          <a:endParaRPr lang="en-US"/>
        </a:p>
      </dgm:t>
    </dgm:pt>
    <dgm:pt modelId="{7A3A3D44-30BD-8645-9911-A9DD338AD3FD}">
      <dgm:prSet phldrT="[Text]"/>
      <dgm:spPr/>
      <dgm:t>
        <a:bodyPr/>
        <a:lstStyle/>
        <a:p>
          <a:r>
            <a:rPr lang="en-US" dirty="0" smtClean="0"/>
            <a:t>Relational Databases</a:t>
          </a:r>
          <a:endParaRPr lang="en-US" dirty="0"/>
        </a:p>
      </dgm:t>
    </dgm:pt>
    <dgm:pt modelId="{42926AD1-D52C-7844-943B-AD647C5A4E6E}" type="parTrans" cxnId="{1CDF4744-3B06-0240-AEB1-6046150B6233}">
      <dgm:prSet/>
      <dgm:spPr/>
      <dgm:t>
        <a:bodyPr/>
        <a:lstStyle/>
        <a:p>
          <a:endParaRPr lang="en-US"/>
        </a:p>
      </dgm:t>
    </dgm:pt>
    <dgm:pt modelId="{CE4592C3-CFA4-C149-8B99-40A40CA38BEF}" type="sibTrans" cxnId="{1CDF4744-3B06-0240-AEB1-6046150B6233}">
      <dgm:prSet/>
      <dgm:spPr/>
      <dgm:t>
        <a:bodyPr/>
        <a:lstStyle/>
        <a:p>
          <a:endParaRPr lang="en-US"/>
        </a:p>
      </dgm:t>
    </dgm:pt>
    <dgm:pt modelId="{3BBC2822-EFC9-E242-9E50-0A54D726FCDA}">
      <dgm:prSet phldrT="[Text]"/>
      <dgm:spPr/>
      <dgm:t>
        <a:bodyPr/>
        <a:lstStyle/>
        <a:p>
          <a:r>
            <a:rPr lang="en-US" dirty="0" smtClean="0"/>
            <a:t>Open source RDBMS</a:t>
          </a:r>
          <a:endParaRPr lang="en-US" dirty="0"/>
        </a:p>
      </dgm:t>
    </dgm:pt>
    <dgm:pt modelId="{39431866-EB75-3742-BFBD-E61F63C3D056}" type="parTrans" cxnId="{EB8AB8D6-D01F-B64A-B237-6053840972FC}">
      <dgm:prSet/>
      <dgm:spPr/>
      <dgm:t>
        <a:bodyPr/>
        <a:lstStyle/>
        <a:p>
          <a:endParaRPr lang="en-US"/>
        </a:p>
      </dgm:t>
    </dgm:pt>
    <dgm:pt modelId="{EF157755-F3FB-8845-B952-B926485DE844}" type="sibTrans" cxnId="{EB8AB8D6-D01F-B64A-B237-6053840972FC}">
      <dgm:prSet/>
      <dgm:spPr/>
      <dgm:t>
        <a:bodyPr/>
        <a:lstStyle/>
        <a:p>
          <a:endParaRPr lang="en-US"/>
        </a:p>
      </dgm:t>
    </dgm:pt>
    <dgm:pt modelId="{2A87F692-14F5-2641-8D01-0E73AA77BCAB}">
      <dgm:prSet phldrT="[Text]"/>
      <dgm:spPr/>
      <dgm:t>
        <a:bodyPr/>
        <a:lstStyle/>
        <a:p>
          <a:r>
            <a:rPr lang="en-US" dirty="0" smtClean="0"/>
            <a:t>Large and Active data storage</a:t>
          </a:r>
          <a:endParaRPr lang="en-US" dirty="0"/>
        </a:p>
      </dgm:t>
    </dgm:pt>
    <dgm:pt modelId="{430EE55E-0BD4-C84D-B4D1-936A41759D0C}" type="parTrans" cxnId="{D330659E-D62C-3244-A6B4-38F71B2E837B}">
      <dgm:prSet/>
      <dgm:spPr/>
      <dgm:t>
        <a:bodyPr/>
        <a:lstStyle/>
        <a:p>
          <a:endParaRPr lang="en-US"/>
        </a:p>
      </dgm:t>
    </dgm:pt>
    <dgm:pt modelId="{404232EC-D0F4-4C42-84D8-8C00A4B8B3DA}" type="sibTrans" cxnId="{D330659E-D62C-3244-A6B4-38F71B2E837B}">
      <dgm:prSet/>
      <dgm:spPr/>
      <dgm:t>
        <a:bodyPr/>
        <a:lstStyle/>
        <a:p>
          <a:endParaRPr lang="en-US"/>
        </a:p>
      </dgm:t>
    </dgm:pt>
    <dgm:pt modelId="{FA63030D-332A-804F-AAFD-8E0F4610053D}">
      <dgm:prSet phldrT="[Text]"/>
      <dgm:spPr/>
      <dgm:t>
        <a:bodyPr/>
        <a:lstStyle/>
        <a:p>
          <a:r>
            <a:rPr lang="en-US" dirty="0" smtClean="0"/>
            <a:t>Scalability and high availability</a:t>
          </a:r>
          <a:endParaRPr lang="en-US" dirty="0"/>
        </a:p>
      </dgm:t>
    </dgm:pt>
    <dgm:pt modelId="{BD418D2F-41CE-FE45-9D7B-876CE0A85E25}" type="parTrans" cxnId="{E82D2431-8D91-8940-83CC-64EE9B26949F}">
      <dgm:prSet/>
      <dgm:spPr/>
      <dgm:t>
        <a:bodyPr/>
        <a:lstStyle/>
        <a:p>
          <a:endParaRPr lang="en-US"/>
        </a:p>
      </dgm:t>
    </dgm:pt>
    <dgm:pt modelId="{A153EB09-AB37-3C40-940D-CC2209BFBFD9}" type="sibTrans" cxnId="{E82D2431-8D91-8940-83CC-64EE9B26949F}">
      <dgm:prSet/>
      <dgm:spPr/>
      <dgm:t>
        <a:bodyPr/>
        <a:lstStyle/>
        <a:p>
          <a:endParaRPr lang="en-US"/>
        </a:p>
      </dgm:t>
    </dgm:pt>
    <dgm:pt modelId="{42A1828D-9FAF-9C4A-833C-0A0CBB519D5D}">
      <dgm:prSet phldrT="[Text]"/>
      <dgm:spPr/>
      <dgm:t>
        <a:bodyPr/>
        <a:lstStyle/>
        <a:p>
          <a:r>
            <a:rPr lang="en-US" dirty="0" smtClean="0"/>
            <a:t>Spatial Database</a:t>
          </a:r>
          <a:endParaRPr lang="en-US" dirty="0"/>
        </a:p>
      </dgm:t>
    </dgm:pt>
    <dgm:pt modelId="{BE46CE32-73E9-324C-867A-3ADF9566E59E}" type="parTrans" cxnId="{F556796F-1A2F-1346-B7BC-1C9581771716}">
      <dgm:prSet/>
      <dgm:spPr/>
      <dgm:t>
        <a:bodyPr/>
        <a:lstStyle/>
        <a:p>
          <a:endParaRPr lang="en-US"/>
        </a:p>
      </dgm:t>
    </dgm:pt>
    <dgm:pt modelId="{5E3EEDE3-CD15-3345-8E9F-F02ED418A25E}" type="sibTrans" cxnId="{F556796F-1A2F-1346-B7BC-1C9581771716}">
      <dgm:prSet/>
      <dgm:spPr/>
      <dgm:t>
        <a:bodyPr/>
        <a:lstStyle/>
        <a:p>
          <a:endParaRPr lang="en-US"/>
        </a:p>
      </dgm:t>
    </dgm:pt>
    <dgm:pt modelId="{DFB27980-A57E-A34E-9EB9-4D12C0E7E2ED}">
      <dgm:prSet phldrT="[Text]"/>
      <dgm:spPr/>
      <dgm:t>
        <a:bodyPr/>
        <a:lstStyle/>
        <a:p>
          <a:r>
            <a:rPr lang="en-US" dirty="0" smtClean="0"/>
            <a:t>ISO 19115/10139 Metadata</a:t>
          </a:r>
          <a:endParaRPr lang="en-US" dirty="0"/>
        </a:p>
      </dgm:t>
    </dgm:pt>
    <dgm:pt modelId="{9F61EC39-7F9E-0D45-B952-71601D78C732}" type="parTrans" cxnId="{23C119F7-DDCC-3E4A-96FF-FD6DA8224F9D}">
      <dgm:prSet/>
      <dgm:spPr/>
      <dgm:t>
        <a:bodyPr/>
        <a:lstStyle/>
        <a:p>
          <a:endParaRPr lang="en-US"/>
        </a:p>
      </dgm:t>
    </dgm:pt>
    <dgm:pt modelId="{79D932F0-EF30-3841-B1A6-2E5E6816D990}" type="sibTrans" cxnId="{23C119F7-DDCC-3E4A-96FF-FD6DA8224F9D}">
      <dgm:prSet/>
      <dgm:spPr/>
      <dgm:t>
        <a:bodyPr/>
        <a:lstStyle/>
        <a:p>
          <a:endParaRPr lang="en-US"/>
        </a:p>
      </dgm:t>
    </dgm:pt>
    <dgm:pt modelId="{562430B2-38AA-6541-8CC8-404C88676D26}">
      <dgm:prSet phldrT="[Text]"/>
      <dgm:spPr/>
      <dgm:t>
        <a:bodyPr/>
        <a:lstStyle/>
        <a:p>
          <a:r>
            <a:rPr lang="en-US" dirty="0" smtClean="0"/>
            <a:t>Fault-tolerant</a:t>
          </a:r>
          <a:endParaRPr lang="en-US" dirty="0"/>
        </a:p>
      </dgm:t>
    </dgm:pt>
    <dgm:pt modelId="{0CBD79AF-138C-F84E-8D4C-2B9954A66EF1}" type="parTrans" cxnId="{A612E90C-A15D-504E-A48D-78461B939FDE}">
      <dgm:prSet/>
      <dgm:spPr/>
      <dgm:t>
        <a:bodyPr/>
        <a:lstStyle/>
        <a:p>
          <a:endParaRPr lang="en-US"/>
        </a:p>
      </dgm:t>
    </dgm:pt>
    <dgm:pt modelId="{65C58A46-74C2-404E-BA86-B302974DC446}" type="sibTrans" cxnId="{A612E90C-A15D-504E-A48D-78461B939FDE}">
      <dgm:prSet/>
      <dgm:spPr/>
      <dgm:t>
        <a:bodyPr/>
        <a:lstStyle/>
        <a:p>
          <a:endParaRPr lang="en-US"/>
        </a:p>
      </dgm:t>
    </dgm:pt>
    <dgm:pt modelId="{57D14039-8659-4049-AF1F-AC3E1EF62426}">
      <dgm:prSet phldrT="[Text]"/>
      <dgm:spPr/>
      <dgm:t>
        <a:bodyPr/>
        <a:lstStyle/>
        <a:p>
          <a:r>
            <a:rPr lang="en-US" dirty="0" smtClean="0"/>
            <a:t>Replication</a:t>
          </a:r>
          <a:endParaRPr lang="en-US" dirty="0"/>
        </a:p>
      </dgm:t>
    </dgm:pt>
    <dgm:pt modelId="{2F49ACFB-5A67-5644-970C-C15E24FDA9D9}" type="parTrans" cxnId="{E89312BB-2588-1E47-9B36-6F710897AA99}">
      <dgm:prSet/>
      <dgm:spPr/>
      <dgm:t>
        <a:bodyPr/>
        <a:lstStyle/>
        <a:p>
          <a:endParaRPr lang="en-US"/>
        </a:p>
      </dgm:t>
    </dgm:pt>
    <dgm:pt modelId="{4F226428-423C-2B4A-BCD1-691079A46D71}" type="sibTrans" cxnId="{E89312BB-2588-1E47-9B36-6F710897AA99}">
      <dgm:prSet/>
      <dgm:spPr/>
      <dgm:t>
        <a:bodyPr/>
        <a:lstStyle/>
        <a:p>
          <a:endParaRPr lang="en-US"/>
        </a:p>
      </dgm:t>
    </dgm:pt>
    <dgm:pt modelId="{ED8BBF1E-3358-0544-94DB-398CF7A8577C}">
      <dgm:prSet phldrT="[Text]"/>
      <dgm:spPr/>
      <dgm:t>
        <a:bodyPr/>
        <a:lstStyle/>
        <a:p>
          <a:r>
            <a:rPr lang="en-US" dirty="0" smtClean="0"/>
            <a:t>Across sites</a:t>
          </a:r>
          <a:endParaRPr lang="en-US" dirty="0"/>
        </a:p>
      </dgm:t>
    </dgm:pt>
    <dgm:pt modelId="{051C4B49-DE16-AF4F-83D2-5C8B08AD0385}" type="parTrans" cxnId="{48EC4E88-449C-B744-9B40-5984DA77BC1E}">
      <dgm:prSet/>
      <dgm:spPr/>
      <dgm:t>
        <a:bodyPr/>
        <a:lstStyle/>
        <a:p>
          <a:endParaRPr lang="en-US"/>
        </a:p>
      </dgm:t>
    </dgm:pt>
    <dgm:pt modelId="{FFD81F85-6203-6D4B-B4B1-309AFFD8EC01}" type="sibTrans" cxnId="{48EC4E88-449C-B744-9B40-5984DA77BC1E}">
      <dgm:prSet/>
      <dgm:spPr/>
      <dgm:t>
        <a:bodyPr/>
        <a:lstStyle/>
        <a:p>
          <a:endParaRPr lang="en-US"/>
        </a:p>
      </dgm:t>
    </dgm:pt>
    <dgm:pt modelId="{99F49627-D8A8-E049-90BF-AF6ADDC1B1C0}">
      <dgm:prSet phldrT="[Text]"/>
      <dgm:spPr/>
      <dgm:t>
        <a:bodyPr/>
        <a:lstStyle/>
        <a:p>
          <a:r>
            <a:rPr lang="en-US" dirty="0" smtClean="0"/>
            <a:t>Catalogue</a:t>
          </a:r>
          <a:endParaRPr lang="en-US" dirty="0"/>
        </a:p>
      </dgm:t>
    </dgm:pt>
    <dgm:pt modelId="{8532E069-4705-BC47-8BA8-CCDB64C39238}" type="parTrans" cxnId="{9206A013-B991-7545-AEA7-31DEB4F4A93E}">
      <dgm:prSet/>
      <dgm:spPr/>
      <dgm:t>
        <a:bodyPr/>
        <a:lstStyle/>
        <a:p>
          <a:endParaRPr lang="en-US"/>
        </a:p>
      </dgm:t>
    </dgm:pt>
    <dgm:pt modelId="{AD6C410D-7847-614B-A13C-DB4F0136D694}" type="sibTrans" cxnId="{9206A013-B991-7545-AEA7-31DEB4F4A93E}">
      <dgm:prSet/>
      <dgm:spPr/>
      <dgm:t>
        <a:bodyPr/>
        <a:lstStyle/>
        <a:p>
          <a:endParaRPr lang="en-US"/>
        </a:p>
      </dgm:t>
    </dgm:pt>
    <dgm:pt modelId="{3E916A51-6A7B-2B4D-A87C-71592F426DC6}">
      <dgm:prSet phldrT="[Text]"/>
      <dgm:spPr/>
      <dgm:t>
        <a:bodyPr/>
        <a:lstStyle/>
        <a:p>
          <a:r>
            <a:rPr lang="en-US" dirty="0" smtClean="0"/>
            <a:t>Up to 1 TB data</a:t>
          </a:r>
          <a:endParaRPr lang="en-US" dirty="0"/>
        </a:p>
      </dgm:t>
    </dgm:pt>
    <dgm:pt modelId="{905B8FCF-5B5E-0E4D-B1F3-029C4FCFC1B0}" type="parTrans" cxnId="{0A664FE8-1E0F-5D4B-9D2F-13EFC8441F45}">
      <dgm:prSet/>
      <dgm:spPr/>
      <dgm:t>
        <a:bodyPr/>
        <a:lstStyle/>
        <a:p>
          <a:endParaRPr lang="en-US"/>
        </a:p>
      </dgm:t>
    </dgm:pt>
    <dgm:pt modelId="{181A522D-3371-704A-987A-6388155F5360}" type="sibTrans" cxnId="{0A664FE8-1E0F-5D4B-9D2F-13EFC8441F45}">
      <dgm:prSet/>
      <dgm:spPr/>
      <dgm:t>
        <a:bodyPr/>
        <a:lstStyle/>
        <a:p>
          <a:endParaRPr lang="en-US"/>
        </a:p>
      </dgm:t>
    </dgm:pt>
    <dgm:pt modelId="{803FCB1C-5C45-E042-85C0-3213BA380215}" type="pres">
      <dgm:prSet presAssocID="{73629EA3-B714-0E45-A844-9A39DC719E9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6DE07-F381-9742-9E5A-2DFEFB19654B}" type="pres">
      <dgm:prSet presAssocID="{73629EA3-B714-0E45-A844-9A39DC719E9D}" presName="children" presStyleCnt="0"/>
      <dgm:spPr/>
    </dgm:pt>
    <dgm:pt modelId="{9C089FD4-E17E-BC43-8099-851E7644A9D2}" type="pres">
      <dgm:prSet presAssocID="{73629EA3-B714-0E45-A844-9A39DC719E9D}" presName="child1group" presStyleCnt="0"/>
      <dgm:spPr/>
    </dgm:pt>
    <dgm:pt modelId="{90C04460-544B-B343-AD0C-FB1D42821568}" type="pres">
      <dgm:prSet presAssocID="{73629EA3-B714-0E45-A844-9A39DC719E9D}" presName="child1" presStyleLbl="bgAcc1" presStyleIdx="0" presStyleCnt="4"/>
      <dgm:spPr/>
      <dgm:t>
        <a:bodyPr/>
        <a:lstStyle/>
        <a:p>
          <a:endParaRPr lang="en-US"/>
        </a:p>
      </dgm:t>
    </dgm:pt>
    <dgm:pt modelId="{81EA9DE5-720E-D241-AC43-EE033323C53D}" type="pres">
      <dgm:prSet presAssocID="{73629EA3-B714-0E45-A844-9A39DC719E9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FFBF-525E-F547-A122-80AEF6178F2B}" type="pres">
      <dgm:prSet presAssocID="{73629EA3-B714-0E45-A844-9A39DC719E9D}" presName="child2group" presStyleCnt="0"/>
      <dgm:spPr/>
    </dgm:pt>
    <dgm:pt modelId="{4841856E-6D58-474A-933B-B2595248B2E1}" type="pres">
      <dgm:prSet presAssocID="{73629EA3-B714-0E45-A844-9A39DC719E9D}" presName="child2" presStyleLbl="bgAcc1" presStyleIdx="1" presStyleCnt="4"/>
      <dgm:spPr/>
      <dgm:t>
        <a:bodyPr/>
        <a:lstStyle/>
        <a:p>
          <a:endParaRPr lang="en-US"/>
        </a:p>
      </dgm:t>
    </dgm:pt>
    <dgm:pt modelId="{B6372F50-30AC-B743-B9C7-01E6E1CFC3C4}" type="pres">
      <dgm:prSet presAssocID="{73629EA3-B714-0E45-A844-9A39DC719E9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200E2-CDBF-FC46-8220-421FB8AE9BDE}" type="pres">
      <dgm:prSet presAssocID="{73629EA3-B714-0E45-A844-9A39DC719E9D}" presName="child3group" presStyleCnt="0"/>
      <dgm:spPr/>
    </dgm:pt>
    <dgm:pt modelId="{3C53EC33-EF14-9D4D-9478-E4241690A9BC}" type="pres">
      <dgm:prSet presAssocID="{73629EA3-B714-0E45-A844-9A39DC719E9D}" presName="child3" presStyleLbl="bgAcc1" presStyleIdx="2" presStyleCnt="4"/>
      <dgm:spPr/>
      <dgm:t>
        <a:bodyPr/>
        <a:lstStyle/>
        <a:p>
          <a:endParaRPr lang="en-US"/>
        </a:p>
      </dgm:t>
    </dgm:pt>
    <dgm:pt modelId="{B69D13E5-7359-F649-9995-8BE01211AD6A}" type="pres">
      <dgm:prSet presAssocID="{73629EA3-B714-0E45-A844-9A39DC719E9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449F6-958A-0E45-A30D-116667C3CFEB}" type="pres">
      <dgm:prSet presAssocID="{73629EA3-B714-0E45-A844-9A39DC719E9D}" presName="child4group" presStyleCnt="0"/>
      <dgm:spPr/>
    </dgm:pt>
    <dgm:pt modelId="{B307192C-4464-6442-98F9-D89C88DD9855}" type="pres">
      <dgm:prSet presAssocID="{73629EA3-B714-0E45-A844-9A39DC719E9D}" presName="child4" presStyleLbl="bgAcc1" presStyleIdx="3" presStyleCnt="4"/>
      <dgm:spPr/>
      <dgm:t>
        <a:bodyPr/>
        <a:lstStyle/>
        <a:p>
          <a:endParaRPr lang="en-US"/>
        </a:p>
      </dgm:t>
    </dgm:pt>
    <dgm:pt modelId="{E8FF3B07-C78E-1443-B29F-B59E0D9C5FA0}" type="pres">
      <dgm:prSet presAssocID="{73629EA3-B714-0E45-A844-9A39DC719E9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40E7-DF9C-524B-A63C-F4166BBEF011}" type="pres">
      <dgm:prSet presAssocID="{73629EA3-B714-0E45-A844-9A39DC719E9D}" presName="childPlaceholder" presStyleCnt="0"/>
      <dgm:spPr/>
    </dgm:pt>
    <dgm:pt modelId="{AE2C27F8-58F4-7948-8CBA-420110F237E3}" type="pres">
      <dgm:prSet presAssocID="{73629EA3-B714-0E45-A844-9A39DC719E9D}" presName="circle" presStyleCnt="0"/>
      <dgm:spPr/>
    </dgm:pt>
    <dgm:pt modelId="{2C14D82F-3590-C94A-9D9D-D33420CAF6C9}" type="pres">
      <dgm:prSet presAssocID="{73629EA3-B714-0E45-A844-9A39DC719E9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48E1-5D00-C54E-B55E-AF8569E70487}" type="pres">
      <dgm:prSet presAssocID="{73629EA3-B714-0E45-A844-9A39DC719E9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EA121-7AD4-7E44-951D-CEA7745B3C9B}" type="pres">
      <dgm:prSet presAssocID="{73629EA3-B714-0E45-A844-9A39DC719E9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87FFE-EAF3-734C-8F4B-B289C2BDD5B1}" type="pres">
      <dgm:prSet presAssocID="{73629EA3-B714-0E45-A844-9A39DC719E9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55C92-77BD-FC42-A2BD-3781FC683505}" type="pres">
      <dgm:prSet presAssocID="{73629EA3-B714-0E45-A844-9A39DC719E9D}" presName="quadrantPlaceholder" presStyleCnt="0"/>
      <dgm:spPr/>
    </dgm:pt>
    <dgm:pt modelId="{B46E24DE-D728-144E-B832-538765665675}" type="pres">
      <dgm:prSet presAssocID="{73629EA3-B714-0E45-A844-9A39DC719E9D}" presName="center1" presStyleLbl="fgShp" presStyleIdx="0" presStyleCnt="2"/>
      <dgm:spPr/>
    </dgm:pt>
    <dgm:pt modelId="{7118A494-4FC4-1A43-B943-F3346C11C2B0}" type="pres">
      <dgm:prSet presAssocID="{73629EA3-B714-0E45-A844-9A39DC719E9D}" presName="center2" presStyleLbl="fgShp" presStyleIdx="1" presStyleCnt="2"/>
      <dgm:spPr/>
    </dgm:pt>
  </dgm:ptLst>
  <dgm:cxnLst>
    <dgm:cxn modelId="{76C6A175-1A3A-4E08-97C8-26ADD0A3172E}" type="presOf" srcId="{57D14039-8659-4049-AF1F-AC3E1EF62426}" destId="{90C04460-544B-B343-AD0C-FB1D42821568}" srcOrd="0" destOrd="2" presId="urn:microsoft.com/office/officeart/2005/8/layout/cycle4#1"/>
    <dgm:cxn modelId="{7B9D7A1F-3DD2-466E-B969-04A7B4B46645}" type="presOf" srcId="{99F49627-D8A8-E049-90BF-AF6ADDC1B1C0}" destId="{E8FF3B07-C78E-1443-B29F-B59E0D9C5FA0}" srcOrd="1" destOrd="1" presId="urn:microsoft.com/office/officeart/2005/8/layout/cycle4#1"/>
    <dgm:cxn modelId="{F556796F-1A2F-1346-B7BC-1C9581771716}" srcId="{73629EA3-B714-0E45-A844-9A39DC719E9D}" destId="{42A1828D-9FAF-9C4A-833C-0A0CBB519D5D}" srcOrd="3" destOrd="0" parTransId="{BE46CE32-73E9-324C-867A-3ADF9566E59E}" sibTransId="{5E3EEDE3-CD15-3345-8E9F-F02ED418A25E}"/>
    <dgm:cxn modelId="{1ECAC9B6-7162-47FD-9D01-EA20AB553CC0}" type="presOf" srcId="{FA63030D-332A-804F-AAFD-8E0F4610053D}" destId="{B69D13E5-7359-F649-9995-8BE01211AD6A}" srcOrd="1" destOrd="0" presId="urn:microsoft.com/office/officeart/2005/8/layout/cycle4#1"/>
    <dgm:cxn modelId="{67D3087A-D520-43CF-9897-928E4703CC1B}" type="presOf" srcId="{73629EA3-B714-0E45-A844-9A39DC719E9D}" destId="{803FCB1C-5C45-E042-85C0-3213BA380215}" srcOrd="0" destOrd="0" presId="urn:microsoft.com/office/officeart/2005/8/layout/cycle4#1"/>
    <dgm:cxn modelId="{48EC4E88-449C-B744-9B40-5984DA77BC1E}" srcId="{2A87F692-14F5-2641-8D01-0E73AA77BCAB}" destId="{ED8BBF1E-3358-0544-94DB-398CF7A8577C}" srcOrd="1" destOrd="0" parTransId="{051C4B49-DE16-AF4F-83D2-5C8B08AD0385}" sibTransId="{FFD81F85-6203-6D4B-B4B1-309AFFD8EC01}"/>
    <dgm:cxn modelId="{D330659E-D62C-3244-A6B4-38F71B2E837B}" srcId="{73629EA3-B714-0E45-A844-9A39DC719E9D}" destId="{2A87F692-14F5-2641-8D01-0E73AA77BCAB}" srcOrd="2" destOrd="0" parTransId="{430EE55E-0BD4-C84D-B4D1-936A41759D0C}" sibTransId="{404232EC-D0F4-4C42-84D8-8C00A4B8B3DA}"/>
    <dgm:cxn modelId="{1E3E3494-E497-4F18-A928-F5506B970AF9}" type="presOf" srcId="{FA63030D-332A-804F-AAFD-8E0F4610053D}" destId="{3C53EC33-EF14-9D4D-9478-E4241690A9BC}" srcOrd="0" destOrd="0" presId="urn:microsoft.com/office/officeart/2005/8/layout/cycle4#1"/>
    <dgm:cxn modelId="{23C119F7-DDCC-3E4A-96FF-FD6DA8224F9D}" srcId="{42A1828D-9FAF-9C4A-833C-0A0CBB519D5D}" destId="{DFB27980-A57E-A34E-9EB9-4D12C0E7E2ED}" srcOrd="0" destOrd="0" parTransId="{9F61EC39-7F9E-0D45-B952-71601D78C732}" sibTransId="{79D932F0-EF30-3841-B1A6-2E5E6816D990}"/>
    <dgm:cxn modelId="{1CDF4744-3B06-0240-AEB1-6046150B6233}" srcId="{73629EA3-B714-0E45-A844-9A39DC719E9D}" destId="{7A3A3D44-30BD-8645-9911-A9DD338AD3FD}" srcOrd="1" destOrd="0" parTransId="{42926AD1-D52C-7844-943B-AD647C5A4E6E}" sibTransId="{CE4592C3-CFA4-C149-8B99-40A40CA38BEF}"/>
    <dgm:cxn modelId="{23AD9534-C548-4392-8D3E-2926991722D8}" type="presOf" srcId="{3E916A51-6A7B-2B4D-A87C-71592F426DC6}" destId="{B6372F50-30AC-B743-B9C7-01E6E1CFC3C4}" srcOrd="1" destOrd="1" presId="urn:microsoft.com/office/officeart/2005/8/layout/cycle4#1"/>
    <dgm:cxn modelId="{472C8E78-AF49-4755-A05E-6623CEAF8DB2}" type="presOf" srcId="{3E916A51-6A7B-2B4D-A87C-71592F426DC6}" destId="{4841856E-6D58-474A-933B-B2595248B2E1}" srcOrd="0" destOrd="1" presId="urn:microsoft.com/office/officeart/2005/8/layout/cycle4#1"/>
    <dgm:cxn modelId="{2943ACA2-809E-47BA-97DA-4D73417CF807}" type="presOf" srcId="{ED8BBF1E-3358-0544-94DB-398CF7A8577C}" destId="{B69D13E5-7359-F649-9995-8BE01211AD6A}" srcOrd="1" destOrd="1" presId="urn:microsoft.com/office/officeart/2005/8/layout/cycle4#1"/>
    <dgm:cxn modelId="{79989953-7FB8-8640-BEE3-94CB581C0AE8}" srcId="{4CA3B7B5-4140-0845-808F-06EE3840BFA1}" destId="{1E18EEBE-1A7F-734D-A6EE-6AD1705E3C9B}" srcOrd="0" destOrd="0" parTransId="{8B7294BA-5963-AE4F-9F4E-42273B5262CA}" sibTransId="{E949C97E-71BF-4341-BE6F-7FF0E95F3492}"/>
    <dgm:cxn modelId="{235A3464-91EC-4D63-9BAD-599318DA0885}" type="presOf" srcId="{42A1828D-9FAF-9C4A-833C-0A0CBB519D5D}" destId="{F2387FFE-EAF3-734C-8F4B-B289C2BDD5B1}" srcOrd="0" destOrd="0" presId="urn:microsoft.com/office/officeart/2005/8/layout/cycle4#1"/>
    <dgm:cxn modelId="{18164199-975E-4A16-8480-96161C7C1C3F}" type="presOf" srcId="{4CA3B7B5-4140-0845-808F-06EE3840BFA1}" destId="{2C14D82F-3590-C94A-9D9D-D33420CAF6C9}" srcOrd="0" destOrd="0" presId="urn:microsoft.com/office/officeart/2005/8/layout/cycle4#1"/>
    <dgm:cxn modelId="{C3E6129F-3EFB-40D4-AFB7-28BF981F644F}" type="presOf" srcId="{562430B2-38AA-6541-8CC8-404C88676D26}" destId="{90C04460-544B-B343-AD0C-FB1D42821568}" srcOrd="0" destOrd="1" presId="urn:microsoft.com/office/officeart/2005/8/layout/cycle4#1"/>
    <dgm:cxn modelId="{608AE8D1-EF3B-4228-B3BC-0E3AB59EB34B}" type="presOf" srcId="{562430B2-38AA-6541-8CC8-404C88676D26}" destId="{81EA9DE5-720E-D241-AC43-EE033323C53D}" srcOrd="1" destOrd="1" presId="urn:microsoft.com/office/officeart/2005/8/layout/cycle4#1"/>
    <dgm:cxn modelId="{A612E90C-A15D-504E-A48D-78461B939FDE}" srcId="{4CA3B7B5-4140-0845-808F-06EE3840BFA1}" destId="{562430B2-38AA-6541-8CC8-404C88676D26}" srcOrd="1" destOrd="0" parTransId="{0CBD79AF-138C-F84E-8D4C-2B9954A66EF1}" sibTransId="{65C58A46-74C2-404E-BA86-B302974DC446}"/>
    <dgm:cxn modelId="{76810608-A999-4E64-8FC8-D24B71ABAD83}" type="presOf" srcId="{ED8BBF1E-3358-0544-94DB-398CF7A8577C}" destId="{3C53EC33-EF14-9D4D-9478-E4241690A9BC}" srcOrd="0" destOrd="1" presId="urn:microsoft.com/office/officeart/2005/8/layout/cycle4#1"/>
    <dgm:cxn modelId="{E89312BB-2588-1E47-9B36-6F710897AA99}" srcId="{4CA3B7B5-4140-0845-808F-06EE3840BFA1}" destId="{57D14039-8659-4049-AF1F-AC3E1EF62426}" srcOrd="2" destOrd="0" parTransId="{2F49ACFB-5A67-5644-970C-C15E24FDA9D9}" sibTransId="{4F226428-423C-2B4A-BCD1-691079A46D71}"/>
    <dgm:cxn modelId="{08EDA599-8E10-0845-A4C0-B98A7A25BC00}" srcId="{73629EA3-B714-0E45-A844-9A39DC719E9D}" destId="{4CA3B7B5-4140-0845-808F-06EE3840BFA1}" srcOrd="0" destOrd="0" parTransId="{DD78873A-FCCD-7948-8441-3FB48A7A5874}" sibTransId="{24310AE4-513B-3B4F-9B7B-7AFD90E4A058}"/>
    <dgm:cxn modelId="{87573649-0C1D-43E1-810C-74ADCA39B22E}" type="presOf" srcId="{3BBC2822-EFC9-E242-9E50-0A54D726FCDA}" destId="{4841856E-6D58-474A-933B-B2595248B2E1}" srcOrd="0" destOrd="0" presId="urn:microsoft.com/office/officeart/2005/8/layout/cycle4#1"/>
    <dgm:cxn modelId="{077142D3-3976-4AA0-A235-E28D8EA0F616}" type="presOf" srcId="{99F49627-D8A8-E049-90BF-AF6ADDC1B1C0}" destId="{B307192C-4464-6442-98F9-D89C88DD9855}" srcOrd="0" destOrd="1" presId="urn:microsoft.com/office/officeart/2005/8/layout/cycle4#1"/>
    <dgm:cxn modelId="{BBDF9991-5138-49AA-95E7-A45881CBD2DA}" type="presOf" srcId="{DFB27980-A57E-A34E-9EB9-4D12C0E7E2ED}" destId="{B307192C-4464-6442-98F9-D89C88DD9855}" srcOrd="0" destOrd="0" presId="urn:microsoft.com/office/officeart/2005/8/layout/cycle4#1"/>
    <dgm:cxn modelId="{7D7F6E2B-7B7C-43AB-977E-32696C1EBF86}" type="presOf" srcId="{DFB27980-A57E-A34E-9EB9-4D12C0E7E2ED}" destId="{E8FF3B07-C78E-1443-B29F-B59E0D9C5FA0}" srcOrd="1" destOrd="0" presId="urn:microsoft.com/office/officeart/2005/8/layout/cycle4#1"/>
    <dgm:cxn modelId="{843F78B6-2A75-472D-9E77-09680E6FB7AC}" type="presOf" srcId="{57D14039-8659-4049-AF1F-AC3E1EF62426}" destId="{81EA9DE5-720E-D241-AC43-EE033323C53D}" srcOrd="1" destOrd="2" presId="urn:microsoft.com/office/officeart/2005/8/layout/cycle4#1"/>
    <dgm:cxn modelId="{12E2E1F1-E997-478C-99AD-B6A1DE9D993A}" type="presOf" srcId="{2A87F692-14F5-2641-8D01-0E73AA77BCAB}" destId="{290EA121-7AD4-7E44-951D-CEA7745B3C9B}" srcOrd="0" destOrd="0" presId="urn:microsoft.com/office/officeart/2005/8/layout/cycle4#1"/>
    <dgm:cxn modelId="{0A664FE8-1E0F-5D4B-9D2F-13EFC8441F45}" srcId="{7A3A3D44-30BD-8645-9911-A9DD338AD3FD}" destId="{3E916A51-6A7B-2B4D-A87C-71592F426DC6}" srcOrd="1" destOrd="0" parTransId="{905B8FCF-5B5E-0E4D-B1F3-029C4FCFC1B0}" sibTransId="{181A522D-3371-704A-987A-6388155F5360}"/>
    <dgm:cxn modelId="{E82D2431-8D91-8940-83CC-64EE9B26949F}" srcId="{2A87F692-14F5-2641-8D01-0E73AA77BCAB}" destId="{FA63030D-332A-804F-AAFD-8E0F4610053D}" srcOrd="0" destOrd="0" parTransId="{BD418D2F-41CE-FE45-9D7B-876CE0A85E25}" sibTransId="{A153EB09-AB37-3C40-940D-CC2209BFBFD9}"/>
    <dgm:cxn modelId="{B48FFA84-2BD0-4DBC-9D50-AA2E97712A54}" type="presOf" srcId="{3BBC2822-EFC9-E242-9E50-0A54D726FCDA}" destId="{B6372F50-30AC-B743-B9C7-01E6E1CFC3C4}" srcOrd="1" destOrd="0" presId="urn:microsoft.com/office/officeart/2005/8/layout/cycle4#1"/>
    <dgm:cxn modelId="{EB8AB8D6-D01F-B64A-B237-6053840972FC}" srcId="{7A3A3D44-30BD-8645-9911-A9DD338AD3FD}" destId="{3BBC2822-EFC9-E242-9E50-0A54D726FCDA}" srcOrd="0" destOrd="0" parTransId="{39431866-EB75-3742-BFBD-E61F63C3D056}" sibTransId="{EF157755-F3FB-8845-B952-B926485DE844}"/>
    <dgm:cxn modelId="{9206A013-B991-7545-AEA7-31DEB4F4A93E}" srcId="{42A1828D-9FAF-9C4A-833C-0A0CBB519D5D}" destId="{99F49627-D8A8-E049-90BF-AF6ADDC1B1C0}" srcOrd="1" destOrd="0" parTransId="{8532E069-4705-BC47-8BA8-CCDB64C39238}" sibTransId="{AD6C410D-7847-614B-A13C-DB4F0136D694}"/>
    <dgm:cxn modelId="{504B5F8C-403C-4C4C-9F00-2669DDEC8B79}" type="presOf" srcId="{1E18EEBE-1A7F-734D-A6EE-6AD1705E3C9B}" destId="{90C04460-544B-B343-AD0C-FB1D42821568}" srcOrd="0" destOrd="0" presId="urn:microsoft.com/office/officeart/2005/8/layout/cycle4#1"/>
    <dgm:cxn modelId="{6413BAA9-B507-4225-8697-D64ED52EE1B1}" type="presOf" srcId="{7A3A3D44-30BD-8645-9911-A9DD338AD3FD}" destId="{173948E1-5D00-C54E-B55E-AF8569E70487}" srcOrd="0" destOrd="0" presId="urn:microsoft.com/office/officeart/2005/8/layout/cycle4#1"/>
    <dgm:cxn modelId="{E1AB4E4C-013E-44FF-86AC-795B2BA23457}" type="presOf" srcId="{1E18EEBE-1A7F-734D-A6EE-6AD1705E3C9B}" destId="{81EA9DE5-720E-D241-AC43-EE033323C53D}" srcOrd="1" destOrd="0" presId="urn:microsoft.com/office/officeart/2005/8/layout/cycle4#1"/>
    <dgm:cxn modelId="{9DC111B9-30FF-49B7-9FB6-EE49A8DCCCF8}" type="presParOf" srcId="{803FCB1C-5C45-E042-85C0-3213BA380215}" destId="{1D76DE07-F381-9742-9E5A-2DFEFB19654B}" srcOrd="0" destOrd="0" presId="urn:microsoft.com/office/officeart/2005/8/layout/cycle4#1"/>
    <dgm:cxn modelId="{93E1106F-15D1-4E70-B31E-537EF2A525E9}" type="presParOf" srcId="{1D76DE07-F381-9742-9E5A-2DFEFB19654B}" destId="{9C089FD4-E17E-BC43-8099-851E7644A9D2}" srcOrd="0" destOrd="0" presId="urn:microsoft.com/office/officeart/2005/8/layout/cycle4#1"/>
    <dgm:cxn modelId="{15487530-9DD9-415B-BBA9-CFA5670D3D64}" type="presParOf" srcId="{9C089FD4-E17E-BC43-8099-851E7644A9D2}" destId="{90C04460-544B-B343-AD0C-FB1D42821568}" srcOrd="0" destOrd="0" presId="urn:microsoft.com/office/officeart/2005/8/layout/cycle4#1"/>
    <dgm:cxn modelId="{4EBAD317-9B9E-425E-9E95-9D106ECBD4EE}" type="presParOf" srcId="{9C089FD4-E17E-BC43-8099-851E7644A9D2}" destId="{81EA9DE5-720E-D241-AC43-EE033323C53D}" srcOrd="1" destOrd="0" presId="urn:microsoft.com/office/officeart/2005/8/layout/cycle4#1"/>
    <dgm:cxn modelId="{B093AF66-52D0-4F4C-80D9-DC30EBD93BD3}" type="presParOf" srcId="{1D76DE07-F381-9742-9E5A-2DFEFB19654B}" destId="{F87FFFBF-525E-F547-A122-80AEF6178F2B}" srcOrd="1" destOrd="0" presId="urn:microsoft.com/office/officeart/2005/8/layout/cycle4#1"/>
    <dgm:cxn modelId="{7982125E-4F82-4758-B911-3916290D8381}" type="presParOf" srcId="{F87FFFBF-525E-F547-A122-80AEF6178F2B}" destId="{4841856E-6D58-474A-933B-B2595248B2E1}" srcOrd="0" destOrd="0" presId="urn:microsoft.com/office/officeart/2005/8/layout/cycle4#1"/>
    <dgm:cxn modelId="{D15A4173-6C04-495B-8C5A-00FA6770E100}" type="presParOf" srcId="{F87FFFBF-525E-F547-A122-80AEF6178F2B}" destId="{B6372F50-30AC-B743-B9C7-01E6E1CFC3C4}" srcOrd="1" destOrd="0" presId="urn:microsoft.com/office/officeart/2005/8/layout/cycle4#1"/>
    <dgm:cxn modelId="{533EC26E-7727-42DF-921E-2218B2E36673}" type="presParOf" srcId="{1D76DE07-F381-9742-9E5A-2DFEFB19654B}" destId="{4CA200E2-CDBF-FC46-8220-421FB8AE9BDE}" srcOrd="2" destOrd="0" presId="urn:microsoft.com/office/officeart/2005/8/layout/cycle4#1"/>
    <dgm:cxn modelId="{F2AD09FD-CEFC-4D50-B4D5-FEA0F0663011}" type="presParOf" srcId="{4CA200E2-CDBF-FC46-8220-421FB8AE9BDE}" destId="{3C53EC33-EF14-9D4D-9478-E4241690A9BC}" srcOrd="0" destOrd="0" presId="urn:microsoft.com/office/officeart/2005/8/layout/cycle4#1"/>
    <dgm:cxn modelId="{157BC6EA-3CE8-42E2-9132-92AAF05C9CF7}" type="presParOf" srcId="{4CA200E2-CDBF-FC46-8220-421FB8AE9BDE}" destId="{B69D13E5-7359-F649-9995-8BE01211AD6A}" srcOrd="1" destOrd="0" presId="urn:microsoft.com/office/officeart/2005/8/layout/cycle4#1"/>
    <dgm:cxn modelId="{E008338B-865D-4CBD-8AD5-DBDD5CAE2465}" type="presParOf" srcId="{1D76DE07-F381-9742-9E5A-2DFEFB19654B}" destId="{657449F6-958A-0E45-A30D-116667C3CFEB}" srcOrd="3" destOrd="0" presId="urn:microsoft.com/office/officeart/2005/8/layout/cycle4#1"/>
    <dgm:cxn modelId="{4400075A-225A-484A-9AE2-8B51C8530416}" type="presParOf" srcId="{657449F6-958A-0E45-A30D-116667C3CFEB}" destId="{B307192C-4464-6442-98F9-D89C88DD9855}" srcOrd="0" destOrd="0" presId="urn:microsoft.com/office/officeart/2005/8/layout/cycle4#1"/>
    <dgm:cxn modelId="{F4D196B8-65F2-4A19-9755-6022150D641A}" type="presParOf" srcId="{657449F6-958A-0E45-A30D-116667C3CFEB}" destId="{E8FF3B07-C78E-1443-B29F-B59E0D9C5FA0}" srcOrd="1" destOrd="0" presId="urn:microsoft.com/office/officeart/2005/8/layout/cycle4#1"/>
    <dgm:cxn modelId="{697E2434-4B04-42B2-999B-F9C69BC6C11A}" type="presParOf" srcId="{1D76DE07-F381-9742-9E5A-2DFEFB19654B}" destId="{609E40E7-DF9C-524B-A63C-F4166BBEF011}" srcOrd="4" destOrd="0" presId="urn:microsoft.com/office/officeart/2005/8/layout/cycle4#1"/>
    <dgm:cxn modelId="{94DDA6F1-CD11-4489-B2BB-D4A1DB2A5541}" type="presParOf" srcId="{803FCB1C-5C45-E042-85C0-3213BA380215}" destId="{AE2C27F8-58F4-7948-8CBA-420110F237E3}" srcOrd="1" destOrd="0" presId="urn:microsoft.com/office/officeart/2005/8/layout/cycle4#1"/>
    <dgm:cxn modelId="{93EBA34B-5C91-42EB-95D5-55BFAF0C9C7B}" type="presParOf" srcId="{AE2C27F8-58F4-7948-8CBA-420110F237E3}" destId="{2C14D82F-3590-C94A-9D9D-D33420CAF6C9}" srcOrd="0" destOrd="0" presId="urn:microsoft.com/office/officeart/2005/8/layout/cycle4#1"/>
    <dgm:cxn modelId="{FE6F57BE-6CF8-456B-93AF-06138FC0911A}" type="presParOf" srcId="{AE2C27F8-58F4-7948-8CBA-420110F237E3}" destId="{173948E1-5D00-C54E-B55E-AF8569E70487}" srcOrd="1" destOrd="0" presId="urn:microsoft.com/office/officeart/2005/8/layout/cycle4#1"/>
    <dgm:cxn modelId="{06C2C851-E625-46B0-8CC7-C7EB5CB279AE}" type="presParOf" srcId="{AE2C27F8-58F4-7948-8CBA-420110F237E3}" destId="{290EA121-7AD4-7E44-951D-CEA7745B3C9B}" srcOrd="2" destOrd="0" presId="urn:microsoft.com/office/officeart/2005/8/layout/cycle4#1"/>
    <dgm:cxn modelId="{FC708A0E-08E6-4FD8-B03F-B8390F501D33}" type="presParOf" srcId="{AE2C27F8-58F4-7948-8CBA-420110F237E3}" destId="{F2387FFE-EAF3-734C-8F4B-B289C2BDD5B1}" srcOrd="3" destOrd="0" presId="urn:microsoft.com/office/officeart/2005/8/layout/cycle4#1"/>
    <dgm:cxn modelId="{218DA728-F6C4-43D8-8BD8-E281C4FAC6E8}" type="presParOf" srcId="{AE2C27F8-58F4-7948-8CBA-420110F237E3}" destId="{F6E55C92-77BD-FC42-A2BD-3781FC683505}" srcOrd="4" destOrd="0" presId="urn:microsoft.com/office/officeart/2005/8/layout/cycle4#1"/>
    <dgm:cxn modelId="{43140F17-4397-478C-88E1-ABA4449EC754}" type="presParOf" srcId="{803FCB1C-5C45-E042-85C0-3213BA380215}" destId="{B46E24DE-D728-144E-B832-538765665675}" srcOrd="2" destOrd="0" presId="urn:microsoft.com/office/officeart/2005/8/layout/cycle4#1"/>
    <dgm:cxn modelId="{01E537D6-BF55-43A1-8993-1922FA96C6B9}" type="presParOf" srcId="{803FCB1C-5C45-E042-85C0-3213BA380215}" destId="{7118A494-4FC4-1A43-B943-F3346C11C2B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9A8F5-7061-684A-8EB0-9AAB1C2EBD43}" type="doc">
      <dgm:prSet loTypeId="urn:microsoft.com/office/officeart/2005/8/layout/radial6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C4D602-0180-6248-BB14-7D89F8F974E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iMarine</a:t>
          </a:r>
          <a:endParaRPr lang="en-US" sz="1800" b="1" dirty="0">
            <a:solidFill>
              <a:srgbClr val="FFFF00"/>
            </a:solidFill>
          </a:endParaRPr>
        </a:p>
      </dgm:t>
    </dgm:pt>
    <dgm:pt modelId="{3C4BBD0A-3C0D-E64F-A161-E7EC329720ED}" type="parTrans" cxnId="{87DDE7DD-8522-FF4D-93ED-13657F50EE6A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8A75C833-D6C7-4A44-9643-965E75E73D5F}" type="sibTrans" cxnId="{87DDE7DD-8522-FF4D-93ED-13657F50EE6A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8C8D9B5D-8792-5941-963C-249761465F05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OBIS</a:t>
          </a:r>
          <a:endParaRPr lang="en-US" sz="1600" b="1" dirty="0">
            <a:solidFill>
              <a:srgbClr val="FFFF00"/>
            </a:solidFill>
          </a:endParaRPr>
        </a:p>
      </dgm:t>
    </dgm:pt>
    <dgm:pt modelId="{7B4C208C-3CD1-5B49-B7AF-8D8BB74176F8}" type="parTrans" cxnId="{4C2AB3D1-3EC4-7149-A135-E044CE1B39F3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393F11D4-BC98-E649-9E9C-44A9455E7FA8}" type="sibTrans" cxnId="{4C2AB3D1-3EC4-7149-A135-E044CE1B39F3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8AF403CC-8193-4941-B29B-0ECC7114D191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FF00"/>
              </a:solidFill>
            </a:rPr>
            <a:t>WoRMS</a:t>
          </a:r>
          <a:endParaRPr lang="en-US" sz="1600" b="1" dirty="0">
            <a:solidFill>
              <a:srgbClr val="FFFF00"/>
            </a:solidFill>
          </a:endParaRPr>
        </a:p>
      </dgm:t>
    </dgm:pt>
    <dgm:pt modelId="{9B0D60C0-9F42-534B-881B-C8440CA66061}" type="parTrans" cxnId="{BD18DF96-AEE1-924A-85E6-3FDD6FE997DF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D3C548AE-3C25-594C-9452-B01969BB8380}" type="sibTrans" cxnId="{BD18DF96-AEE1-924A-85E6-3FDD6FE997DF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ADDD14F1-D1FA-B64D-A65A-7043199062EB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FF00"/>
              </a:solidFill>
            </a:rPr>
            <a:t>WoRDS</a:t>
          </a:r>
          <a:endParaRPr lang="en-US" sz="1600" b="1" dirty="0">
            <a:solidFill>
              <a:srgbClr val="FFFF00"/>
            </a:solidFill>
          </a:endParaRPr>
        </a:p>
      </dgm:t>
    </dgm:pt>
    <dgm:pt modelId="{38D4566A-0AC4-7F46-82A7-E3B49AD702A8}" type="parTrans" cxnId="{F5BF7081-E31F-2042-B0F2-D5EF04DF4A65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B908323B-9F23-7D40-9F3C-FF57101A47AE}" type="sibTrans" cxnId="{F5BF7081-E31F-2042-B0F2-D5EF04DF4A65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51C98C0C-A53B-CC49-ACE3-F8742EC00E2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GBIF</a:t>
          </a:r>
        </a:p>
      </dgm:t>
    </dgm:pt>
    <dgm:pt modelId="{6EE4A194-D3FA-2743-9FB1-601728AE38C3}" type="parTrans" cxnId="{2E2C228E-6810-3341-B296-6BF4DAFE5C6C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E632A709-02B0-FD41-9DF3-EAB18BB55A19}" type="sibTrans" cxnId="{2E2C228E-6810-3341-B296-6BF4DAFE5C6C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00649264-8DE0-5248-BC0C-E3CDF6AD60E0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FF00"/>
              </a:solidFill>
            </a:rPr>
            <a:t>CoL</a:t>
          </a:r>
          <a:endParaRPr lang="en-US" sz="1600" b="1" dirty="0" smtClean="0">
            <a:solidFill>
              <a:srgbClr val="FFFF00"/>
            </a:solidFill>
          </a:endParaRPr>
        </a:p>
      </dgm:t>
    </dgm:pt>
    <dgm:pt modelId="{E0C6BA61-8DA2-6C45-8120-B9C5C3E7D594}" type="parTrans" cxnId="{A8E08795-81DF-8443-A745-76499CA91BFA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1FC6DF53-28BE-F34B-84D3-55ED6584149B}" type="sibTrans" cxnId="{A8E08795-81DF-8443-A745-76499CA91BFA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234D40B4-9744-A146-AC92-16C542908B2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ITIS</a:t>
          </a:r>
        </a:p>
      </dgm:t>
    </dgm:pt>
    <dgm:pt modelId="{8A88DD16-150C-CA47-9E08-2E6A541F41EC}" type="parTrans" cxnId="{3390C106-D807-B44A-9C2B-D4979010D1B8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FEE99E15-6B35-A147-B7B5-1528091BB2B4}" type="sibTrans" cxnId="{3390C106-D807-B44A-9C2B-D4979010D1B8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2DF685A4-2159-504F-A17A-77B5C0F1F46C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IRMNG</a:t>
          </a:r>
        </a:p>
      </dgm:t>
    </dgm:pt>
    <dgm:pt modelId="{A480724D-33DF-924F-AADA-B582F3F7ECD8}" type="parTrans" cxnId="{48340F14-0576-1E46-9C64-B28ED23D594E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BA924A5A-EAFB-F644-9591-F787D37D0CA5}" type="sibTrans" cxnId="{48340F14-0576-1E46-9C64-B28ED23D594E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7CCDFCA1-7ABD-4042-A122-F0BDEDB4807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NCBI</a:t>
          </a:r>
        </a:p>
      </dgm:t>
    </dgm:pt>
    <dgm:pt modelId="{DFFFAD8D-1ED2-9243-AB0D-2694736B5AE5}" type="parTrans" cxnId="{381A1708-FCD9-9B4E-A1E0-0FEEADC72169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599C2C25-C909-4F47-8CBE-9A5EB1221EA9}" type="sibTrans" cxnId="{381A1708-FCD9-9B4E-A1E0-0FEEADC72169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C9F46AB5-556A-DE43-A30E-544273187347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FF00"/>
              </a:solidFill>
            </a:rPr>
            <a:t>MyOcean</a:t>
          </a:r>
          <a:endParaRPr lang="en-US" sz="1600" b="1" dirty="0" smtClean="0">
            <a:solidFill>
              <a:srgbClr val="FFFF00"/>
            </a:solidFill>
          </a:endParaRPr>
        </a:p>
      </dgm:t>
    </dgm:pt>
    <dgm:pt modelId="{C4FB010C-3215-C847-8962-870237533573}" type="parTrans" cxnId="{BBCC4959-3FFB-A84B-9D5E-56C1D7811198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68B48C7E-5D79-3541-BA26-2F54F9542CB4}" type="sibTrans" cxnId="{BBCC4959-3FFB-A84B-9D5E-56C1D7811198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6E02F0AA-F447-8249-8319-96FB48D22613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FF00"/>
              </a:solidFill>
            </a:rPr>
            <a:t>EuroStat</a:t>
          </a:r>
          <a:endParaRPr lang="en-US" sz="1600" b="1" dirty="0" smtClean="0">
            <a:solidFill>
              <a:srgbClr val="FFFF00"/>
            </a:solidFill>
          </a:endParaRPr>
        </a:p>
      </dgm:t>
    </dgm:pt>
    <dgm:pt modelId="{CB68CF03-CC2B-2941-9D65-188B4A2D7676}" type="parTrans" cxnId="{BBEA22C7-6DAC-5644-8A64-00AF262DD24F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1351858C-D5A7-E145-8F54-F84A99307AA8}" type="sibTrans" cxnId="{BBEA22C7-6DAC-5644-8A64-00AF262DD24F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D7ADBB77-34DF-2D42-90D9-56217D42AF50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FF00"/>
              </a:solidFill>
            </a:rPr>
            <a:t>Data.FAO</a:t>
          </a:r>
          <a:endParaRPr lang="en-US" sz="1600" b="1" dirty="0" smtClean="0">
            <a:solidFill>
              <a:srgbClr val="FFFF00"/>
            </a:solidFill>
          </a:endParaRPr>
        </a:p>
      </dgm:t>
    </dgm:pt>
    <dgm:pt modelId="{EB4BCF6F-CE40-544A-9182-C05C08343B33}" type="parTrans" cxnId="{DAA378FE-809F-2E45-B049-AE7EE456B71A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EA783222-9271-C74F-BF3A-02EACE07C8A0}" type="sibTrans" cxnId="{DAA378FE-809F-2E45-B049-AE7EE456B71A}">
      <dgm:prSet/>
      <dgm:spPr/>
      <dgm:t>
        <a:bodyPr/>
        <a:lstStyle/>
        <a:p>
          <a:endParaRPr lang="en-US" sz="3600" b="1">
            <a:solidFill>
              <a:srgbClr val="FFFF00"/>
            </a:solidFill>
          </a:endParaRPr>
        </a:p>
      </dgm:t>
    </dgm:pt>
    <dgm:pt modelId="{87311955-B943-9444-8313-A9FA343A3590}">
      <dgm:prSet phldrT="[Text]" custT="1"/>
      <dgm:spPr/>
      <dgm:t>
        <a:bodyPr/>
        <a:lstStyle/>
        <a:p>
          <a:r>
            <a:rPr lang="en-US" sz="1600" b="1" smtClean="0">
              <a:solidFill>
                <a:srgbClr val="FFFF00"/>
              </a:solidFill>
            </a:rPr>
            <a:t>…</a:t>
          </a:r>
          <a:endParaRPr lang="en-US" sz="1600" b="1" dirty="0" smtClean="0">
            <a:solidFill>
              <a:srgbClr val="FFFF00"/>
            </a:solidFill>
          </a:endParaRPr>
        </a:p>
      </dgm:t>
    </dgm:pt>
    <dgm:pt modelId="{98FA53BA-CB5C-104B-8FE9-328E7982ECDD}" type="parTrans" cxnId="{1B75DF78-DFEC-114D-AAC4-54994B20565F}">
      <dgm:prSet/>
      <dgm:spPr/>
      <dgm:t>
        <a:bodyPr/>
        <a:lstStyle/>
        <a:p>
          <a:endParaRPr lang="en-US" sz="3600"/>
        </a:p>
      </dgm:t>
    </dgm:pt>
    <dgm:pt modelId="{FC80858D-2C84-BD4D-9EF3-C4EF65AA52F0}" type="sibTrans" cxnId="{1B75DF78-DFEC-114D-AAC4-54994B20565F}">
      <dgm:prSet/>
      <dgm:spPr/>
      <dgm:t>
        <a:bodyPr/>
        <a:lstStyle/>
        <a:p>
          <a:endParaRPr lang="en-US" sz="3600"/>
        </a:p>
      </dgm:t>
    </dgm:pt>
    <dgm:pt modelId="{FCA80F77-FF32-7545-AD95-EA30D51F9A76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WOA</a:t>
          </a:r>
        </a:p>
      </dgm:t>
    </dgm:pt>
    <dgm:pt modelId="{4B1BEC72-D2F0-EF4E-8F4F-EBCE84E33040}" type="parTrans" cxnId="{6732F00F-758B-014C-8457-2DE8439D9449}">
      <dgm:prSet/>
      <dgm:spPr/>
      <dgm:t>
        <a:bodyPr/>
        <a:lstStyle/>
        <a:p>
          <a:endParaRPr lang="en-US" sz="3600"/>
        </a:p>
      </dgm:t>
    </dgm:pt>
    <dgm:pt modelId="{F70E5909-ECB3-4C44-81E0-BCAC16A7E087}" type="sibTrans" cxnId="{6732F00F-758B-014C-8457-2DE8439D9449}">
      <dgm:prSet/>
      <dgm:spPr/>
      <dgm:t>
        <a:bodyPr/>
        <a:lstStyle/>
        <a:p>
          <a:endParaRPr lang="en-US" sz="3600"/>
        </a:p>
      </dgm:t>
    </dgm:pt>
    <dgm:pt modelId="{D1A4A7C8-C4F9-B843-8816-A99F3B255698}" type="pres">
      <dgm:prSet presAssocID="{2EA9A8F5-7061-684A-8EB0-9AAB1C2EBD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BF2EB-FBE2-274E-A1AC-95F0C6BB6C89}" type="pres">
      <dgm:prSet presAssocID="{E1C4D602-0180-6248-BB14-7D89F8F974E0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FFC9-3746-4049-B753-6B0979B5398E}" type="pres">
      <dgm:prSet presAssocID="{8C8D9B5D-8792-5941-963C-249761465F05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A9934-D445-9A41-B66A-34122D8DB2B1}" type="pres">
      <dgm:prSet presAssocID="{8C8D9B5D-8792-5941-963C-249761465F05}" presName="dummy" presStyleCnt="0"/>
      <dgm:spPr/>
    </dgm:pt>
    <dgm:pt modelId="{D5719D8E-DEB9-5D4D-8FBA-F8FC62EFF995}" type="pres">
      <dgm:prSet presAssocID="{393F11D4-BC98-E649-9E9C-44A9455E7FA8}" presName="sibTrans" presStyleLbl="sibTrans2D1" presStyleIdx="0" presStyleCnt="13"/>
      <dgm:spPr/>
      <dgm:t>
        <a:bodyPr/>
        <a:lstStyle/>
        <a:p>
          <a:endParaRPr lang="en-US"/>
        </a:p>
      </dgm:t>
    </dgm:pt>
    <dgm:pt modelId="{3A7B506C-892A-624C-86F3-2778B964C7F1}" type="pres">
      <dgm:prSet presAssocID="{8AF403CC-8193-4941-B29B-0ECC7114D191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DA261-B574-A845-8FE5-2F9C99B7882F}" type="pres">
      <dgm:prSet presAssocID="{8AF403CC-8193-4941-B29B-0ECC7114D191}" presName="dummy" presStyleCnt="0"/>
      <dgm:spPr/>
    </dgm:pt>
    <dgm:pt modelId="{37380C8C-48E1-904F-A3E1-44355BBB4064}" type="pres">
      <dgm:prSet presAssocID="{D3C548AE-3C25-594C-9452-B01969BB8380}" presName="sibTrans" presStyleLbl="sibTrans2D1" presStyleIdx="1" presStyleCnt="13"/>
      <dgm:spPr/>
      <dgm:t>
        <a:bodyPr/>
        <a:lstStyle/>
        <a:p>
          <a:endParaRPr lang="en-US"/>
        </a:p>
      </dgm:t>
    </dgm:pt>
    <dgm:pt modelId="{2DC1F2CB-731A-974D-B672-5392222EB0C8}" type="pres">
      <dgm:prSet presAssocID="{ADDD14F1-D1FA-B64D-A65A-7043199062EB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4705E-8B2A-B04B-914F-768C4874B4AB}" type="pres">
      <dgm:prSet presAssocID="{ADDD14F1-D1FA-B64D-A65A-7043199062EB}" presName="dummy" presStyleCnt="0"/>
      <dgm:spPr/>
    </dgm:pt>
    <dgm:pt modelId="{8B067638-E6E4-7948-9307-125736784D0F}" type="pres">
      <dgm:prSet presAssocID="{B908323B-9F23-7D40-9F3C-FF57101A47AE}" presName="sibTrans" presStyleLbl="sibTrans2D1" presStyleIdx="2" presStyleCnt="13"/>
      <dgm:spPr/>
      <dgm:t>
        <a:bodyPr/>
        <a:lstStyle/>
        <a:p>
          <a:endParaRPr lang="en-US"/>
        </a:p>
      </dgm:t>
    </dgm:pt>
    <dgm:pt modelId="{84AF149C-78D8-F341-8735-503732220C0B}" type="pres">
      <dgm:prSet presAssocID="{51C98C0C-A53B-CC49-ACE3-F8742EC00E2F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A702B-344E-3742-9D41-2DEF3B44E35E}" type="pres">
      <dgm:prSet presAssocID="{51C98C0C-A53B-CC49-ACE3-F8742EC00E2F}" presName="dummy" presStyleCnt="0"/>
      <dgm:spPr/>
    </dgm:pt>
    <dgm:pt modelId="{4295C8EB-1F34-F543-BA64-2656C46DC4B7}" type="pres">
      <dgm:prSet presAssocID="{E632A709-02B0-FD41-9DF3-EAB18BB55A19}" presName="sibTrans" presStyleLbl="sibTrans2D1" presStyleIdx="3" presStyleCnt="13"/>
      <dgm:spPr/>
      <dgm:t>
        <a:bodyPr/>
        <a:lstStyle/>
        <a:p>
          <a:endParaRPr lang="en-US"/>
        </a:p>
      </dgm:t>
    </dgm:pt>
    <dgm:pt modelId="{35B481F4-3858-C044-AFBB-69EE4F0AB839}" type="pres">
      <dgm:prSet presAssocID="{00649264-8DE0-5248-BC0C-E3CDF6AD60E0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FA64C-8B88-B045-95FC-9A8AAF46CE31}" type="pres">
      <dgm:prSet presAssocID="{00649264-8DE0-5248-BC0C-E3CDF6AD60E0}" presName="dummy" presStyleCnt="0"/>
      <dgm:spPr/>
    </dgm:pt>
    <dgm:pt modelId="{12D4A8BE-6D20-1C41-BFED-84BC34E3EB4F}" type="pres">
      <dgm:prSet presAssocID="{1FC6DF53-28BE-F34B-84D3-55ED6584149B}" presName="sibTrans" presStyleLbl="sibTrans2D1" presStyleIdx="4" presStyleCnt="13"/>
      <dgm:spPr/>
      <dgm:t>
        <a:bodyPr/>
        <a:lstStyle/>
        <a:p>
          <a:endParaRPr lang="en-US"/>
        </a:p>
      </dgm:t>
    </dgm:pt>
    <dgm:pt modelId="{7CE6649F-F714-654D-9BFA-DA93BC41A6AD}" type="pres">
      <dgm:prSet presAssocID="{234D40B4-9744-A146-AC92-16C542908B2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2BC78-276F-944A-A152-C9EDCB56A9DE}" type="pres">
      <dgm:prSet presAssocID="{234D40B4-9744-A146-AC92-16C542908B2F}" presName="dummy" presStyleCnt="0"/>
      <dgm:spPr/>
    </dgm:pt>
    <dgm:pt modelId="{787FDF8A-D3D6-8C4B-8986-A174FC80EFAA}" type="pres">
      <dgm:prSet presAssocID="{FEE99E15-6B35-A147-B7B5-1528091BB2B4}" presName="sibTrans" presStyleLbl="sibTrans2D1" presStyleIdx="5" presStyleCnt="13"/>
      <dgm:spPr/>
      <dgm:t>
        <a:bodyPr/>
        <a:lstStyle/>
        <a:p>
          <a:endParaRPr lang="en-US"/>
        </a:p>
      </dgm:t>
    </dgm:pt>
    <dgm:pt modelId="{52EEE4D1-0B58-3A43-8FAC-0D7D26CBE3B5}" type="pres">
      <dgm:prSet presAssocID="{2DF685A4-2159-504F-A17A-77B5C0F1F46C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41803-1BE4-0547-B071-6773A67302BB}" type="pres">
      <dgm:prSet presAssocID="{2DF685A4-2159-504F-A17A-77B5C0F1F46C}" presName="dummy" presStyleCnt="0"/>
      <dgm:spPr/>
    </dgm:pt>
    <dgm:pt modelId="{5A1621C8-31A1-454C-8197-78BC609AFC74}" type="pres">
      <dgm:prSet presAssocID="{BA924A5A-EAFB-F644-9591-F787D37D0CA5}" presName="sibTrans" presStyleLbl="sibTrans2D1" presStyleIdx="6" presStyleCnt="13"/>
      <dgm:spPr/>
      <dgm:t>
        <a:bodyPr/>
        <a:lstStyle/>
        <a:p>
          <a:endParaRPr lang="en-US"/>
        </a:p>
      </dgm:t>
    </dgm:pt>
    <dgm:pt modelId="{E75277A6-C402-D442-BF72-61F2CCA15696}" type="pres">
      <dgm:prSet presAssocID="{7CCDFCA1-7ABD-4042-A122-F0BDEDB48074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7EC6-4C22-B74C-8B11-0512BDC3D660}" type="pres">
      <dgm:prSet presAssocID="{7CCDFCA1-7ABD-4042-A122-F0BDEDB48074}" presName="dummy" presStyleCnt="0"/>
      <dgm:spPr/>
    </dgm:pt>
    <dgm:pt modelId="{1504550E-1C2A-4540-A126-F3D7F41D808A}" type="pres">
      <dgm:prSet presAssocID="{599C2C25-C909-4F47-8CBE-9A5EB1221EA9}" presName="sibTrans" presStyleLbl="sibTrans2D1" presStyleIdx="7" presStyleCnt="13"/>
      <dgm:spPr/>
      <dgm:t>
        <a:bodyPr/>
        <a:lstStyle/>
        <a:p>
          <a:endParaRPr lang="en-US"/>
        </a:p>
      </dgm:t>
    </dgm:pt>
    <dgm:pt modelId="{2270C9C4-00F7-2344-8312-0E3E796C3560}" type="pres">
      <dgm:prSet presAssocID="{C9F46AB5-556A-DE43-A30E-544273187347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65876-7523-3448-9EA0-2BAAB2C71DF5}" type="pres">
      <dgm:prSet presAssocID="{C9F46AB5-556A-DE43-A30E-544273187347}" presName="dummy" presStyleCnt="0"/>
      <dgm:spPr/>
    </dgm:pt>
    <dgm:pt modelId="{D5B486FA-8DF2-B543-967C-5152B906968E}" type="pres">
      <dgm:prSet presAssocID="{68B48C7E-5D79-3541-BA26-2F54F9542CB4}" presName="sibTrans" presStyleLbl="sibTrans2D1" presStyleIdx="8" presStyleCnt="13"/>
      <dgm:spPr/>
      <dgm:t>
        <a:bodyPr/>
        <a:lstStyle/>
        <a:p>
          <a:endParaRPr lang="en-US"/>
        </a:p>
      </dgm:t>
    </dgm:pt>
    <dgm:pt modelId="{939AFC3A-F47D-6C4C-9ED6-376285D71F48}" type="pres">
      <dgm:prSet presAssocID="{FCA80F77-FF32-7545-AD95-EA30D51F9A76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DCF34-968A-5540-B8B3-96AD2DCCCD87}" type="pres">
      <dgm:prSet presAssocID="{FCA80F77-FF32-7545-AD95-EA30D51F9A76}" presName="dummy" presStyleCnt="0"/>
      <dgm:spPr/>
    </dgm:pt>
    <dgm:pt modelId="{3C6C70CB-EBFD-E842-A3ED-6924A374C7C1}" type="pres">
      <dgm:prSet presAssocID="{F70E5909-ECB3-4C44-81E0-BCAC16A7E087}" presName="sibTrans" presStyleLbl="sibTrans2D1" presStyleIdx="9" presStyleCnt="13"/>
      <dgm:spPr/>
      <dgm:t>
        <a:bodyPr/>
        <a:lstStyle/>
        <a:p>
          <a:endParaRPr lang="en-US"/>
        </a:p>
      </dgm:t>
    </dgm:pt>
    <dgm:pt modelId="{CE2AAC85-FAAA-6B43-8489-06AD0F332618}" type="pres">
      <dgm:prSet presAssocID="{6E02F0AA-F447-8249-8319-96FB48D22613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6B13A-6ADE-0E4A-8796-610AC309B9A4}" type="pres">
      <dgm:prSet presAssocID="{6E02F0AA-F447-8249-8319-96FB48D22613}" presName="dummy" presStyleCnt="0"/>
      <dgm:spPr/>
    </dgm:pt>
    <dgm:pt modelId="{F02C0276-67D9-1B4F-AE32-F7AB9A2B437B}" type="pres">
      <dgm:prSet presAssocID="{1351858C-D5A7-E145-8F54-F84A99307AA8}" presName="sibTrans" presStyleLbl="sibTrans2D1" presStyleIdx="10" presStyleCnt="13"/>
      <dgm:spPr/>
      <dgm:t>
        <a:bodyPr/>
        <a:lstStyle/>
        <a:p>
          <a:endParaRPr lang="en-US"/>
        </a:p>
      </dgm:t>
    </dgm:pt>
    <dgm:pt modelId="{5C77D32C-FD51-AB49-9D88-8BF4AAD720AB}" type="pres">
      <dgm:prSet presAssocID="{D7ADBB77-34DF-2D42-90D9-56217D42AF50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4AE93-1C94-FB4F-A904-B7C88A6F1035}" type="pres">
      <dgm:prSet presAssocID="{D7ADBB77-34DF-2D42-90D9-56217D42AF50}" presName="dummy" presStyleCnt="0"/>
      <dgm:spPr/>
    </dgm:pt>
    <dgm:pt modelId="{29959797-F51A-6445-A646-2D93F5D01E6A}" type="pres">
      <dgm:prSet presAssocID="{EA783222-9271-C74F-BF3A-02EACE07C8A0}" presName="sibTrans" presStyleLbl="sibTrans2D1" presStyleIdx="11" presStyleCnt="13"/>
      <dgm:spPr/>
      <dgm:t>
        <a:bodyPr/>
        <a:lstStyle/>
        <a:p>
          <a:endParaRPr lang="en-US"/>
        </a:p>
      </dgm:t>
    </dgm:pt>
    <dgm:pt modelId="{5EF5A11B-DFA2-E34C-87B6-2F40916348D0}" type="pres">
      <dgm:prSet presAssocID="{87311955-B943-9444-8313-A9FA343A3590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C062A-8508-F84B-BBE1-6322FF146867}" type="pres">
      <dgm:prSet presAssocID="{87311955-B943-9444-8313-A9FA343A3590}" presName="dummy" presStyleCnt="0"/>
      <dgm:spPr/>
    </dgm:pt>
    <dgm:pt modelId="{CC4E2191-50FC-E546-99A6-9C751088DD18}" type="pres">
      <dgm:prSet presAssocID="{FC80858D-2C84-BD4D-9EF3-C4EF65AA52F0}" presName="sibTrans" presStyleLbl="sibTrans2D1" presStyleIdx="12" presStyleCnt="13"/>
      <dgm:spPr/>
      <dgm:t>
        <a:bodyPr/>
        <a:lstStyle/>
        <a:p>
          <a:endParaRPr lang="en-US"/>
        </a:p>
      </dgm:t>
    </dgm:pt>
  </dgm:ptLst>
  <dgm:cxnLst>
    <dgm:cxn modelId="{3390C106-D807-B44A-9C2B-D4979010D1B8}" srcId="{E1C4D602-0180-6248-BB14-7D89F8F974E0}" destId="{234D40B4-9744-A146-AC92-16C542908B2F}" srcOrd="5" destOrd="0" parTransId="{8A88DD16-150C-CA47-9E08-2E6A541F41EC}" sibTransId="{FEE99E15-6B35-A147-B7B5-1528091BB2B4}"/>
    <dgm:cxn modelId="{FB1E565F-73DB-42AA-9937-16E713D9CF45}" type="presOf" srcId="{8C8D9B5D-8792-5941-963C-249761465F05}" destId="{03C9FFC9-3746-4049-B753-6B0979B5398E}" srcOrd="0" destOrd="0" presId="urn:microsoft.com/office/officeart/2005/8/layout/radial6"/>
    <dgm:cxn modelId="{87DDE7DD-8522-FF4D-93ED-13657F50EE6A}" srcId="{2EA9A8F5-7061-684A-8EB0-9AAB1C2EBD43}" destId="{E1C4D602-0180-6248-BB14-7D89F8F974E0}" srcOrd="0" destOrd="0" parTransId="{3C4BBD0A-3C0D-E64F-A161-E7EC329720ED}" sibTransId="{8A75C833-D6C7-4A44-9643-965E75E73D5F}"/>
    <dgm:cxn modelId="{F72E15A5-C829-4F81-9663-C8ECD27BDCD9}" type="presOf" srcId="{2DF685A4-2159-504F-A17A-77B5C0F1F46C}" destId="{52EEE4D1-0B58-3A43-8FAC-0D7D26CBE3B5}" srcOrd="0" destOrd="0" presId="urn:microsoft.com/office/officeart/2005/8/layout/radial6"/>
    <dgm:cxn modelId="{5A484416-C37C-47B1-A307-A14E5184F6CA}" type="presOf" srcId="{FEE99E15-6B35-A147-B7B5-1528091BB2B4}" destId="{787FDF8A-D3D6-8C4B-8986-A174FC80EFAA}" srcOrd="0" destOrd="0" presId="urn:microsoft.com/office/officeart/2005/8/layout/radial6"/>
    <dgm:cxn modelId="{4C2AB3D1-3EC4-7149-A135-E044CE1B39F3}" srcId="{E1C4D602-0180-6248-BB14-7D89F8F974E0}" destId="{8C8D9B5D-8792-5941-963C-249761465F05}" srcOrd="0" destOrd="0" parTransId="{7B4C208C-3CD1-5B49-B7AF-8D8BB74176F8}" sibTransId="{393F11D4-BC98-E649-9E9C-44A9455E7FA8}"/>
    <dgm:cxn modelId="{FA4281D6-73F6-4429-9CCB-5F6598210FE1}" type="presOf" srcId="{1FC6DF53-28BE-F34B-84D3-55ED6584149B}" destId="{12D4A8BE-6D20-1C41-BFED-84BC34E3EB4F}" srcOrd="0" destOrd="0" presId="urn:microsoft.com/office/officeart/2005/8/layout/radial6"/>
    <dgm:cxn modelId="{0E2AA482-38B6-4896-8C00-3DEA40B44D57}" type="presOf" srcId="{E1C4D602-0180-6248-BB14-7D89F8F974E0}" destId="{551BF2EB-FBE2-274E-A1AC-95F0C6BB6C89}" srcOrd="0" destOrd="0" presId="urn:microsoft.com/office/officeart/2005/8/layout/radial6"/>
    <dgm:cxn modelId="{6CD98E02-D5CF-4919-A22A-C6D5F01B1B92}" type="presOf" srcId="{D7ADBB77-34DF-2D42-90D9-56217D42AF50}" destId="{5C77D32C-FD51-AB49-9D88-8BF4AAD720AB}" srcOrd="0" destOrd="0" presId="urn:microsoft.com/office/officeart/2005/8/layout/radial6"/>
    <dgm:cxn modelId="{BBCC4959-3FFB-A84B-9D5E-56C1D7811198}" srcId="{E1C4D602-0180-6248-BB14-7D89F8F974E0}" destId="{C9F46AB5-556A-DE43-A30E-544273187347}" srcOrd="8" destOrd="0" parTransId="{C4FB010C-3215-C847-8962-870237533573}" sibTransId="{68B48C7E-5D79-3541-BA26-2F54F9542CB4}"/>
    <dgm:cxn modelId="{FA599C42-5F3A-422B-AC75-78AD41D5A9C6}" type="presOf" srcId="{EA783222-9271-C74F-BF3A-02EACE07C8A0}" destId="{29959797-F51A-6445-A646-2D93F5D01E6A}" srcOrd="0" destOrd="0" presId="urn:microsoft.com/office/officeart/2005/8/layout/radial6"/>
    <dgm:cxn modelId="{2C64EAAB-9CA2-4094-8441-4FAC7BC03E38}" type="presOf" srcId="{393F11D4-BC98-E649-9E9C-44A9455E7FA8}" destId="{D5719D8E-DEB9-5D4D-8FBA-F8FC62EFF995}" srcOrd="0" destOrd="0" presId="urn:microsoft.com/office/officeart/2005/8/layout/radial6"/>
    <dgm:cxn modelId="{485D1775-5AB5-4A4E-A97B-7E83A2336C5C}" type="presOf" srcId="{2EA9A8F5-7061-684A-8EB0-9AAB1C2EBD43}" destId="{D1A4A7C8-C4F9-B843-8816-A99F3B255698}" srcOrd="0" destOrd="0" presId="urn:microsoft.com/office/officeart/2005/8/layout/radial6"/>
    <dgm:cxn modelId="{C4275A79-FE6F-40B9-ACAA-CBE19C46EE27}" type="presOf" srcId="{234D40B4-9744-A146-AC92-16C542908B2F}" destId="{7CE6649F-F714-654D-9BFA-DA93BC41A6AD}" srcOrd="0" destOrd="0" presId="urn:microsoft.com/office/officeart/2005/8/layout/radial6"/>
    <dgm:cxn modelId="{1B75DF78-DFEC-114D-AAC4-54994B20565F}" srcId="{E1C4D602-0180-6248-BB14-7D89F8F974E0}" destId="{87311955-B943-9444-8313-A9FA343A3590}" srcOrd="12" destOrd="0" parTransId="{98FA53BA-CB5C-104B-8FE9-328E7982ECDD}" sibTransId="{FC80858D-2C84-BD4D-9EF3-C4EF65AA52F0}"/>
    <dgm:cxn modelId="{0E32388A-F6A5-4D9C-87DF-FCA32B36A043}" type="presOf" srcId="{FCA80F77-FF32-7545-AD95-EA30D51F9A76}" destId="{939AFC3A-F47D-6C4C-9ED6-376285D71F48}" srcOrd="0" destOrd="0" presId="urn:microsoft.com/office/officeart/2005/8/layout/radial6"/>
    <dgm:cxn modelId="{0ADCF329-C5F0-424B-A012-38A812F69542}" type="presOf" srcId="{8AF403CC-8193-4941-B29B-0ECC7114D191}" destId="{3A7B506C-892A-624C-86F3-2778B964C7F1}" srcOrd="0" destOrd="0" presId="urn:microsoft.com/office/officeart/2005/8/layout/radial6"/>
    <dgm:cxn modelId="{4B1B7B30-7DE7-4C3E-9D81-C87F33B8B5D8}" type="presOf" srcId="{F70E5909-ECB3-4C44-81E0-BCAC16A7E087}" destId="{3C6C70CB-EBFD-E842-A3ED-6924A374C7C1}" srcOrd="0" destOrd="0" presId="urn:microsoft.com/office/officeart/2005/8/layout/radial6"/>
    <dgm:cxn modelId="{56B59CCD-9EEF-4275-8C7F-9B9DCB2B4BC9}" type="presOf" srcId="{6E02F0AA-F447-8249-8319-96FB48D22613}" destId="{CE2AAC85-FAAA-6B43-8489-06AD0F332618}" srcOrd="0" destOrd="0" presId="urn:microsoft.com/office/officeart/2005/8/layout/radial6"/>
    <dgm:cxn modelId="{2701D4D0-549C-492B-94FC-3D3E90A7750D}" type="presOf" srcId="{00649264-8DE0-5248-BC0C-E3CDF6AD60E0}" destId="{35B481F4-3858-C044-AFBB-69EE4F0AB839}" srcOrd="0" destOrd="0" presId="urn:microsoft.com/office/officeart/2005/8/layout/radial6"/>
    <dgm:cxn modelId="{20BA34A3-7474-4EDE-8EA2-76F1374BDD18}" type="presOf" srcId="{51C98C0C-A53B-CC49-ACE3-F8742EC00E2F}" destId="{84AF149C-78D8-F341-8735-503732220C0B}" srcOrd="0" destOrd="0" presId="urn:microsoft.com/office/officeart/2005/8/layout/radial6"/>
    <dgm:cxn modelId="{6732F00F-758B-014C-8457-2DE8439D9449}" srcId="{E1C4D602-0180-6248-BB14-7D89F8F974E0}" destId="{FCA80F77-FF32-7545-AD95-EA30D51F9A76}" srcOrd="9" destOrd="0" parTransId="{4B1BEC72-D2F0-EF4E-8F4F-EBCE84E33040}" sibTransId="{F70E5909-ECB3-4C44-81E0-BCAC16A7E087}"/>
    <dgm:cxn modelId="{F24D16B2-415A-4D1C-BBA4-34FA86B3EDBB}" type="presOf" srcId="{ADDD14F1-D1FA-B64D-A65A-7043199062EB}" destId="{2DC1F2CB-731A-974D-B672-5392222EB0C8}" srcOrd="0" destOrd="0" presId="urn:microsoft.com/office/officeart/2005/8/layout/radial6"/>
    <dgm:cxn modelId="{B2A821D9-A622-4B1B-B0D4-D51B5021A217}" type="presOf" srcId="{D3C548AE-3C25-594C-9452-B01969BB8380}" destId="{37380C8C-48E1-904F-A3E1-44355BBB4064}" srcOrd="0" destOrd="0" presId="urn:microsoft.com/office/officeart/2005/8/layout/radial6"/>
    <dgm:cxn modelId="{0E8D86E4-53C8-44AF-9CA8-A3AD22FE0ED1}" type="presOf" srcId="{1351858C-D5A7-E145-8F54-F84A99307AA8}" destId="{F02C0276-67D9-1B4F-AE32-F7AB9A2B437B}" srcOrd="0" destOrd="0" presId="urn:microsoft.com/office/officeart/2005/8/layout/radial6"/>
    <dgm:cxn modelId="{381A1708-FCD9-9B4E-A1E0-0FEEADC72169}" srcId="{E1C4D602-0180-6248-BB14-7D89F8F974E0}" destId="{7CCDFCA1-7ABD-4042-A122-F0BDEDB48074}" srcOrd="7" destOrd="0" parTransId="{DFFFAD8D-1ED2-9243-AB0D-2694736B5AE5}" sibTransId="{599C2C25-C909-4F47-8CBE-9A5EB1221EA9}"/>
    <dgm:cxn modelId="{73627DFA-A65B-418F-B38F-8994BAA36102}" type="presOf" srcId="{599C2C25-C909-4F47-8CBE-9A5EB1221EA9}" destId="{1504550E-1C2A-4540-A126-F3D7F41D808A}" srcOrd="0" destOrd="0" presId="urn:microsoft.com/office/officeart/2005/8/layout/radial6"/>
    <dgm:cxn modelId="{A8E08795-81DF-8443-A745-76499CA91BFA}" srcId="{E1C4D602-0180-6248-BB14-7D89F8F974E0}" destId="{00649264-8DE0-5248-BC0C-E3CDF6AD60E0}" srcOrd="4" destOrd="0" parTransId="{E0C6BA61-8DA2-6C45-8120-B9C5C3E7D594}" sibTransId="{1FC6DF53-28BE-F34B-84D3-55ED6584149B}"/>
    <dgm:cxn modelId="{DAA378FE-809F-2E45-B049-AE7EE456B71A}" srcId="{E1C4D602-0180-6248-BB14-7D89F8F974E0}" destId="{D7ADBB77-34DF-2D42-90D9-56217D42AF50}" srcOrd="11" destOrd="0" parTransId="{EB4BCF6F-CE40-544A-9182-C05C08343B33}" sibTransId="{EA783222-9271-C74F-BF3A-02EACE07C8A0}"/>
    <dgm:cxn modelId="{D2045C3F-64DC-4A2F-93EE-C99C476B5B8E}" type="presOf" srcId="{BA924A5A-EAFB-F644-9591-F787D37D0CA5}" destId="{5A1621C8-31A1-454C-8197-78BC609AFC74}" srcOrd="0" destOrd="0" presId="urn:microsoft.com/office/officeart/2005/8/layout/radial6"/>
    <dgm:cxn modelId="{8C9D1B65-984D-4036-AB3B-1436262E7C7C}" type="presOf" srcId="{B908323B-9F23-7D40-9F3C-FF57101A47AE}" destId="{8B067638-E6E4-7948-9307-125736784D0F}" srcOrd="0" destOrd="0" presId="urn:microsoft.com/office/officeart/2005/8/layout/radial6"/>
    <dgm:cxn modelId="{AC38A46C-9042-4379-B8C2-DDDE140C4C2E}" type="presOf" srcId="{87311955-B943-9444-8313-A9FA343A3590}" destId="{5EF5A11B-DFA2-E34C-87B6-2F40916348D0}" srcOrd="0" destOrd="0" presId="urn:microsoft.com/office/officeart/2005/8/layout/radial6"/>
    <dgm:cxn modelId="{48340F14-0576-1E46-9C64-B28ED23D594E}" srcId="{E1C4D602-0180-6248-BB14-7D89F8F974E0}" destId="{2DF685A4-2159-504F-A17A-77B5C0F1F46C}" srcOrd="6" destOrd="0" parTransId="{A480724D-33DF-924F-AADA-B582F3F7ECD8}" sibTransId="{BA924A5A-EAFB-F644-9591-F787D37D0CA5}"/>
    <dgm:cxn modelId="{6C465FCD-08DB-46A0-999C-CE71423FA0B6}" type="presOf" srcId="{FC80858D-2C84-BD4D-9EF3-C4EF65AA52F0}" destId="{CC4E2191-50FC-E546-99A6-9C751088DD18}" srcOrd="0" destOrd="0" presId="urn:microsoft.com/office/officeart/2005/8/layout/radial6"/>
    <dgm:cxn modelId="{2E2C228E-6810-3341-B296-6BF4DAFE5C6C}" srcId="{E1C4D602-0180-6248-BB14-7D89F8F974E0}" destId="{51C98C0C-A53B-CC49-ACE3-F8742EC00E2F}" srcOrd="3" destOrd="0" parTransId="{6EE4A194-D3FA-2743-9FB1-601728AE38C3}" sibTransId="{E632A709-02B0-FD41-9DF3-EAB18BB55A19}"/>
    <dgm:cxn modelId="{4368ECEC-3B82-4D36-9E37-E28BFC101C60}" type="presOf" srcId="{E632A709-02B0-FD41-9DF3-EAB18BB55A19}" destId="{4295C8EB-1F34-F543-BA64-2656C46DC4B7}" srcOrd="0" destOrd="0" presId="urn:microsoft.com/office/officeart/2005/8/layout/radial6"/>
    <dgm:cxn modelId="{17D9DCB6-6289-45B8-9116-A0A500FE935B}" type="presOf" srcId="{68B48C7E-5D79-3541-BA26-2F54F9542CB4}" destId="{D5B486FA-8DF2-B543-967C-5152B906968E}" srcOrd="0" destOrd="0" presId="urn:microsoft.com/office/officeart/2005/8/layout/radial6"/>
    <dgm:cxn modelId="{BBEA22C7-6DAC-5644-8A64-00AF262DD24F}" srcId="{E1C4D602-0180-6248-BB14-7D89F8F974E0}" destId="{6E02F0AA-F447-8249-8319-96FB48D22613}" srcOrd="10" destOrd="0" parTransId="{CB68CF03-CC2B-2941-9D65-188B4A2D7676}" sibTransId="{1351858C-D5A7-E145-8F54-F84A99307AA8}"/>
    <dgm:cxn modelId="{E8310785-C133-4516-B9A6-AF0DD7CEE9C3}" type="presOf" srcId="{C9F46AB5-556A-DE43-A30E-544273187347}" destId="{2270C9C4-00F7-2344-8312-0E3E796C3560}" srcOrd="0" destOrd="0" presId="urn:microsoft.com/office/officeart/2005/8/layout/radial6"/>
    <dgm:cxn modelId="{F5BF7081-E31F-2042-B0F2-D5EF04DF4A65}" srcId="{E1C4D602-0180-6248-BB14-7D89F8F974E0}" destId="{ADDD14F1-D1FA-B64D-A65A-7043199062EB}" srcOrd="2" destOrd="0" parTransId="{38D4566A-0AC4-7F46-82A7-E3B49AD702A8}" sibTransId="{B908323B-9F23-7D40-9F3C-FF57101A47AE}"/>
    <dgm:cxn modelId="{14278917-B95C-4464-A57F-389530D94634}" type="presOf" srcId="{7CCDFCA1-7ABD-4042-A122-F0BDEDB48074}" destId="{E75277A6-C402-D442-BF72-61F2CCA15696}" srcOrd="0" destOrd="0" presId="urn:microsoft.com/office/officeart/2005/8/layout/radial6"/>
    <dgm:cxn modelId="{BD18DF96-AEE1-924A-85E6-3FDD6FE997DF}" srcId="{E1C4D602-0180-6248-BB14-7D89F8F974E0}" destId="{8AF403CC-8193-4941-B29B-0ECC7114D191}" srcOrd="1" destOrd="0" parTransId="{9B0D60C0-9F42-534B-881B-C8440CA66061}" sibTransId="{D3C548AE-3C25-594C-9452-B01969BB8380}"/>
    <dgm:cxn modelId="{AC218619-8D74-4A8A-9EF3-4D86C66B6958}" type="presParOf" srcId="{D1A4A7C8-C4F9-B843-8816-A99F3B255698}" destId="{551BF2EB-FBE2-274E-A1AC-95F0C6BB6C89}" srcOrd="0" destOrd="0" presId="urn:microsoft.com/office/officeart/2005/8/layout/radial6"/>
    <dgm:cxn modelId="{3C70A3BB-A240-41DA-9E96-FF29FFC17E68}" type="presParOf" srcId="{D1A4A7C8-C4F9-B843-8816-A99F3B255698}" destId="{03C9FFC9-3746-4049-B753-6B0979B5398E}" srcOrd="1" destOrd="0" presId="urn:microsoft.com/office/officeart/2005/8/layout/radial6"/>
    <dgm:cxn modelId="{BE5C9396-5FC0-4D9C-97BD-57099159792F}" type="presParOf" srcId="{D1A4A7C8-C4F9-B843-8816-A99F3B255698}" destId="{2ECA9934-D445-9A41-B66A-34122D8DB2B1}" srcOrd="2" destOrd="0" presId="urn:microsoft.com/office/officeart/2005/8/layout/radial6"/>
    <dgm:cxn modelId="{654DFBBF-6FEA-4EB8-BC35-5588F205FFC3}" type="presParOf" srcId="{D1A4A7C8-C4F9-B843-8816-A99F3B255698}" destId="{D5719D8E-DEB9-5D4D-8FBA-F8FC62EFF995}" srcOrd="3" destOrd="0" presId="urn:microsoft.com/office/officeart/2005/8/layout/radial6"/>
    <dgm:cxn modelId="{68F8A103-ACC7-4F68-82E5-4673104726FE}" type="presParOf" srcId="{D1A4A7C8-C4F9-B843-8816-A99F3B255698}" destId="{3A7B506C-892A-624C-86F3-2778B964C7F1}" srcOrd="4" destOrd="0" presId="urn:microsoft.com/office/officeart/2005/8/layout/radial6"/>
    <dgm:cxn modelId="{9B3D6ED3-F6A7-4142-8B02-BDC61850C8E7}" type="presParOf" srcId="{D1A4A7C8-C4F9-B843-8816-A99F3B255698}" destId="{961DA261-B574-A845-8FE5-2F9C99B7882F}" srcOrd="5" destOrd="0" presId="urn:microsoft.com/office/officeart/2005/8/layout/radial6"/>
    <dgm:cxn modelId="{D050E7B9-DDE6-40EB-957F-B551374E5F96}" type="presParOf" srcId="{D1A4A7C8-C4F9-B843-8816-A99F3B255698}" destId="{37380C8C-48E1-904F-A3E1-44355BBB4064}" srcOrd="6" destOrd="0" presId="urn:microsoft.com/office/officeart/2005/8/layout/radial6"/>
    <dgm:cxn modelId="{11F2944B-4BCA-4675-9CD9-F99A4FBB48D8}" type="presParOf" srcId="{D1A4A7C8-C4F9-B843-8816-A99F3B255698}" destId="{2DC1F2CB-731A-974D-B672-5392222EB0C8}" srcOrd="7" destOrd="0" presId="urn:microsoft.com/office/officeart/2005/8/layout/radial6"/>
    <dgm:cxn modelId="{E1A4E362-0E54-4D8A-8623-8A3504C9D276}" type="presParOf" srcId="{D1A4A7C8-C4F9-B843-8816-A99F3B255698}" destId="{4FA4705E-8B2A-B04B-914F-768C4874B4AB}" srcOrd="8" destOrd="0" presId="urn:microsoft.com/office/officeart/2005/8/layout/radial6"/>
    <dgm:cxn modelId="{47687D55-CE02-4C7D-8A14-CD33E52F30AB}" type="presParOf" srcId="{D1A4A7C8-C4F9-B843-8816-A99F3B255698}" destId="{8B067638-E6E4-7948-9307-125736784D0F}" srcOrd="9" destOrd="0" presId="urn:microsoft.com/office/officeart/2005/8/layout/radial6"/>
    <dgm:cxn modelId="{5FB70E8E-8301-4792-89DD-02B3A3493450}" type="presParOf" srcId="{D1A4A7C8-C4F9-B843-8816-A99F3B255698}" destId="{84AF149C-78D8-F341-8735-503732220C0B}" srcOrd="10" destOrd="0" presId="urn:microsoft.com/office/officeart/2005/8/layout/radial6"/>
    <dgm:cxn modelId="{1C230EE0-7F03-40AE-8988-64F0D8298E52}" type="presParOf" srcId="{D1A4A7C8-C4F9-B843-8816-A99F3B255698}" destId="{68AA702B-344E-3742-9D41-2DEF3B44E35E}" srcOrd="11" destOrd="0" presId="urn:microsoft.com/office/officeart/2005/8/layout/radial6"/>
    <dgm:cxn modelId="{DD346678-6496-4FDB-A30F-B0E1560238ED}" type="presParOf" srcId="{D1A4A7C8-C4F9-B843-8816-A99F3B255698}" destId="{4295C8EB-1F34-F543-BA64-2656C46DC4B7}" srcOrd="12" destOrd="0" presId="urn:microsoft.com/office/officeart/2005/8/layout/radial6"/>
    <dgm:cxn modelId="{2F981E75-D98E-49F0-B05E-BD34AECDD0B9}" type="presParOf" srcId="{D1A4A7C8-C4F9-B843-8816-A99F3B255698}" destId="{35B481F4-3858-C044-AFBB-69EE4F0AB839}" srcOrd="13" destOrd="0" presId="urn:microsoft.com/office/officeart/2005/8/layout/radial6"/>
    <dgm:cxn modelId="{6DE20455-EC36-4D68-8E9D-EAC9ABAA2712}" type="presParOf" srcId="{D1A4A7C8-C4F9-B843-8816-A99F3B255698}" destId="{607FA64C-8B88-B045-95FC-9A8AAF46CE31}" srcOrd="14" destOrd="0" presId="urn:microsoft.com/office/officeart/2005/8/layout/radial6"/>
    <dgm:cxn modelId="{DEE692F5-5EBB-463A-B3F3-22A0D0008160}" type="presParOf" srcId="{D1A4A7C8-C4F9-B843-8816-A99F3B255698}" destId="{12D4A8BE-6D20-1C41-BFED-84BC34E3EB4F}" srcOrd="15" destOrd="0" presId="urn:microsoft.com/office/officeart/2005/8/layout/radial6"/>
    <dgm:cxn modelId="{5D405C59-A2D0-4EBA-8419-0D25B50ABC5B}" type="presParOf" srcId="{D1A4A7C8-C4F9-B843-8816-A99F3B255698}" destId="{7CE6649F-F714-654D-9BFA-DA93BC41A6AD}" srcOrd="16" destOrd="0" presId="urn:microsoft.com/office/officeart/2005/8/layout/radial6"/>
    <dgm:cxn modelId="{15274ADF-0C1B-4517-9B3C-7BF96555D024}" type="presParOf" srcId="{D1A4A7C8-C4F9-B843-8816-A99F3B255698}" destId="{A182BC78-276F-944A-A152-C9EDCB56A9DE}" srcOrd="17" destOrd="0" presId="urn:microsoft.com/office/officeart/2005/8/layout/radial6"/>
    <dgm:cxn modelId="{9DF21A8F-9104-45B6-99BA-D0D76B5B6A94}" type="presParOf" srcId="{D1A4A7C8-C4F9-B843-8816-A99F3B255698}" destId="{787FDF8A-D3D6-8C4B-8986-A174FC80EFAA}" srcOrd="18" destOrd="0" presId="urn:microsoft.com/office/officeart/2005/8/layout/radial6"/>
    <dgm:cxn modelId="{94971EDC-CB6E-4577-B968-2F9FCC8962C9}" type="presParOf" srcId="{D1A4A7C8-C4F9-B843-8816-A99F3B255698}" destId="{52EEE4D1-0B58-3A43-8FAC-0D7D26CBE3B5}" srcOrd="19" destOrd="0" presId="urn:microsoft.com/office/officeart/2005/8/layout/radial6"/>
    <dgm:cxn modelId="{36005989-A232-44B4-A089-182C3EF7F913}" type="presParOf" srcId="{D1A4A7C8-C4F9-B843-8816-A99F3B255698}" destId="{06941803-1BE4-0547-B071-6773A67302BB}" srcOrd="20" destOrd="0" presId="urn:microsoft.com/office/officeart/2005/8/layout/radial6"/>
    <dgm:cxn modelId="{1E6BD9F7-A4DB-45E0-8A31-68D79D189562}" type="presParOf" srcId="{D1A4A7C8-C4F9-B843-8816-A99F3B255698}" destId="{5A1621C8-31A1-454C-8197-78BC609AFC74}" srcOrd="21" destOrd="0" presId="urn:microsoft.com/office/officeart/2005/8/layout/radial6"/>
    <dgm:cxn modelId="{B9C4157F-CF4C-4A6A-B430-C2FD3C16E29B}" type="presParOf" srcId="{D1A4A7C8-C4F9-B843-8816-A99F3B255698}" destId="{E75277A6-C402-D442-BF72-61F2CCA15696}" srcOrd="22" destOrd="0" presId="urn:microsoft.com/office/officeart/2005/8/layout/radial6"/>
    <dgm:cxn modelId="{4EC5E01A-717C-4848-8880-DD817D8B3505}" type="presParOf" srcId="{D1A4A7C8-C4F9-B843-8816-A99F3B255698}" destId="{2CEE7EC6-4C22-B74C-8B11-0512BDC3D660}" srcOrd="23" destOrd="0" presId="urn:microsoft.com/office/officeart/2005/8/layout/radial6"/>
    <dgm:cxn modelId="{8F08F3BC-99DE-4094-AA27-34A85789F24F}" type="presParOf" srcId="{D1A4A7C8-C4F9-B843-8816-A99F3B255698}" destId="{1504550E-1C2A-4540-A126-F3D7F41D808A}" srcOrd="24" destOrd="0" presId="urn:microsoft.com/office/officeart/2005/8/layout/radial6"/>
    <dgm:cxn modelId="{5FE3EEAA-8E31-472E-9807-545A4339EC8F}" type="presParOf" srcId="{D1A4A7C8-C4F9-B843-8816-A99F3B255698}" destId="{2270C9C4-00F7-2344-8312-0E3E796C3560}" srcOrd="25" destOrd="0" presId="urn:microsoft.com/office/officeart/2005/8/layout/radial6"/>
    <dgm:cxn modelId="{EB88DE7A-F1AE-4787-A89B-13DA524DB3AD}" type="presParOf" srcId="{D1A4A7C8-C4F9-B843-8816-A99F3B255698}" destId="{B0865876-7523-3448-9EA0-2BAAB2C71DF5}" srcOrd="26" destOrd="0" presId="urn:microsoft.com/office/officeart/2005/8/layout/radial6"/>
    <dgm:cxn modelId="{0433C4E9-463B-43B0-B00B-D90F563A4492}" type="presParOf" srcId="{D1A4A7C8-C4F9-B843-8816-A99F3B255698}" destId="{D5B486FA-8DF2-B543-967C-5152B906968E}" srcOrd="27" destOrd="0" presId="urn:microsoft.com/office/officeart/2005/8/layout/radial6"/>
    <dgm:cxn modelId="{44050D9C-CD1E-4080-A53B-84FE0470C3B0}" type="presParOf" srcId="{D1A4A7C8-C4F9-B843-8816-A99F3B255698}" destId="{939AFC3A-F47D-6C4C-9ED6-376285D71F48}" srcOrd="28" destOrd="0" presId="urn:microsoft.com/office/officeart/2005/8/layout/radial6"/>
    <dgm:cxn modelId="{EA6342DA-178E-46A0-ABA9-D66CEAD4260F}" type="presParOf" srcId="{D1A4A7C8-C4F9-B843-8816-A99F3B255698}" destId="{B6CDCF34-968A-5540-B8B3-96AD2DCCCD87}" srcOrd="29" destOrd="0" presId="urn:microsoft.com/office/officeart/2005/8/layout/radial6"/>
    <dgm:cxn modelId="{7FB02C6E-36E4-4357-91CF-9FFE19D7ACD1}" type="presParOf" srcId="{D1A4A7C8-C4F9-B843-8816-A99F3B255698}" destId="{3C6C70CB-EBFD-E842-A3ED-6924A374C7C1}" srcOrd="30" destOrd="0" presId="urn:microsoft.com/office/officeart/2005/8/layout/radial6"/>
    <dgm:cxn modelId="{E9CB6372-C14B-48DC-90BD-11C482EBEA06}" type="presParOf" srcId="{D1A4A7C8-C4F9-B843-8816-A99F3B255698}" destId="{CE2AAC85-FAAA-6B43-8489-06AD0F332618}" srcOrd="31" destOrd="0" presId="urn:microsoft.com/office/officeart/2005/8/layout/radial6"/>
    <dgm:cxn modelId="{B80C8A70-54AE-4CA3-A0F9-BE59E4FB54BB}" type="presParOf" srcId="{D1A4A7C8-C4F9-B843-8816-A99F3B255698}" destId="{4E76B13A-6ADE-0E4A-8796-610AC309B9A4}" srcOrd="32" destOrd="0" presId="urn:microsoft.com/office/officeart/2005/8/layout/radial6"/>
    <dgm:cxn modelId="{1C4DF131-E38F-4875-83D2-6B5F195F5445}" type="presParOf" srcId="{D1A4A7C8-C4F9-B843-8816-A99F3B255698}" destId="{F02C0276-67D9-1B4F-AE32-F7AB9A2B437B}" srcOrd="33" destOrd="0" presId="urn:microsoft.com/office/officeart/2005/8/layout/radial6"/>
    <dgm:cxn modelId="{B58BDD9A-4516-4B0C-AB18-E222B2D71564}" type="presParOf" srcId="{D1A4A7C8-C4F9-B843-8816-A99F3B255698}" destId="{5C77D32C-FD51-AB49-9D88-8BF4AAD720AB}" srcOrd="34" destOrd="0" presId="urn:microsoft.com/office/officeart/2005/8/layout/radial6"/>
    <dgm:cxn modelId="{6C91EEAF-5CF4-4F57-9812-EA4DD5E239AE}" type="presParOf" srcId="{D1A4A7C8-C4F9-B843-8816-A99F3B255698}" destId="{65B4AE93-1C94-FB4F-A904-B7C88A6F1035}" srcOrd="35" destOrd="0" presId="urn:microsoft.com/office/officeart/2005/8/layout/radial6"/>
    <dgm:cxn modelId="{DAA06B34-1F3F-45CE-9F4C-FBE4DFC98ACF}" type="presParOf" srcId="{D1A4A7C8-C4F9-B843-8816-A99F3B255698}" destId="{29959797-F51A-6445-A646-2D93F5D01E6A}" srcOrd="36" destOrd="0" presId="urn:microsoft.com/office/officeart/2005/8/layout/radial6"/>
    <dgm:cxn modelId="{10ADEA7B-FC12-44BC-8BB2-52FD69CC3941}" type="presParOf" srcId="{D1A4A7C8-C4F9-B843-8816-A99F3B255698}" destId="{5EF5A11B-DFA2-E34C-87B6-2F40916348D0}" srcOrd="37" destOrd="0" presId="urn:microsoft.com/office/officeart/2005/8/layout/radial6"/>
    <dgm:cxn modelId="{7C8E1DE3-E1F7-4F9F-A6B3-1465877A6C14}" type="presParOf" srcId="{D1A4A7C8-C4F9-B843-8816-A99F3B255698}" destId="{D9DC062A-8508-F84B-BBE1-6322FF146867}" srcOrd="38" destOrd="0" presId="urn:microsoft.com/office/officeart/2005/8/layout/radial6"/>
    <dgm:cxn modelId="{0566F1F7-2CA7-4EF0-8C36-9764829E7115}" type="presParOf" srcId="{D1A4A7C8-C4F9-B843-8816-A99F3B255698}" destId="{CC4E2191-50FC-E546-99A6-9C751088DD18}" srcOrd="3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3EBC54-023B-A547-9FD7-6F3B3E99D11D}" type="doc">
      <dgm:prSet loTypeId="urn:microsoft.com/office/officeart/2005/8/layout/radial6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14111-8A9C-C545-9AC5-1B8853662104}">
      <dgm:prSet phldrT="[Text]" custT="1"/>
      <dgm:spPr/>
      <dgm:t>
        <a:bodyPr/>
        <a:lstStyle/>
        <a:p>
          <a:r>
            <a:rPr lang="en-US" sz="2000" b="1" dirty="0" smtClean="0"/>
            <a:t>iMarine Registries</a:t>
          </a:r>
        </a:p>
      </dgm:t>
    </dgm:pt>
    <dgm:pt modelId="{4BD562A0-706A-A940-9303-8DE6B6AB9B71}" type="parTrans" cxnId="{F0C8F0C3-BDFB-284C-8C50-636A9B93D5C8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6E3FAA99-A3DB-EC43-9AE5-DE09B348F21A}" type="sibTrans" cxnId="{F0C8F0C3-BDFB-284C-8C50-636A9B93D5C8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8B2C2F9C-DF49-F741-9368-BA37813E0B7F}">
      <dgm:prSet phldrT="[Text]" custT="1"/>
      <dgm:spPr/>
      <dgm:t>
        <a:bodyPr tIns="0" bIns="0"/>
        <a:lstStyle/>
        <a:p>
          <a:pPr>
            <a:spcAft>
              <a:spcPts val="0"/>
            </a:spcAft>
          </a:pPr>
          <a:r>
            <a:rPr lang="en-US" sz="1600" b="1" smtClean="0"/>
            <a:t>Validation</a:t>
          </a:r>
          <a:endParaRPr lang="en-US" sz="1600" b="1" dirty="0"/>
        </a:p>
      </dgm:t>
    </dgm:pt>
    <dgm:pt modelId="{A8DA1766-DFDC-B040-AC9B-B852AAC5B247}" type="parTrans" cxnId="{AB96BABE-396D-B441-8E78-AE6105323034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6DF44F91-2DA0-DF4B-9A18-80E5A675D013}" type="sibTrans" cxnId="{AB96BABE-396D-B441-8E78-AE6105323034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CC61CF48-A933-C14E-BF91-F62A03F6EBAB}">
      <dgm:prSet phldrT="[Text]" custT="1"/>
      <dgm:spPr/>
      <dgm:t>
        <a:bodyPr tIns="0" bIns="0"/>
        <a:lstStyle/>
        <a:p>
          <a:pPr>
            <a:spcAft>
              <a:spcPts val="0"/>
            </a:spcAft>
          </a:pPr>
          <a:r>
            <a:rPr lang="en-US" sz="1600" b="1" smtClean="0"/>
            <a:t>Enriching</a:t>
          </a:r>
          <a:endParaRPr lang="en-US" sz="1200" b="1" dirty="0"/>
        </a:p>
      </dgm:t>
    </dgm:pt>
    <dgm:pt modelId="{D11F900A-D63D-4A4B-ACED-6E9DBE7F4548}" type="parTrans" cxnId="{9848A3D7-73C0-AA48-AAB8-2AB9B1F94219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9C5F408B-D6B4-DD43-B5EF-AB0D05F54335}" type="sibTrans" cxnId="{9848A3D7-73C0-AA48-AAB8-2AB9B1F94219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7CD72D53-36DE-8B4A-9F9B-93EA4006E5A7}">
      <dgm:prSet phldrT="[Text]" custT="1"/>
      <dgm:spPr/>
      <dgm:t>
        <a:bodyPr tIns="0" bIns="0"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600" b="1" smtClean="0"/>
            <a:t>Processing</a:t>
          </a:r>
          <a:endParaRPr lang="en-US" sz="1600" b="1" dirty="0"/>
        </a:p>
      </dgm:t>
    </dgm:pt>
    <dgm:pt modelId="{33D3D017-94E4-6E4C-BC4D-B332D9585CE1}" type="parTrans" cxnId="{2B35EEDD-7C0B-4C46-B2BB-2970F028DB49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183B0F69-A941-DC47-9295-720B6DBC9339}" type="sibTrans" cxnId="{2B35EEDD-7C0B-4C46-B2BB-2970F028DB49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B897BF91-8CB6-A843-BFAA-78A711204383}">
      <dgm:prSet phldrT="[Text]" custT="1"/>
      <dgm:spPr/>
      <dgm:t>
        <a:bodyPr tIns="0" bIns="0"/>
        <a:lstStyle/>
        <a:p>
          <a:pPr>
            <a:spcAft>
              <a:spcPts val="0"/>
            </a:spcAft>
          </a:pPr>
          <a:r>
            <a:rPr lang="en-US" sz="1600" b="1" smtClean="0"/>
            <a:t>Sharing</a:t>
          </a:r>
          <a:endParaRPr lang="en-US" sz="1600" b="1" dirty="0"/>
        </a:p>
      </dgm:t>
    </dgm:pt>
    <dgm:pt modelId="{A5F3A5E4-CC63-314F-9B2F-5991F3C530BA}" type="parTrans" cxnId="{573A4F63-98EE-DD4D-ABB8-694A576D14E1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CCF4C47A-A3E0-CF40-AF1F-2DF161BBFCCE}" type="sibTrans" cxnId="{573A4F63-98EE-DD4D-ABB8-694A576D14E1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E632634F-26F1-5448-8AB5-2FBE433C57E2}" type="pres">
      <dgm:prSet presAssocID="{A13EBC54-023B-A547-9FD7-6F3B3E99D1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75D94-3D05-014B-BF56-741F72A87E98}" type="pres">
      <dgm:prSet presAssocID="{55E14111-8A9C-C545-9AC5-1B8853662104}" presName="centerShape" presStyleLbl="node0" presStyleIdx="0" presStyleCnt="1"/>
      <dgm:spPr/>
      <dgm:t>
        <a:bodyPr/>
        <a:lstStyle/>
        <a:p>
          <a:endParaRPr lang="en-US"/>
        </a:p>
      </dgm:t>
    </dgm:pt>
    <dgm:pt modelId="{D31FEFC0-DDA3-0C4A-ADAF-FEDD9961F691}" type="pres">
      <dgm:prSet presAssocID="{8B2C2F9C-DF49-F741-9368-BA37813E0B7F}" presName="node" presStyleLbl="node1" presStyleIdx="0" presStyleCnt="4" custScaleX="125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9DD5C-0A5D-EE48-92F4-FD4B17A7EA69}" type="pres">
      <dgm:prSet presAssocID="{8B2C2F9C-DF49-F741-9368-BA37813E0B7F}" presName="dummy" presStyleCnt="0"/>
      <dgm:spPr/>
    </dgm:pt>
    <dgm:pt modelId="{09544C41-1239-B34E-8E59-FBA460B7300B}" type="pres">
      <dgm:prSet presAssocID="{6DF44F91-2DA0-DF4B-9A18-80E5A675D01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E70E505-F287-1E45-8A30-BD92A48B318F}" type="pres">
      <dgm:prSet presAssocID="{CC61CF48-A933-C14E-BF91-F62A03F6EBAB}" presName="node" presStyleLbl="node1" presStyleIdx="1" presStyleCnt="4" custScaleX="125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6201F-96C0-DA44-950D-2657461B97A8}" type="pres">
      <dgm:prSet presAssocID="{CC61CF48-A933-C14E-BF91-F62A03F6EBAB}" presName="dummy" presStyleCnt="0"/>
      <dgm:spPr/>
    </dgm:pt>
    <dgm:pt modelId="{0B4E55C3-2D3B-6041-BC6C-AB35C6988131}" type="pres">
      <dgm:prSet presAssocID="{9C5F408B-D6B4-DD43-B5EF-AB0D05F543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EB3FB07-AB60-FE48-B23A-17A062719B44}" type="pres">
      <dgm:prSet presAssocID="{7CD72D53-36DE-8B4A-9F9B-93EA4006E5A7}" presName="node" presStyleLbl="node1" presStyleIdx="2" presStyleCnt="4" custScaleX="125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3A6A1-140A-004E-A75E-204558CE59DC}" type="pres">
      <dgm:prSet presAssocID="{7CD72D53-36DE-8B4A-9F9B-93EA4006E5A7}" presName="dummy" presStyleCnt="0"/>
      <dgm:spPr/>
    </dgm:pt>
    <dgm:pt modelId="{80B91E97-9EF5-674A-83C8-B277DB5E69CA}" type="pres">
      <dgm:prSet presAssocID="{183B0F69-A941-DC47-9295-720B6DBC933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0882F81-74EC-4340-B4F2-82A797771277}" type="pres">
      <dgm:prSet presAssocID="{B897BF91-8CB6-A843-BFAA-78A711204383}" presName="node" presStyleLbl="node1" presStyleIdx="3" presStyleCnt="4" custScaleX="125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4417-70CB-B34C-A0BD-3DFFEF410F82}" type="pres">
      <dgm:prSet presAssocID="{B897BF91-8CB6-A843-BFAA-78A711204383}" presName="dummy" presStyleCnt="0"/>
      <dgm:spPr/>
    </dgm:pt>
    <dgm:pt modelId="{33A6CD23-5DD3-8441-A686-C21CC7A92AE0}" type="pres">
      <dgm:prSet presAssocID="{CCF4C47A-A3E0-CF40-AF1F-2DF161BBFCC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BAAFFA7-B909-4F5A-B646-784C53EAAE47}" type="presOf" srcId="{CC61CF48-A933-C14E-BF91-F62A03F6EBAB}" destId="{CE70E505-F287-1E45-8A30-BD92A48B318F}" srcOrd="0" destOrd="0" presId="urn:microsoft.com/office/officeart/2005/8/layout/radial6"/>
    <dgm:cxn modelId="{2B35EEDD-7C0B-4C46-B2BB-2970F028DB49}" srcId="{55E14111-8A9C-C545-9AC5-1B8853662104}" destId="{7CD72D53-36DE-8B4A-9F9B-93EA4006E5A7}" srcOrd="2" destOrd="0" parTransId="{33D3D017-94E4-6E4C-BC4D-B332D9585CE1}" sibTransId="{183B0F69-A941-DC47-9295-720B6DBC9339}"/>
    <dgm:cxn modelId="{E63F2C56-97E0-487D-A311-26F7F5B2DD56}" type="presOf" srcId="{A13EBC54-023B-A547-9FD7-6F3B3E99D11D}" destId="{E632634F-26F1-5448-8AB5-2FBE433C57E2}" srcOrd="0" destOrd="0" presId="urn:microsoft.com/office/officeart/2005/8/layout/radial6"/>
    <dgm:cxn modelId="{462D7844-1DFB-4AB0-9583-88DCC1BCE09A}" type="presOf" srcId="{B897BF91-8CB6-A843-BFAA-78A711204383}" destId="{F0882F81-74EC-4340-B4F2-82A797771277}" srcOrd="0" destOrd="0" presId="urn:microsoft.com/office/officeart/2005/8/layout/radial6"/>
    <dgm:cxn modelId="{4CB6B173-5F27-47A9-81F8-FDF911A9686E}" type="presOf" srcId="{55E14111-8A9C-C545-9AC5-1B8853662104}" destId="{54475D94-3D05-014B-BF56-741F72A87E98}" srcOrd="0" destOrd="0" presId="urn:microsoft.com/office/officeart/2005/8/layout/radial6"/>
    <dgm:cxn modelId="{F0C8F0C3-BDFB-284C-8C50-636A9B93D5C8}" srcId="{A13EBC54-023B-A547-9FD7-6F3B3E99D11D}" destId="{55E14111-8A9C-C545-9AC5-1B8853662104}" srcOrd="0" destOrd="0" parTransId="{4BD562A0-706A-A940-9303-8DE6B6AB9B71}" sibTransId="{6E3FAA99-A3DB-EC43-9AE5-DE09B348F21A}"/>
    <dgm:cxn modelId="{3886EA68-B558-4159-BF0C-C977270A9D1A}" type="presOf" srcId="{7CD72D53-36DE-8B4A-9F9B-93EA4006E5A7}" destId="{5EB3FB07-AB60-FE48-B23A-17A062719B44}" srcOrd="0" destOrd="0" presId="urn:microsoft.com/office/officeart/2005/8/layout/radial6"/>
    <dgm:cxn modelId="{454D7B2C-1278-4DD0-BEC3-799C4B8D489F}" type="presOf" srcId="{6DF44F91-2DA0-DF4B-9A18-80E5A675D013}" destId="{09544C41-1239-B34E-8E59-FBA460B7300B}" srcOrd="0" destOrd="0" presId="urn:microsoft.com/office/officeart/2005/8/layout/radial6"/>
    <dgm:cxn modelId="{D2FEB413-FB8E-4937-86AD-47B5B01636A0}" type="presOf" srcId="{183B0F69-A941-DC47-9295-720B6DBC9339}" destId="{80B91E97-9EF5-674A-83C8-B277DB5E69CA}" srcOrd="0" destOrd="0" presId="urn:microsoft.com/office/officeart/2005/8/layout/radial6"/>
    <dgm:cxn modelId="{DD815BD7-62E2-4FF5-BB67-E71B8B2FA91F}" type="presOf" srcId="{9C5F408B-D6B4-DD43-B5EF-AB0D05F54335}" destId="{0B4E55C3-2D3B-6041-BC6C-AB35C6988131}" srcOrd="0" destOrd="0" presId="urn:microsoft.com/office/officeart/2005/8/layout/radial6"/>
    <dgm:cxn modelId="{6E966429-763D-4222-9243-059DF241BE8B}" type="presOf" srcId="{CCF4C47A-A3E0-CF40-AF1F-2DF161BBFCCE}" destId="{33A6CD23-5DD3-8441-A686-C21CC7A92AE0}" srcOrd="0" destOrd="0" presId="urn:microsoft.com/office/officeart/2005/8/layout/radial6"/>
    <dgm:cxn modelId="{9848A3D7-73C0-AA48-AAB8-2AB9B1F94219}" srcId="{55E14111-8A9C-C545-9AC5-1B8853662104}" destId="{CC61CF48-A933-C14E-BF91-F62A03F6EBAB}" srcOrd="1" destOrd="0" parTransId="{D11F900A-D63D-4A4B-ACED-6E9DBE7F4548}" sibTransId="{9C5F408B-D6B4-DD43-B5EF-AB0D05F54335}"/>
    <dgm:cxn modelId="{573A4F63-98EE-DD4D-ABB8-694A576D14E1}" srcId="{55E14111-8A9C-C545-9AC5-1B8853662104}" destId="{B897BF91-8CB6-A843-BFAA-78A711204383}" srcOrd="3" destOrd="0" parTransId="{A5F3A5E4-CC63-314F-9B2F-5991F3C530BA}" sibTransId="{CCF4C47A-A3E0-CF40-AF1F-2DF161BBFCCE}"/>
    <dgm:cxn modelId="{E841BDCD-3094-43CC-ADD0-C41B45EA0D5B}" type="presOf" srcId="{8B2C2F9C-DF49-F741-9368-BA37813E0B7F}" destId="{D31FEFC0-DDA3-0C4A-ADAF-FEDD9961F691}" srcOrd="0" destOrd="0" presId="urn:microsoft.com/office/officeart/2005/8/layout/radial6"/>
    <dgm:cxn modelId="{AB96BABE-396D-B441-8E78-AE6105323034}" srcId="{55E14111-8A9C-C545-9AC5-1B8853662104}" destId="{8B2C2F9C-DF49-F741-9368-BA37813E0B7F}" srcOrd="0" destOrd="0" parTransId="{A8DA1766-DFDC-B040-AC9B-B852AAC5B247}" sibTransId="{6DF44F91-2DA0-DF4B-9A18-80E5A675D013}"/>
    <dgm:cxn modelId="{A2C6230C-3A48-4BB5-A817-07EFA53B5ECE}" type="presParOf" srcId="{E632634F-26F1-5448-8AB5-2FBE433C57E2}" destId="{54475D94-3D05-014B-BF56-741F72A87E98}" srcOrd="0" destOrd="0" presId="urn:microsoft.com/office/officeart/2005/8/layout/radial6"/>
    <dgm:cxn modelId="{802256BC-34FA-4E84-91C1-1F01493D3A03}" type="presParOf" srcId="{E632634F-26F1-5448-8AB5-2FBE433C57E2}" destId="{D31FEFC0-DDA3-0C4A-ADAF-FEDD9961F691}" srcOrd="1" destOrd="0" presId="urn:microsoft.com/office/officeart/2005/8/layout/radial6"/>
    <dgm:cxn modelId="{9F10C56B-0619-4467-9A60-469E2E01387D}" type="presParOf" srcId="{E632634F-26F1-5448-8AB5-2FBE433C57E2}" destId="{67A9DD5C-0A5D-EE48-92F4-FD4B17A7EA69}" srcOrd="2" destOrd="0" presId="urn:microsoft.com/office/officeart/2005/8/layout/radial6"/>
    <dgm:cxn modelId="{04F76C09-11C3-4D0F-BBE6-8F31E4869532}" type="presParOf" srcId="{E632634F-26F1-5448-8AB5-2FBE433C57E2}" destId="{09544C41-1239-B34E-8E59-FBA460B7300B}" srcOrd="3" destOrd="0" presId="urn:microsoft.com/office/officeart/2005/8/layout/radial6"/>
    <dgm:cxn modelId="{3EB72CA4-D4E3-4646-B499-7FD2EAF89634}" type="presParOf" srcId="{E632634F-26F1-5448-8AB5-2FBE433C57E2}" destId="{CE70E505-F287-1E45-8A30-BD92A48B318F}" srcOrd="4" destOrd="0" presId="urn:microsoft.com/office/officeart/2005/8/layout/radial6"/>
    <dgm:cxn modelId="{E159DDE0-102F-431C-9DAB-3775DE154486}" type="presParOf" srcId="{E632634F-26F1-5448-8AB5-2FBE433C57E2}" destId="{A8A6201F-96C0-DA44-950D-2657461B97A8}" srcOrd="5" destOrd="0" presId="urn:microsoft.com/office/officeart/2005/8/layout/radial6"/>
    <dgm:cxn modelId="{005848B8-8E18-4871-A3C4-C5151464449D}" type="presParOf" srcId="{E632634F-26F1-5448-8AB5-2FBE433C57E2}" destId="{0B4E55C3-2D3B-6041-BC6C-AB35C6988131}" srcOrd="6" destOrd="0" presId="urn:microsoft.com/office/officeart/2005/8/layout/radial6"/>
    <dgm:cxn modelId="{9ED1DACC-42AE-46FD-8A4F-8B0FD0FFD35D}" type="presParOf" srcId="{E632634F-26F1-5448-8AB5-2FBE433C57E2}" destId="{5EB3FB07-AB60-FE48-B23A-17A062719B44}" srcOrd="7" destOrd="0" presId="urn:microsoft.com/office/officeart/2005/8/layout/radial6"/>
    <dgm:cxn modelId="{C9B72D0D-DD48-4296-86B4-0F4819C38788}" type="presParOf" srcId="{E632634F-26F1-5448-8AB5-2FBE433C57E2}" destId="{E9A3A6A1-140A-004E-A75E-204558CE59DC}" srcOrd="8" destOrd="0" presId="urn:microsoft.com/office/officeart/2005/8/layout/radial6"/>
    <dgm:cxn modelId="{3462BB68-7E76-4EA2-8893-9EAE3D348FD7}" type="presParOf" srcId="{E632634F-26F1-5448-8AB5-2FBE433C57E2}" destId="{80B91E97-9EF5-674A-83C8-B277DB5E69CA}" srcOrd="9" destOrd="0" presId="urn:microsoft.com/office/officeart/2005/8/layout/radial6"/>
    <dgm:cxn modelId="{1212610B-B80E-45EC-B775-471D096FCDCB}" type="presParOf" srcId="{E632634F-26F1-5448-8AB5-2FBE433C57E2}" destId="{F0882F81-74EC-4340-B4F2-82A797771277}" srcOrd="10" destOrd="0" presId="urn:microsoft.com/office/officeart/2005/8/layout/radial6"/>
    <dgm:cxn modelId="{5F7086EE-1701-4E43-9281-D7CA95DAFDF4}" type="presParOf" srcId="{E632634F-26F1-5448-8AB5-2FBE433C57E2}" destId="{B16A4417-70CB-B34C-A0BD-3DFFEF410F82}" srcOrd="11" destOrd="0" presId="urn:microsoft.com/office/officeart/2005/8/layout/radial6"/>
    <dgm:cxn modelId="{EE2CE39C-50C8-4CB4-9126-1C32259BAEF8}" type="presParOf" srcId="{E632634F-26F1-5448-8AB5-2FBE433C57E2}" destId="{33A6CD23-5DD3-8441-A686-C21CC7A92AE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768269-9923-2542-9A95-01916442157F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332F9A-89D5-5448-AD7F-465F6AB9B2D9}">
      <dgm:prSet phldrT="[Text]"/>
      <dgm:spPr/>
      <dgm:t>
        <a:bodyPr/>
        <a:lstStyle/>
        <a:p>
          <a:r>
            <a:rPr lang="en-US" i="1" dirty="0" err="1" smtClean="0"/>
            <a:t>Hadoop</a:t>
          </a:r>
          <a:endParaRPr lang="en-US" i="1" dirty="0"/>
        </a:p>
      </dgm:t>
    </dgm:pt>
    <dgm:pt modelId="{A16EFE01-0755-434F-A9E7-1939D581289A}" type="parTrans" cxnId="{18774CB4-38E8-6948-8163-F0877B795476}">
      <dgm:prSet/>
      <dgm:spPr/>
      <dgm:t>
        <a:bodyPr/>
        <a:lstStyle/>
        <a:p>
          <a:endParaRPr lang="en-US"/>
        </a:p>
      </dgm:t>
    </dgm:pt>
    <dgm:pt modelId="{D2BF6F3C-EB67-7547-B78D-188C34CBA2E5}" type="sibTrans" cxnId="{18774CB4-38E8-6948-8163-F0877B795476}">
      <dgm:prSet/>
      <dgm:spPr/>
      <dgm:t>
        <a:bodyPr/>
        <a:lstStyle/>
        <a:p>
          <a:endParaRPr lang="en-US"/>
        </a:p>
      </dgm:t>
    </dgm:pt>
    <dgm:pt modelId="{AD8FE891-A493-8747-A1A5-637BC5BAC9DE}">
      <dgm:prSet phldrT="[Text]"/>
      <dgm:spPr/>
      <dgm:t>
        <a:bodyPr/>
        <a:lstStyle/>
        <a:p>
          <a:r>
            <a:rPr lang="en-US" i="1" dirty="0" err="1" smtClean="0"/>
            <a:t>MapReduce</a:t>
          </a:r>
          <a:endParaRPr lang="en-US" i="1" dirty="0"/>
        </a:p>
      </dgm:t>
    </dgm:pt>
    <dgm:pt modelId="{409CFAB1-AF49-A842-B869-86529E08EF8F}" type="parTrans" cxnId="{509CADA0-A484-1248-9A1B-9C4D994BFE75}">
      <dgm:prSet/>
      <dgm:spPr/>
      <dgm:t>
        <a:bodyPr/>
        <a:lstStyle/>
        <a:p>
          <a:endParaRPr lang="en-US"/>
        </a:p>
      </dgm:t>
    </dgm:pt>
    <dgm:pt modelId="{2EC6130D-437E-9A42-BB72-FCB7171149A8}" type="sibTrans" cxnId="{509CADA0-A484-1248-9A1B-9C4D994BFE75}">
      <dgm:prSet/>
      <dgm:spPr/>
      <dgm:t>
        <a:bodyPr/>
        <a:lstStyle/>
        <a:p>
          <a:endParaRPr lang="en-US"/>
        </a:p>
      </dgm:t>
    </dgm:pt>
    <dgm:pt modelId="{4843AFE4-5E59-3F47-837A-C50780B3FD26}">
      <dgm:prSet phldrT="[Text]"/>
      <dgm:spPr/>
      <dgm:t>
        <a:bodyPr/>
        <a:lstStyle/>
        <a:p>
          <a:r>
            <a:rPr lang="en-US" b="1" dirty="0" smtClean="0"/>
            <a:t>Statistical Manager</a:t>
          </a:r>
          <a:endParaRPr lang="en-US" b="1" dirty="0"/>
        </a:p>
      </dgm:t>
    </dgm:pt>
    <dgm:pt modelId="{01C09C4C-13EE-4D4C-85E0-5A95FC2B25EE}" type="parTrans" cxnId="{338902E6-2845-4B4F-B0F4-2ACA3CD9BBC0}">
      <dgm:prSet/>
      <dgm:spPr/>
      <dgm:t>
        <a:bodyPr/>
        <a:lstStyle/>
        <a:p>
          <a:endParaRPr lang="en-US"/>
        </a:p>
      </dgm:t>
    </dgm:pt>
    <dgm:pt modelId="{42CAC0F0-2C10-AC47-A052-9A543CDEF92F}" type="sibTrans" cxnId="{338902E6-2845-4B4F-B0F4-2ACA3CD9BBC0}">
      <dgm:prSet/>
      <dgm:spPr/>
      <dgm:t>
        <a:bodyPr/>
        <a:lstStyle/>
        <a:p>
          <a:endParaRPr lang="en-US"/>
        </a:p>
      </dgm:t>
    </dgm:pt>
    <dgm:pt modelId="{222CB39D-FCFA-0E48-9A50-00C993126DB9}">
      <dgm:prSet phldrT="[Text]"/>
      <dgm:spPr/>
      <dgm:t>
        <a:bodyPr/>
        <a:lstStyle/>
        <a:p>
          <a:r>
            <a:rPr lang="en-US" b="1" dirty="0" smtClean="0"/>
            <a:t>Analysis/clustering/modeling</a:t>
          </a:r>
          <a:endParaRPr lang="en-US" b="1" dirty="0"/>
        </a:p>
      </dgm:t>
    </dgm:pt>
    <dgm:pt modelId="{DCD7D83B-42EC-3F41-A1C1-B3FF2EA72AFE}" type="parTrans" cxnId="{8DB1E63D-4218-9C45-ADB1-9C154B150C80}">
      <dgm:prSet/>
      <dgm:spPr/>
      <dgm:t>
        <a:bodyPr/>
        <a:lstStyle/>
        <a:p>
          <a:endParaRPr lang="en-US"/>
        </a:p>
      </dgm:t>
    </dgm:pt>
    <dgm:pt modelId="{BBDA4FF2-948C-3140-8739-147CB341178C}" type="sibTrans" cxnId="{8DB1E63D-4218-9C45-ADB1-9C154B150C80}">
      <dgm:prSet/>
      <dgm:spPr/>
      <dgm:t>
        <a:bodyPr/>
        <a:lstStyle/>
        <a:p>
          <a:endParaRPr lang="en-US"/>
        </a:p>
      </dgm:t>
    </dgm:pt>
    <dgm:pt modelId="{BCCEEF99-8624-8C40-AB70-7DB43BA0D4C5}">
      <dgm:prSet phldrT="[Text]"/>
      <dgm:spPr/>
      <dgm:t>
        <a:bodyPr/>
        <a:lstStyle/>
        <a:p>
          <a:r>
            <a:rPr lang="en-US" i="1" dirty="0" smtClean="0"/>
            <a:t>R clusters</a:t>
          </a:r>
          <a:endParaRPr lang="en-US" i="1" dirty="0"/>
        </a:p>
      </dgm:t>
    </dgm:pt>
    <dgm:pt modelId="{9EEF92F2-3218-784B-BF41-1F70B9F882B4}" type="parTrans" cxnId="{3C77B38D-758D-8E40-B541-1611B30B6A6F}">
      <dgm:prSet/>
      <dgm:spPr/>
      <dgm:t>
        <a:bodyPr/>
        <a:lstStyle/>
        <a:p>
          <a:endParaRPr lang="en-US"/>
        </a:p>
      </dgm:t>
    </dgm:pt>
    <dgm:pt modelId="{F2521C70-3797-914A-9AAB-C14DA784A076}" type="sibTrans" cxnId="{3C77B38D-758D-8E40-B541-1611B30B6A6F}">
      <dgm:prSet/>
      <dgm:spPr/>
      <dgm:t>
        <a:bodyPr/>
        <a:lstStyle/>
        <a:p>
          <a:endParaRPr lang="en-US"/>
        </a:p>
      </dgm:t>
    </dgm:pt>
    <dgm:pt modelId="{E2BEB0CB-8932-A841-9F20-54D017041015}">
      <dgm:prSet phldrT="[Text]"/>
      <dgm:spPr/>
      <dgm:t>
        <a:bodyPr/>
        <a:lstStyle/>
        <a:p>
          <a:r>
            <a:rPr lang="en-US" i="1" dirty="0" smtClean="0"/>
            <a:t>Windows and Linux</a:t>
          </a:r>
          <a:endParaRPr lang="en-US" i="1" dirty="0"/>
        </a:p>
      </dgm:t>
    </dgm:pt>
    <dgm:pt modelId="{20A070C9-1CB1-0F46-AC1D-E17D2B04115E}" type="parTrans" cxnId="{8CA43684-3DAD-C645-99DF-0C9D14F76D46}">
      <dgm:prSet/>
      <dgm:spPr/>
      <dgm:t>
        <a:bodyPr/>
        <a:lstStyle/>
        <a:p>
          <a:endParaRPr lang="en-US"/>
        </a:p>
      </dgm:t>
    </dgm:pt>
    <dgm:pt modelId="{6933302B-DE4C-4F48-8BAE-D2329CA16C0E}" type="sibTrans" cxnId="{8CA43684-3DAD-C645-99DF-0C9D14F76D46}">
      <dgm:prSet/>
      <dgm:spPr/>
      <dgm:t>
        <a:bodyPr/>
        <a:lstStyle/>
        <a:p>
          <a:endParaRPr lang="en-US"/>
        </a:p>
      </dgm:t>
    </dgm:pt>
    <dgm:pt modelId="{8708B9CB-8280-A044-83A5-7BD532226C6E}" type="pres">
      <dgm:prSet presAssocID="{61768269-9923-2542-9A95-0191644215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8D693-6B11-694A-9118-8307981C78D8}" type="pres">
      <dgm:prSet presAssocID="{4843AFE4-5E59-3F47-837A-C50780B3FD26}" presName="circle1" presStyleLbl="node1" presStyleIdx="0" presStyleCnt="3"/>
      <dgm:spPr/>
    </dgm:pt>
    <dgm:pt modelId="{43375C6C-A037-954E-BA46-3EF0EC7FFBF5}" type="pres">
      <dgm:prSet presAssocID="{4843AFE4-5E59-3F47-837A-C50780B3FD26}" presName="space" presStyleCnt="0"/>
      <dgm:spPr/>
    </dgm:pt>
    <dgm:pt modelId="{48BB1BBE-F3A7-754D-81FB-D21913EB70C6}" type="pres">
      <dgm:prSet presAssocID="{4843AFE4-5E59-3F47-837A-C50780B3FD26}" presName="rect1" presStyleLbl="alignAcc1" presStyleIdx="0" presStyleCnt="3"/>
      <dgm:spPr/>
      <dgm:t>
        <a:bodyPr/>
        <a:lstStyle/>
        <a:p>
          <a:endParaRPr lang="en-GB"/>
        </a:p>
      </dgm:t>
    </dgm:pt>
    <dgm:pt modelId="{3EF80D85-13FD-A740-9CDC-29B7D53CA1E8}" type="pres">
      <dgm:prSet presAssocID="{1F332F9A-89D5-5448-AD7F-465F6AB9B2D9}" presName="vertSpace2" presStyleLbl="node1" presStyleIdx="0" presStyleCnt="3"/>
      <dgm:spPr/>
    </dgm:pt>
    <dgm:pt modelId="{31C3557B-45E8-C947-A334-C11C8D1203C1}" type="pres">
      <dgm:prSet presAssocID="{1F332F9A-89D5-5448-AD7F-465F6AB9B2D9}" presName="circle2" presStyleLbl="node1" presStyleIdx="1" presStyleCnt="3"/>
      <dgm:spPr/>
    </dgm:pt>
    <dgm:pt modelId="{1CD65529-D670-CF46-8F0B-89549834A9CB}" type="pres">
      <dgm:prSet presAssocID="{1F332F9A-89D5-5448-AD7F-465F6AB9B2D9}" presName="rect2" presStyleLbl="alignAcc1" presStyleIdx="1" presStyleCnt="3"/>
      <dgm:spPr/>
      <dgm:t>
        <a:bodyPr/>
        <a:lstStyle/>
        <a:p>
          <a:endParaRPr lang="en-GB"/>
        </a:p>
      </dgm:t>
    </dgm:pt>
    <dgm:pt modelId="{EBB2770F-5F99-2345-AF27-AEBBF89E8D76}" type="pres">
      <dgm:prSet presAssocID="{BCCEEF99-8624-8C40-AB70-7DB43BA0D4C5}" presName="vertSpace3" presStyleLbl="node1" presStyleIdx="1" presStyleCnt="3"/>
      <dgm:spPr/>
    </dgm:pt>
    <dgm:pt modelId="{AE77F4DF-6177-8B45-B486-8236820103B4}" type="pres">
      <dgm:prSet presAssocID="{BCCEEF99-8624-8C40-AB70-7DB43BA0D4C5}" presName="circle3" presStyleLbl="node1" presStyleIdx="2" presStyleCnt="3"/>
      <dgm:spPr/>
    </dgm:pt>
    <dgm:pt modelId="{A9149A8A-EF66-6841-8FD3-C7BF0EA6C43C}" type="pres">
      <dgm:prSet presAssocID="{BCCEEF99-8624-8C40-AB70-7DB43BA0D4C5}" presName="rect3" presStyleLbl="alignAcc1" presStyleIdx="2" presStyleCnt="3"/>
      <dgm:spPr/>
      <dgm:t>
        <a:bodyPr/>
        <a:lstStyle/>
        <a:p>
          <a:endParaRPr lang="en-US"/>
        </a:p>
      </dgm:t>
    </dgm:pt>
    <dgm:pt modelId="{07699823-C8AD-0D4B-ABD2-4EFB92A02406}" type="pres">
      <dgm:prSet presAssocID="{4843AFE4-5E59-3F47-837A-C50780B3FD2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CB2E45-E93C-F545-A066-B63111BB06D5}" type="pres">
      <dgm:prSet presAssocID="{4843AFE4-5E59-3F47-837A-C50780B3FD2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350237-A903-164E-A02C-FC1A6695B667}" type="pres">
      <dgm:prSet presAssocID="{1F332F9A-89D5-5448-AD7F-465F6AB9B2D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0C36F5-9AC0-6349-9545-1BFA0BF04C0E}" type="pres">
      <dgm:prSet presAssocID="{1F332F9A-89D5-5448-AD7F-465F6AB9B2D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B8A759-CE9D-834B-982B-689AA0548D63}" type="pres">
      <dgm:prSet presAssocID="{BCCEEF99-8624-8C40-AB70-7DB43BA0D4C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1AB04-7B67-1A49-9F6B-DD602FE8E14F}" type="pres">
      <dgm:prSet presAssocID="{BCCEEF99-8624-8C40-AB70-7DB43BA0D4C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ED5D6-4A89-4A73-9E1B-64BD148C6C02}" type="presOf" srcId="{61768269-9923-2542-9A95-01916442157F}" destId="{8708B9CB-8280-A044-83A5-7BD532226C6E}" srcOrd="0" destOrd="0" presId="urn:microsoft.com/office/officeart/2005/8/layout/target3"/>
    <dgm:cxn modelId="{3ED116DC-ACD1-0647-8B2D-C4F7F3CFE0E6}" type="presOf" srcId="{4843AFE4-5E59-3F47-837A-C50780B3FD26}" destId="{48BB1BBE-F3A7-754D-81FB-D21913EB70C6}" srcOrd="0" destOrd="0" presId="urn:microsoft.com/office/officeart/2005/8/layout/target3"/>
    <dgm:cxn modelId="{CE5CDAD3-4A2E-8648-A431-ACAD1F969FCE}" type="presOf" srcId="{1F332F9A-89D5-5448-AD7F-465F6AB9B2D9}" destId="{1CD65529-D670-CF46-8F0B-89549834A9CB}" srcOrd="0" destOrd="0" presId="urn:microsoft.com/office/officeart/2005/8/layout/target3"/>
    <dgm:cxn modelId="{7454EC49-7920-3742-A0BE-D1E036A4127C}" type="presOf" srcId="{4843AFE4-5E59-3F47-837A-C50780B3FD26}" destId="{07699823-C8AD-0D4B-ABD2-4EFB92A02406}" srcOrd="1" destOrd="0" presId="urn:microsoft.com/office/officeart/2005/8/layout/target3"/>
    <dgm:cxn modelId="{ED421666-A99A-2B4D-B736-A277E260DE63}" type="presOf" srcId="{BCCEEF99-8624-8C40-AB70-7DB43BA0D4C5}" destId="{1CB8A759-CE9D-834B-982B-689AA0548D63}" srcOrd="1" destOrd="0" presId="urn:microsoft.com/office/officeart/2005/8/layout/target3"/>
    <dgm:cxn modelId="{8DB1E63D-4218-9C45-ADB1-9C154B150C80}" srcId="{4843AFE4-5E59-3F47-837A-C50780B3FD26}" destId="{222CB39D-FCFA-0E48-9A50-00C993126DB9}" srcOrd="0" destOrd="0" parTransId="{DCD7D83B-42EC-3F41-A1C1-B3FF2EA72AFE}" sibTransId="{BBDA4FF2-948C-3140-8739-147CB341178C}"/>
    <dgm:cxn modelId="{099C0972-3FB9-294F-B281-5934B779B1C5}" type="presOf" srcId="{E2BEB0CB-8932-A841-9F20-54D017041015}" destId="{9241AB04-7B67-1A49-9F6B-DD602FE8E14F}" srcOrd="0" destOrd="0" presId="urn:microsoft.com/office/officeart/2005/8/layout/target3"/>
    <dgm:cxn modelId="{18774CB4-38E8-6948-8163-F0877B795476}" srcId="{61768269-9923-2542-9A95-01916442157F}" destId="{1F332F9A-89D5-5448-AD7F-465F6AB9B2D9}" srcOrd="1" destOrd="0" parTransId="{A16EFE01-0755-434F-A9E7-1939D581289A}" sibTransId="{D2BF6F3C-EB67-7547-B78D-188C34CBA2E5}"/>
    <dgm:cxn modelId="{08C17437-A6A7-454B-8412-1EA86E63F765}" type="presOf" srcId="{AD8FE891-A493-8747-A1A5-637BC5BAC9DE}" destId="{8E0C36F5-9AC0-6349-9545-1BFA0BF04C0E}" srcOrd="0" destOrd="0" presId="urn:microsoft.com/office/officeart/2005/8/layout/target3"/>
    <dgm:cxn modelId="{8CA43684-3DAD-C645-99DF-0C9D14F76D46}" srcId="{BCCEEF99-8624-8C40-AB70-7DB43BA0D4C5}" destId="{E2BEB0CB-8932-A841-9F20-54D017041015}" srcOrd="0" destOrd="0" parTransId="{20A070C9-1CB1-0F46-AC1D-E17D2B04115E}" sibTransId="{6933302B-DE4C-4F48-8BAE-D2329CA16C0E}"/>
    <dgm:cxn modelId="{EDA55621-B4CA-FD4E-9A20-81062312D66C}" type="presOf" srcId="{BCCEEF99-8624-8C40-AB70-7DB43BA0D4C5}" destId="{A9149A8A-EF66-6841-8FD3-C7BF0EA6C43C}" srcOrd="0" destOrd="0" presId="urn:microsoft.com/office/officeart/2005/8/layout/target3"/>
    <dgm:cxn modelId="{9E61EA38-79A8-2745-BA71-04992524F1F0}" type="presOf" srcId="{1F332F9A-89D5-5448-AD7F-465F6AB9B2D9}" destId="{C1350237-A903-164E-A02C-FC1A6695B667}" srcOrd="1" destOrd="0" presId="urn:microsoft.com/office/officeart/2005/8/layout/target3"/>
    <dgm:cxn modelId="{B4BAE325-FD7B-6947-8E0B-E65AF3828B09}" type="presOf" srcId="{222CB39D-FCFA-0E48-9A50-00C993126DB9}" destId="{DCCB2E45-E93C-F545-A066-B63111BB06D5}" srcOrd="0" destOrd="0" presId="urn:microsoft.com/office/officeart/2005/8/layout/target3"/>
    <dgm:cxn modelId="{509CADA0-A484-1248-9A1B-9C4D994BFE75}" srcId="{1F332F9A-89D5-5448-AD7F-465F6AB9B2D9}" destId="{AD8FE891-A493-8747-A1A5-637BC5BAC9DE}" srcOrd="0" destOrd="0" parTransId="{409CFAB1-AF49-A842-B869-86529E08EF8F}" sibTransId="{2EC6130D-437E-9A42-BB72-FCB7171149A8}"/>
    <dgm:cxn modelId="{3C77B38D-758D-8E40-B541-1611B30B6A6F}" srcId="{61768269-9923-2542-9A95-01916442157F}" destId="{BCCEEF99-8624-8C40-AB70-7DB43BA0D4C5}" srcOrd="2" destOrd="0" parTransId="{9EEF92F2-3218-784B-BF41-1F70B9F882B4}" sibTransId="{F2521C70-3797-914A-9AAB-C14DA784A076}"/>
    <dgm:cxn modelId="{338902E6-2845-4B4F-B0F4-2ACA3CD9BBC0}" srcId="{61768269-9923-2542-9A95-01916442157F}" destId="{4843AFE4-5E59-3F47-837A-C50780B3FD26}" srcOrd="0" destOrd="0" parTransId="{01C09C4C-13EE-4D4C-85E0-5A95FC2B25EE}" sibTransId="{42CAC0F0-2C10-AC47-A052-9A543CDEF92F}"/>
    <dgm:cxn modelId="{65C1E131-260A-0640-BBA6-F40180636256}" type="presParOf" srcId="{8708B9CB-8280-A044-83A5-7BD532226C6E}" destId="{CEF8D693-6B11-694A-9118-8307981C78D8}" srcOrd="0" destOrd="0" presId="urn:microsoft.com/office/officeart/2005/8/layout/target3"/>
    <dgm:cxn modelId="{CC4859E7-BA7D-5F44-8D78-E91C351B9DD1}" type="presParOf" srcId="{8708B9CB-8280-A044-83A5-7BD532226C6E}" destId="{43375C6C-A037-954E-BA46-3EF0EC7FFBF5}" srcOrd="1" destOrd="0" presId="urn:microsoft.com/office/officeart/2005/8/layout/target3"/>
    <dgm:cxn modelId="{67985A26-520B-DC43-B69C-70D10E88E369}" type="presParOf" srcId="{8708B9CB-8280-A044-83A5-7BD532226C6E}" destId="{48BB1BBE-F3A7-754D-81FB-D21913EB70C6}" srcOrd="2" destOrd="0" presId="urn:microsoft.com/office/officeart/2005/8/layout/target3"/>
    <dgm:cxn modelId="{48184D7E-EEE1-384D-A09B-8718B4C63C9D}" type="presParOf" srcId="{8708B9CB-8280-A044-83A5-7BD532226C6E}" destId="{3EF80D85-13FD-A740-9CDC-29B7D53CA1E8}" srcOrd="3" destOrd="0" presId="urn:microsoft.com/office/officeart/2005/8/layout/target3"/>
    <dgm:cxn modelId="{4ACDF6E2-FCCD-4043-9A7B-0493C397ABBF}" type="presParOf" srcId="{8708B9CB-8280-A044-83A5-7BD532226C6E}" destId="{31C3557B-45E8-C947-A334-C11C8D1203C1}" srcOrd="4" destOrd="0" presId="urn:microsoft.com/office/officeart/2005/8/layout/target3"/>
    <dgm:cxn modelId="{B0563C18-52D0-9E45-A2D1-D06C0E7814C5}" type="presParOf" srcId="{8708B9CB-8280-A044-83A5-7BD532226C6E}" destId="{1CD65529-D670-CF46-8F0B-89549834A9CB}" srcOrd="5" destOrd="0" presId="urn:microsoft.com/office/officeart/2005/8/layout/target3"/>
    <dgm:cxn modelId="{A6BC6C55-3D20-7B4B-A4C5-93DFC9FB4C95}" type="presParOf" srcId="{8708B9CB-8280-A044-83A5-7BD532226C6E}" destId="{EBB2770F-5F99-2345-AF27-AEBBF89E8D76}" srcOrd="6" destOrd="0" presId="urn:microsoft.com/office/officeart/2005/8/layout/target3"/>
    <dgm:cxn modelId="{F8416DD1-D2A7-3B4B-899F-6F47102B555D}" type="presParOf" srcId="{8708B9CB-8280-A044-83A5-7BD532226C6E}" destId="{AE77F4DF-6177-8B45-B486-8236820103B4}" srcOrd="7" destOrd="0" presId="urn:microsoft.com/office/officeart/2005/8/layout/target3"/>
    <dgm:cxn modelId="{BBFDDAD2-23FB-DF44-81B3-EFF8E53458EB}" type="presParOf" srcId="{8708B9CB-8280-A044-83A5-7BD532226C6E}" destId="{A9149A8A-EF66-6841-8FD3-C7BF0EA6C43C}" srcOrd="8" destOrd="0" presId="urn:microsoft.com/office/officeart/2005/8/layout/target3"/>
    <dgm:cxn modelId="{BDA9C6BF-5B8E-6C47-B6E7-DC799CFFE4C9}" type="presParOf" srcId="{8708B9CB-8280-A044-83A5-7BD532226C6E}" destId="{07699823-C8AD-0D4B-ABD2-4EFB92A02406}" srcOrd="9" destOrd="0" presId="urn:microsoft.com/office/officeart/2005/8/layout/target3"/>
    <dgm:cxn modelId="{F81EE5F3-4F37-CE49-BC22-4891F7E36CBB}" type="presParOf" srcId="{8708B9CB-8280-A044-83A5-7BD532226C6E}" destId="{DCCB2E45-E93C-F545-A066-B63111BB06D5}" srcOrd="10" destOrd="0" presId="urn:microsoft.com/office/officeart/2005/8/layout/target3"/>
    <dgm:cxn modelId="{BE5CBBBE-43D6-E348-9FE6-D5D7A13BFF62}" type="presParOf" srcId="{8708B9CB-8280-A044-83A5-7BD532226C6E}" destId="{C1350237-A903-164E-A02C-FC1A6695B667}" srcOrd="11" destOrd="0" presId="urn:microsoft.com/office/officeart/2005/8/layout/target3"/>
    <dgm:cxn modelId="{CF736EAF-3830-B14D-ADDA-43B3FCCAF32A}" type="presParOf" srcId="{8708B9CB-8280-A044-83A5-7BD532226C6E}" destId="{8E0C36F5-9AC0-6349-9545-1BFA0BF04C0E}" srcOrd="12" destOrd="0" presId="urn:microsoft.com/office/officeart/2005/8/layout/target3"/>
    <dgm:cxn modelId="{2035D3DD-DF65-9347-8169-508F06C84A4E}" type="presParOf" srcId="{8708B9CB-8280-A044-83A5-7BD532226C6E}" destId="{1CB8A759-CE9D-834B-982B-689AA0548D63}" srcOrd="13" destOrd="0" presId="urn:microsoft.com/office/officeart/2005/8/layout/target3"/>
    <dgm:cxn modelId="{19148A8C-A8AD-414D-99B8-66838258C902}" type="presParOf" srcId="{8708B9CB-8280-A044-83A5-7BD532226C6E}" destId="{9241AB04-7B67-1A49-9F6B-DD602FE8E14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C0030A-80E3-7540-A07E-C9DE6C3ED4B4}" type="doc">
      <dgm:prSet loTypeId="urn:microsoft.com/office/officeart/2005/8/layout/vList4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AC53D-D1AD-924E-8243-2570716E1E56}">
      <dgm:prSet phldrT="[Text]"/>
      <dgm:spPr/>
      <dgm:t>
        <a:bodyPr/>
        <a:lstStyle/>
        <a:p>
          <a:r>
            <a:rPr lang="en-US" dirty="0" smtClean="0"/>
            <a:t>Landscape	 </a:t>
          </a:r>
          <a:endParaRPr lang="en-US" dirty="0"/>
        </a:p>
      </dgm:t>
    </dgm:pt>
    <dgm:pt modelId="{19133854-3543-6E4B-B138-EF73F3CFC803}" type="parTrans" cxnId="{9DA87EF8-9C82-CE41-B2A7-4601E71144B7}">
      <dgm:prSet/>
      <dgm:spPr/>
      <dgm:t>
        <a:bodyPr/>
        <a:lstStyle/>
        <a:p>
          <a:endParaRPr lang="en-US"/>
        </a:p>
      </dgm:t>
    </dgm:pt>
    <dgm:pt modelId="{FE347366-D14D-2546-A4ED-B89EA09D0B01}" type="sibTrans" cxnId="{9DA87EF8-9C82-CE41-B2A7-4601E71144B7}">
      <dgm:prSet/>
      <dgm:spPr/>
      <dgm:t>
        <a:bodyPr/>
        <a:lstStyle/>
        <a:p>
          <a:endParaRPr lang="en-US"/>
        </a:p>
      </dgm:t>
    </dgm:pt>
    <dgm:pt modelId="{94FDE6DE-F459-CF4D-8F96-DBF8E715EC3F}">
      <dgm:prSet phldrT="[Text]"/>
      <dgm:spPr/>
      <dgm:t>
        <a:bodyPr/>
        <a:lstStyle/>
        <a:p>
          <a:r>
            <a:rPr lang="en-US" dirty="0" smtClean="0"/>
            <a:t>D4Science e-Infrastructure</a:t>
          </a:r>
          <a:endParaRPr lang="en-US" dirty="0"/>
        </a:p>
      </dgm:t>
    </dgm:pt>
    <dgm:pt modelId="{43263F86-1ADD-6A45-BECD-1EC6E59F5146}" type="parTrans" cxnId="{A1E0B516-AA15-9C49-B196-F262CA9C31FC}">
      <dgm:prSet/>
      <dgm:spPr/>
      <dgm:t>
        <a:bodyPr/>
        <a:lstStyle/>
        <a:p>
          <a:endParaRPr lang="en-US"/>
        </a:p>
      </dgm:t>
    </dgm:pt>
    <dgm:pt modelId="{0B8E7A03-580C-A245-BD13-8861281B97A9}" type="sibTrans" cxnId="{A1E0B516-AA15-9C49-B196-F262CA9C31FC}">
      <dgm:prSet/>
      <dgm:spPr/>
      <dgm:t>
        <a:bodyPr/>
        <a:lstStyle/>
        <a:p>
          <a:endParaRPr lang="en-US"/>
        </a:p>
      </dgm:t>
    </dgm:pt>
    <dgm:pt modelId="{88F53844-C773-3F49-9579-DD3FD8B88E8C}">
      <dgm:prSet phldrT="[Text]"/>
      <dgm:spPr/>
      <dgm:t>
        <a:bodyPr/>
        <a:lstStyle/>
        <a:p>
          <a:r>
            <a:rPr lang="en-US" dirty="0" err="1" smtClean="0"/>
            <a:t>gCube</a:t>
          </a:r>
          <a:r>
            <a:rPr lang="en-US" dirty="0" smtClean="0"/>
            <a:t> Framework</a:t>
          </a:r>
          <a:endParaRPr lang="en-US" dirty="0"/>
        </a:p>
      </dgm:t>
    </dgm:pt>
    <dgm:pt modelId="{B42F4904-09A9-074D-BEA3-2DC40406FA31}" type="parTrans" cxnId="{90358A1A-4C08-0944-9C4D-F7C27F6EE7ED}">
      <dgm:prSet/>
      <dgm:spPr/>
      <dgm:t>
        <a:bodyPr/>
        <a:lstStyle/>
        <a:p>
          <a:endParaRPr lang="en-US"/>
        </a:p>
      </dgm:t>
    </dgm:pt>
    <dgm:pt modelId="{F4759872-636C-ED4E-AFD9-5076D661E9D3}" type="sibTrans" cxnId="{90358A1A-4C08-0944-9C4D-F7C27F6EE7ED}">
      <dgm:prSet/>
      <dgm:spPr/>
      <dgm:t>
        <a:bodyPr/>
        <a:lstStyle/>
        <a:p>
          <a:endParaRPr lang="en-US"/>
        </a:p>
      </dgm:t>
    </dgm:pt>
    <dgm:pt modelId="{A1583A92-F991-804F-8B2F-E3AB67594161}">
      <dgm:prSet phldrT="[Text]"/>
      <dgm:spPr/>
      <dgm:t>
        <a:bodyPr/>
        <a:lstStyle/>
        <a:p>
          <a:r>
            <a:rPr lang="en-US" dirty="0" err="1" smtClean="0"/>
            <a:t>gCube</a:t>
          </a:r>
          <a:r>
            <a:rPr lang="en-US" dirty="0" smtClean="0"/>
            <a:t> Apps</a:t>
          </a:r>
          <a:endParaRPr lang="en-US" dirty="0"/>
        </a:p>
      </dgm:t>
    </dgm:pt>
    <dgm:pt modelId="{13826283-3181-6745-98C9-3FD121DCD556}" type="parTrans" cxnId="{362A0AC3-475E-734A-B534-9909949B9E00}">
      <dgm:prSet/>
      <dgm:spPr/>
      <dgm:t>
        <a:bodyPr/>
        <a:lstStyle/>
        <a:p>
          <a:endParaRPr lang="en-GB"/>
        </a:p>
      </dgm:t>
    </dgm:pt>
    <dgm:pt modelId="{130576A8-92C4-164A-A313-56C49FF6A75A}" type="sibTrans" cxnId="{362A0AC3-475E-734A-B534-9909949B9E00}">
      <dgm:prSet/>
      <dgm:spPr/>
      <dgm:t>
        <a:bodyPr/>
        <a:lstStyle/>
        <a:p>
          <a:endParaRPr lang="en-GB"/>
        </a:p>
      </dgm:t>
    </dgm:pt>
    <dgm:pt modelId="{CD21B4B6-01D1-DD4F-A0C0-411C5B0756B6}">
      <dgm:prSet phldrT="[Text]"/>
      <dgm:spPr/>
      <dgm:t>
        <a:bodyPr/>
        <a:lstStyle/>
        <a:p>
          <a:r>
            <a:rPr lang="en-US" dirty="0" smtClean="0"/>
            <a:t>Discussion</a:t>
          </a:r>
          <a:endParaRPr lang="en-US" dirty="0"/>
        </a:p>
      </dgm:t>
    </dgm:pt>
    <dgm:pt modelId="{A42026F1-35D1-D845-9C2B-E5B435C6DCA0}" type="parTrans" cxnId="{F29D198C-013F-AD4E-A4AF-EDF2AFE5916B}">
      <dgm:prSet/>
      <dgm:spPr/>
      <dgm:t>
        <a:bodyPr/>
        <a:lstStyle/>
        <a:p>
          <a:endParaRPr lang="en-GB"/>
        </a:p>
      </dgm:t>
    </dgm:pt>
    <dgm:pt modelId="{0A462657-DF54-4E46-856F-63B63AD26B33}" type="sibTrans" cxnId="{F29D198C-013F-AD4E-A4AF-EDF2AFE5916B}">
      <dgm:prSet/>
      <dgm:spPr/>
      <dgm:t>
        <a:bodyPr/>
        <a:lstStyle/>
        <a:p>
          <a:endParaRPr lang="en-GB"/>
        </a:p>
      </dgm:t>
    </dgm:pt>
    <dgm:pt modelId="{A1A92B4F-29EF-A443-B873-3C30CA18D5D3}" type="pres">
      <dgm:prSet presAssocID="{82C0030A-80E3-7540-A07E-C9DE6C3ED4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9092D9-8B2F-8049-9F9D-4E92A98BAFA9}" type="pres">
      <dgm:prSet presAssocID="{2F7AC53D-D1AD-924E-8243-2570716E1E56}" presName="comp" presStyleCnt="0"/>
      <dgm:spPr/>
    </dgm:pt>
    <dgm:pt modelId="{D8D2D7CA-B204-7548-ADD2-C071F6A4F8BB}" type="pres">
      <dgm:prSet presAssocID="{2F7AC53D-D1AD-924E-8243-2570716E1E56}" presName="box" presStyleLbl="node1" presStyleIdx="0" presStyleCnt="5"/>
      <dgm:spPr/>
      <dgm:t>
        <a:bodyPr/>
        <a:lstStyle/>
        <a:p>
          <a:endParaRPr lang="en-US"/>
        </a:p>
      </dgm:t>
    </dgm:pt>
    <dgm:pt modelId="{E6F50540-B8C2-0343-A69F-CED43DD317FD}" type="pres">
      <dgm:prSet presAssocID="{2F7AC53D-D1AD-924E-8243-2570716E1E56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</dgm:spPr>
      <dgm:t>
        <a:bodyPr/>
        <a:lstStyle/>
        <a:p>
          <a:endParaRPr lang="en-GB"/>
        </a:p>
      </dgm:t>
    </dgm:pt>
    <dgm:pt modelId="{82F7E6CA-2B11-B14E-A7C8-AC40CF166C14}" type="pres">
      <dgm:prSet presAssocID="{2F7AC53D-D1AD-924E-8243-2570716E1E5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E633A-FE9D-214B-8609-958F697F1EAC}" type="pres">
      <dgm:prSet presAssocID="{FE347366-D14D-2546-A4ED-B89EA09D0B01}" presName="spacer" presStyleCnt="0"/>
      <dgm:spPr/>
    </dgm:pt>
    <dgm:pt modelId="{EB256F20-5226-C840-9CE0-F6CF1B87F582}" type="pres">
      <dgm:prSet presAssocID="{94FDE6DE-F459-CF4D-8F96-DBF8E715EC3F}" presName="comp" presStyleCnt="0"/>
      <dgm:spPr/>
    </dgm:pt>
    <dgm:pt modelId="{F4E9A1B1-DB4E-C64F-9037-299C94EB8FD3}" type="pres">
      <dgm:prSet presAssocID="{94FDE6DE-F459-CF4D-8F96-DBF8E715EC3F}" presName="box" presStyleLbl="node1" presStyleIdx="1" presStyleCnt="5"/>
      <dgm:spPr/>
      <dgm:t>
        <a:bodyPr/>
        <a:lstStyle/>
        <a:p>
          <a:endParaRPr lang="en-US"/>
        </a:p>
      </dgm:t>
    </dgm:pt>
    <dgm:pt modelId="{C7384AA4-A34A-2D4F-86C0-7CDE38136884}" type="pres">
      <dgm:prSet presAssocID="{94FDE6DE-F459-CF4D-8F96-DBF8E715EC3F}" presName="img" presStyleLbl="fgImgPlace1" presStyleIdx="1" presStyleCnt="5"/>
      <dgm:spPr>
        <a:blipFill>
          <a:blip xmlns:r="http://schemas.openxmlformats.org/officeDocument/2006/relationships" r:embed="rId2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en-GB"/>
        </a:p>
      </dgm:t>
    </dgm:pt>
    <dgm:pt modelId="{DE72DA58-DFDA-4644-B3ED-CBB43AF89004}" type="pres">
      <dgm:prSet presAssocID="{94FDE6DE-F459-CF4D-8F96-DBF8E715EC3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C82E0-CFA7-1446-B892-B4A65E4A3EFA}" type="pres">
      <dgm:prSet presAssocID="{0B8E7A03-580C-A245-BD13-8861281B97A9}" presName="spacer" presStyleCnt="0"/>
      <dgm:spPr/>
    </dgm:pt>
    <dgm:pt modelId="{62FBC13F-E577-1F4C-8EC0-A6C12D6801B1}" type="pres">
      <dgm:prSet presAssocID="{88F53844-C773-3F49-9579-DD3FD8B88E8C}" presName="comp" presStyleCnt="0"/>
      <dgm:spPr/>
    </dgm:pt>
    <dgm:pt modelId="{8E6C22E5-6781-3C43-ABA0-6E6FA3C97FA0}" type="pres">
      <dgm:prSet presAssocID="{88F53844-C773-3F49-9579-DD3FD8B88E8C}" presName="box" presStyleLbl="node1" presStyleIdx="2" presStyleCnt="5"/>
      <dgm:spPr/>
      <dgm:t>
        <a:bodyPr/>
        <a:lstStyle/>
        <a:p>
          <a:endParaRPr lang="en-US"/>
        </a:p>
      </dgm:t>
    </dgm:pt>
    <dgm:pt modelId="{43852540-EC82-C74E-8872-404E92581FEE}" type="pres">
      <dgm:prSet presAssocID="{88F53844-C773-3F49-9579-DD3FD8B88E8C}" presName="img" presStyleLbl="fgImgPlace1" presStyleIdx="2" presStyleCnt="5"/>
      <dgm:spPr>
        <a:blipFill>
          <a:blip xmlns:r="http://schemas.openxmlformats.org/officeDocument/2006/relationships" r:embed="rId3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en-GB"/>
        </a:p>
      </dgm:t>
    </dgm:pt>
    <dgm:pt modelId="{DC1391B4-E3FA-7B4C-9E8F-F97C7596C576}" type="pres">
      <dgm:prSet presAssocID="{88F53844-C773-3F49-9579-DD3FD8B88E8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A416-43C0-414D-B284-10C69927BAC3}" type="pres">
      <dgm:prSet presAssocID="{F4759872-636C-ED4E-AFD9-5076D661E9D3}" presName="spacer" presStyleCnt="0"/>
      <dgm:spPr/>
    </dgm:pt>
    <dgm:pt modelId="{62714557-AB78-2940-80EA-588A64F72394}" type="pres">
      <dgm:prSet presAssocID="{A1583A92-F991-804F-8B2F-E3AB67594161}" presName="comp" presStyleCnt="0"/>
      <dgm:spPr/>
    </dgm:pt>
    <dgm:pt modelId="{18BDC34C-ACB5-E746-B9F3-96FA8C21D6D6}" type="pres">
      <dgm:prSet presAssocID="{A1583A92-F991-804F-8B2F-E3AB67594161}" presName="box" presStyleLbl="node1" presStyleIdx="3" presStyleCnt="5"/>
      <dgm:spPr/>
      <dgm:t>
        <a:bodyPr/>
        <a:lstStyle/>
        <a:p>
          <a:endParaRPr lang="en-GB"/>
        </a:p>
      </dgm:t>
    </dgm:pt>
    <dgm:pt modelId="{A7C6B0DF-C4C3-574A-A346-616B56643854}" type="pres">
      <dgm:prSet presAssocID="{A1583A92-F991-804F-8B2F-E3AB67594161}" presName="img" presStyleLbl="fgImgPlace1" presStyleIdx="3" presStyleCnt="5"/>
      <dgm:spPr>
        <a:blipFill>
          <a:blip xmlns:r="http://schemas.openxmlformats.org/officeDocument/2006/relationships" r:embed="rId4">
            <a:extLst/>
          </a:blip>
          <a:srcRect/>
          <a:stretch>
            <a:fillRect t="-48000" b="-48000"/>
          </a:stretch>
        </a:blipFill>
      </dgm:spPr>
      <dgm:t>
        <a:bodyPr/>
        <a:lstStyle/>
        <a:p>
          <a:endParaRPr lang="en-GB"/>
        </a:p>
      </dgm:t>
    </dgm:pt>
    <dgm:pt modelId="{07185E6D-027C-A84A-8AD3-F839A9EE45A5}" type="pres">
      <dgm:prSet presAssocID="{A1583A92-F991-804F-8B2F-E3AB6759416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5EB39-B154-D847-9285-FBE329DB3E20}" type="pres">
      <dgm:prSet presAssocID="{130576A8-92C4-164A-A313-56C49FF6A75A}" presName="spacer" presStyleCnt="0"/>
      <dgm:spPr/>
    </dgm:pt>
    <dgm:pt modelId="{A30CAE44-DEFF-AE4D-9FBB-559DB7984D40}" type="pres">
      <dgm:prSet presAssocID="{CD21B4B6-01D1-DD4F-A0C0-411C5B0756B6}" presName="comp" presStyleCnt="0"/>
      <dgm:spPr/>
    </dgm:pt>
    <dgm:pt modelId="{60766096-F616-D540-9551-71669259B4C5}" type="pres">
      <dgm:prSet presAssocID="{CD21B4B6-01D1-DD4F-A0C0-411C5B0756B6}" presName="box" presStyleLbl="node1" presStyleIdx="4" presStyleCnt="5"/>
      <dgm:spPr/>
      <dgm:t>
        <a:bodyPr/>
        <a:lstStyle/>
        <a:p>
          <a:endParaRPr lang="en-GB"/>
        </a:p>
      </dgm:t>
    </dgm:pt>
    <dgm:pt modelId="{4116BC20-BF90-234E-9D92-8DC40A2850E0}" type="pres">
      <dgm:prSet presAssocID="{CD21B4B6-01D1-DD4F-A0C0-411C5B0756B6}" presName="img" presStyleLbl="fgImgPlace1" presStyleIdx="4" presStyleCnt="5"/>
      <dgm:spPr>
        <a:blipFill>
          <a:blip xmlns:r="http://schemas.openxmlformats.org/officeDocument/2006/relationships" r:embed="rId5">
            <a:extLst/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GB"/>
        </a:p>
      </dgm:t>
    </dgm:pt>
    <dgm:pt modelId="{5795533D-88CB-CB41-9E20-AB52EC613C96}" type="pres">
      <dgm:prSet presAssocID="{CD21B4B6-01D1-DD4F-A0C0-411C5B0756B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FB7895-8CA6-4368-959B-83717EFB02D2}" type="presOf" srcId="{88F53844-C773-3F49-9579-DD3FD8B88E8C}" destId="{8E6C22E5-6781-3C43-ABA0-6E6FA3C97FA0}" srcOrd="0" destOrd="0" presId="urn:microsoft.com/office/officeart/2005/8/layout/vList4#2"/>
    <dgm:cxn modelId="{524E6478-F4C0-4E9D-8769-BFCC63BBAB79}" type="presOf" srcId="{94FDE6DE-F459-CF4D-8F96-DBF8E715EC3F}" destId="{F4E9A1B1-DB4E-C64F-9037-299C94EB8FD3}" srcOrd="0" destOrd="0" presId="urn:microsoft.com/office/officeart/2005/8/layout/vList4#2"/>
    <dgm:cxn modelId="{C53B42E8-29A3-486C-B4B3-BEADA3BC93D0}" type="presOf" srcId="{88F53844-C773-3F49-9579-DD3FD8B88E8C}" destId="{DC1391B4-E3FA-7B4C-9E8F-F97C7596C576}" srcOrd="1" destOrd="0" presId="urn:microsoft.com/office/officeart/2005/8/layout/vList4#2"/>
    <dgm:cxn modelId="{840EC676-F240-4372-A450-98EFA22CACD0}" type="presOf" srcId="{82C0030A-80E3-7540-A07E-C9DE6C3ED4B4}" destId="{A1A92B4F-29EF-A443-B873-3C30CA18D5D3}" srcOrd="0" destOrd="0" presId="urn:microsoft.com/office/officeart/2005/8/layout/vList4#2"/>
    <dgm:cxn modelId="{90358A1A-4C08-0944-9C4D-F7C27F6EE7ED}" srcId="{82C0030A-80E3-7540-A07E-C9DE6C3ED4B4}" destId="{88F53844-C773-3F49-9579-DD3FD8B88E8C}" srcOrd="2" destOrd="0" parTransId="{B42F4904-09A9-074D-BEA3-2DC40406FA31}" sibTransId="{F4759872-636C-ED4E-AFD9-5076D661E9D3}"/>
    <dgm:cxn modelId="{9DA87EF8-9C82-CE41-B2A7-4601E71144B7}" srcId="{82C0030A-80E3-7540-A07E-C9DE6C3ED4B4}" destId="{2F7AC53D-D1AD-924E-8243-2570716E1E56}" srcOrd="0" destOrd="0" parTransId="{19133854-3543-6E4B-B138-EF73F3CFC803}" sibTransId="{FE347366-D14D-2546-A4ED-B89EA09D0B01}"/>
    <dgm:cxn modelId="{3088806F-1617-4D4A-8939-241372807891}" type="presOf" srcId="{2F7AC53D-D1AD-924E-8243-2570716E1E56}" destId="{D8D2D7CA-B204-7548-ADD2-C071F6A4F8BB}" srcOrd="0" destOrd="0" presId="urn:microsoft.com/office/officeart/2005/8/layout/vList4#2"/>
    <dgm:cxn modelId="{20936B71-3807-43E2-9780-BF1A71F91087}" type="presOf" srcId="{A1583A92-F991-804F-8B2F-E3AB67594161}" destId="{07185E6D-027C-A84A-8AD3-F839A9EE45A5}" srcOrd="1" destOrd="0" presId="urn:microsoft.com/office/officeart/2005/8/layout/vList4#2"/>
    <dgm:cxn modelId="{2899EEC8-5169-47A6-B114-32A8974F2A23}" type="presOf" srcId="{CD21B4B6-01D1-DD4F-A0C0-411C5B0756B6}" destId="{60766096-F616-D540-9551-71669259B4C5}" srcOrd="0" destOrd="0" presId="urn:microsoft.com/office/officeart/2005/8/layout/vList4#2"/>
    <dgm:cxn modelId="{FE3D318F-CAF5-4F69-B6F8-FCE2088BD6EA}" type="presOf" srcId="{CD21B4B6-01D1-DD4F-A0C0-411C5B0756B6}" destId="{5795533D-88CB-CB41-9E20-AB52EC613C96}" srcOrd="1" destOrd="0" presId="urn:microsoft.com/office/officeart/2005/8/layout/vList4#2"/>
    <dgm:cxn modelId="{F29D198C-013F-AD4E-A4AF-EDF2AFE5916B}" srcId="{82C0030A-80E3-7540-A07E-C9DE6C3ED4B4}" destId="{CD21B4B6-01D1-DD4F-A0C0-411C5B0756B6}" srcOrd="4" destOrd="0" parTransId="{A42026F1-35D1-D845-9C2B-E5B435C6DCA0}" sibTransId="{0A462657-DF54-4E46-856F-63B63AD26B33}"/>
    <dgm:cxn modelId="{CA5B340D-2F20-4554-9547-70D00065881A}" type="presOf" srcId="{A1583A92-F991-804F-8B2F-E3AB67594161}" destId="{18BDC34C-ACB5-E746-B9F3-96FA8C21D6D6}" srcOrd="0" destOrd="0" presId="urn:microsoft.com/office/officeart/2005/8/layout/vList4#2"/>
    <dgm:cxn modelId="{362A0AC3-475E-734A-B534-9909949B9E00}" srcId="{82C0030A-80E3-7540-A07E-C9DE6C3ED4B4}" destId="{A1583A92-F991-804F-8B2F-E3AB67594161}" srcOrd="3" destOrd="0" parTransId="{13826283-3181-6745-98C9-3FD121DCD556}" sibTransId="{130576A8-92C4-164A-A313-56C49FF6A75A}"/>
    <dgm:cxn modelId="{874611E6-35C0-486A-B005-2A98F8D1070F}" type="presOf" srcId="{2F7AC53D-D1AD-924E-8243-2570716E1E56}" destId="{82F7E6CA-2B11-B14E-A7C8-AC40CF166C14}" srcOrd="1" destOrd="0" presId="urn:microsoft.com/office/officeart/2005/8/layout/vList4#2"/>
    <dgm:cxn modelId="{A1E0B516-AA15-9C49-B196-F262CA9C31FC}" srcId="{82C0030A-80E3-7540-A07E-C9DE6C3ED4B4}" destId="{94FDE6DE-F459-CF4D-8F96-DBF8E715EC3F}" srcOrd="1" destOrd="0" parTransId="{43263F86-1ADD-6A45-BECD-1EC6E59F5146}" sibTransId="{0B8E7A03-580C-A245-BD13-8861281B97A9}"/>
    <dgm:cxn modelId="{76FF405E-05B9-430E-802C-6AF4D2B768EB}" type="presOf" srcId="{94FDE6DE-F459-CF4D-8F96-DBF8E715EC3F}" destId="{DE72DA58-DFDA-4644-B3ED-CBB43AF89004}" srcOrd="1" destOrd="0" presId="urn:microsoft.com/office/officeart/2005/8/layout/vList4#2"/>
    <dgm:cxn modelId="{574CD2D4-6B91-4833-BD95-DF674898A4CF}" type="presParOf" srcId="{A1A92B4F-29EF-A443-B873-3C30CA18D5D3}" destId="{A49092D9-8B2F-8049-9F9D-4E92A98BAFA9}" srcOrd="0" destOrd="0" presId="urn:microsoft.com/office/officeart/2005/8/layout/vList4#2"/>
    <dgm:cxn modelId="{ABE6C179-0881-4409-BCE9-E67FA4F58CA8}" type="presParOf" srcId="{A49092D9-8B2F-8049-9F9D-4E92A98BAFA9}" destId="{D8D2D7CA-B204-7548-ADD2-C071F6A4F8BB}" srcOrd="0" destOrd="0" presId="urn:microsoft.com/office/officeart/2005/8/layout/vList4#2"/>
    <dgm:cxn modelId="{C10D8061-5485-489F-B766-8EEE89D8DE84}" type="presParOf" srcId="{A49092D9-8B2F-8049-9F9D-4E92A98BAFA9}" destId="{E6F50540-B8C2-0343-A69F-CED43DD317FD}" srcOrd="1" destOrd="0" presId="urn:microsoft.com/office/officeart/2005/8/layout/vList4#2"/>
    <dgm:cxn modelId="{EEB8E202-91B4-4DE6-9F21-37BCDD41E9BB}" type="presParOf" srcId="{A49092D9-8B2F-8049-9F9D-4E92A98BAFA9}" destId="{82F7E6CA-2B11-B14E-A7C8-AC40CF166C14}" srcOrd="2" destOrd="0" presId="urn:microsoft.com/office/officeart/2005/8/layout/vList4#2"/>
    <dgm:cxn modelId="{CB93A563-C484-4E87-A06D-E600FE25F503}" type="presParOf" srcId="{A1A92B4F-29EF-A443-B873-3C30CA18D5D3}" destId="{128E633A-FE9D-214B-8609-958F697F1EAC}" srcOrd="1" destOrd="0" presId="urn:microsoft.com/office/officeart/2005/8/layout/vList4#2"/>
    <dgm:cxn modelId="{8443E6C8-A3C0-46E4-9B37-6560F7C7FF86}" type="presParOf" srcId="{A1A92B4F-29EF-A443-B873-3C30CA18D5D3}" destId="{EB256F20-5226-C840-9CE0-F6CF1B87F582}" srcOrd="2" destOrd="0" presId="urn:microsoft.com/office/officeart/2005/8/layout/vList4#2"/>
    <dgm:cxn modelId="{8868A92D-F5D9-4DC2-B6EF-F4F25A719D8E}" type="presParOf" srcId="{EB256F20-5226-C840-9CE0-F6CF1B87F582}" destId="{F4E9A1B1-DB4E-C64F-9037-299C94EB8FD3}" srcOrd="0" destOrd="0" presId="urn:microsoft.com/office/officeart/2005/8/layout/vList4#2"/>
    <dgm:cxn modelId="{D06CD8E7-EC93-4FD1-A969-CD3D16192CC1}" type="presParOf" srcId="{EB256F20-5226-C840-9CE0-F6CF1B87F582}" destId="{C7384AA4-A34A-2D4F-86C0-7CDE38136884}" srcOrd="1" destOrd="0" presId="urn:microsoft.com/office/officeart/2005/8/layout/vList4#2"/>
    <dgm:cxn modelId="{4C09AC89-DBC1-4220-93C7-06A5E860B6DC}" type="presParOf" srcId="{EB256F20-5226-C840-9CE0-F6CF1B87F582}" destId="{DE72DA58-DFDA-4644-B3ED-CBB43AF89004}" srcOrd="2" destOrd="0" presId="urn:microsoft.com/office/officeart/2005/8/layout/vList4#2"/>
    <dgm:cxn modelId="{7656FF8F-125F-402B-8920-B6793B0C96AD}" type="presParOf" srcId="{A1A92B4F-29EF-A443-B873-3C30CA18D5D3}" destId="{B16C82E0-CFA7-1446-B892-B4A65E4A3EFA}" srcOrd="3" destOrd="0" presId="urn:microsoft.com/office/officeart/2005/8/layout/vList4#2"/>
    <dgm:cxn modelId="{9F238481-B8F5-426F-866A-8BA4F49CBD10}" type="presParOf" srcId="{A1A92B4F-29EF-A443-B873-3C30CA18D5D3}" destId="{62FBC13F-E577-1F4C-8EC0-A6C12D6801B1}" srcOrd="4" destOrd="0" presId="urn:microsoft.com/office/officeart/2005/8/layout/vList4#2"/>
    <dgm:cxn modelId="{0DD7269C-0900-41C5-A109-572C175401C1}" type="presParOf" srcId="{62FBC13F-E577-1F4C-8EC0-A6C12D6801B1}" destId="{8E6C22E5-6781-3C43-ABA0-6E6FA3C97FA0}" srcOrd="0" destOrd="0" presId="urn:microsoft.com/office/officeart/2005/8/layout/vList4#2"/>
    <dgm:cxn modelId="{404C696C-980F-438F-B782-AD0FB69B5DDF}" type="presParOf" srcId="{62FBC13F-E577-1F4C-8EC0-A6C12D6801B1}" destId="{43852540-EC82-C74E-8872-404E92581FEE}" srcOrd="1" destOrd="0" presId="urn:microsoft.com/office/officeart/2005/8/layout/vList4#2"/>
    <dgm:cxn modelId="{43973913-2F9A-4CA4-B779-892318D294AC}" type="presParOf" srcId="{62FBC13F-E577-1F4C-8EC0-A6C12D6801B1}" destId="{DC1391B4-E3FA-7B4C-9E8F-F97C7596C576}" srcOrd="2" destOrd="0" presId="urn:microsoft.com/office/officeart/2005/8/layout/vList4#2"/>
    <dgm:cxn modelId="{C52C0EA3-56B4-4F80-B615-7F9D39DF96FC}" type="presParOf" srcId="{A1A92B4F-29EF-A443-B873-3C30CA18D5D3}" destId="{35C4A416-43C0-414D-B284-10C69927BAC3}" srcOrd="5" destOrd="0" presId="urn:microsoft.com/office/officeart/2005/8/layout/vList4#2"/>
    <dgm:cxn modelId="{2B2AB4FF-07F3-4D77-8F51-399690D34915}" type="presParOf" srcId="{A1A92B4F-29EF-A443-B873-3C30CA18D5D3}" destId="{62714557-AB78-2940-80EA-588A64F72394}" srcOrd="6" destOrd="0" presId="urn:microsoft.com/office/officeart/2005/8/layout/vList4#2"/>
    <dgm:cxn modelId="{97D0B3CF-D2B7-49F0-8DEA-7AE53A484600}" type="presParOf" srcId="{62714557-AB78-2940-80EA-588A64F72394}" destId="{18BDC34C-ACB5-E746-B9F3-96FA8C21D6D6}" srcOrd="0" destOrd="0" presId="urn:microsoft.com/office/officeart/2005/8/layout/vList4#2"/>
    <dgm:cxn modelId="{B262607A-7B55-49BC-8E77-E068987FD55B}" type="presParOf" srcId="{62714557-AB78-2940-80EA-588A64F72394}" destId="{A7C6B0DF-C4C3-574A-A346-616B56643854}" srcOrd="1" destOrd="0" presId="urn:microsoft.com/office/officeart/2005/8/layout/vList4#2"/>
    <dgm:cxn modelId="{5242482A-BCB0-4392-B62B-C3F0107B6F9F}" type="presParOf" srcId="{62714557-AB78-2940-80EA-588A64F72394}" destId="{07185E6D-027C-A84A-8AD3-F839A9EE45A5}" srcOrd="2" destOrd="0" presId="urn:microsoft.com/office/officeart/2005/8/layout/vList4#2"/>
    <dgm:cxn modelId="{0FF35B0B-78B7-4E2C-8127-3B65FB2B52EF}" type="presParOf" srcId="{A1A92B4F-29EF-A443-B873-3C30CA18D5D3}" destId="{FC85EB39-B154-D847-9285-FBE329DB3E20}" srcOrd="7" destOrd="0" presId="urn:microsoft.com/office/officeart/2005/8/layout/vList4#2"/>
    <dgm:cxn modelId="{9DDF5570-8B57-4FB6-A28B-5CC9D3B1D1C5}" type="presParOf" srcId="{A1A92B4F-29EF-A443-B873-3C30CA18D5D3}" destId="{A30CAE44-DEFF-AE4D-9FBB-559DB7984D40}" srcOrd="8" destOrd="0" presId="urn:microsoft.com/office/officeart/2005/8/layout/vList4#2"/>
    <dgm:cxn modelId="{FAC5DF36-9C74-4A09-A03D-7F2AB45585E6}" type="presParOf" srcId="{A30CAE44-DEFF-AE4D-9FBB-559DB7984D40}" destId="{60766096-F616-D540-9551-71669259B4C5}" srcOrd="0" destOrd="0" presId="urn:microsoft.com/office/officeart/2005/8/layout/vList4#2"/>
    <dgm:cxn modelId="{0105F8E8-ABC8-460C-A3D0-C8652FD5E3DE}" type="presParOf" srcId="{A30CAE44-DEFF-AE4D-9FBB-559DB7984D40}" destId="{4116BC20-BF90-234E-9D92-8DC40A2850E0}" srcOrd="1" destOrd="0" presId="urn:microsoft.com/office/officeart/2005/8/layout/vList4#2"/>
    <dgm:cxn modelId="{76F1F16C-A119-4808-A531-A148ECECB16C}" type="presParOf" srcId="{A30CAE44-DEFF-AE4D-9FBB-559DB7984D40}" destId="{5795533D-88CB-CB41-9E20-AB52EC613C9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BD02B6-14DE-4446-B9EC-A01AA21CB64A}" type="doc">
      <dgm:prSet loTypeId="urn:microsoft.com/office/officeart/2005/8/layout/vList4#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BF6FAC-8FFC-674B-AE26-25DF66669C9D}">
      <dgm:prSet phldrT="[Text]"/>
      <dgm:spPr/>
      <dgm:t>
        <a:bodyPr/>
        <a:lstStyle/>
        <a:p>
          <a:r>
            <a:rPr lang="en-US" dirty="0" smtClean="0"/>
            <a:t>Management and interpretation of biological and ecological data in the environment</a:t>
          </a:r>
          <a:endParaRPr lang="en-US" dirty="0"/>
        </a:p>
      </dgm:t>
    </dgm:pt>
    <dgm:pt modelId="{94A4025D-A335-754B-AD95-06751F088456}" type="parTrans" cxnId="{95FD4603-76DE-A041-802B-F7DD936DD485}">
      <dgm:prSet/>
      <dgm:spPr/>
      <dgm:t>
        <a:bodyPr/>
        <a:lstStyle/>
        <a:p>
          <a:endParaRPr lang="en-US"/>
        </a:p>
      </dgm:t>
    </dgm:pt>
    <dgm:pt modelId="{F6ACCC7E-62E7-BA46-9E60-F78FF0374C42}" type="sibTrans" cxnId="{95FD4603-76DE-A041-802B-F7DD936DD485}">
      <dgm:prSet/>
      <dgm:spPr/>
      <dgm:t>
        <a:bodyPr/>
        <a:lstStyle/>
        <a:p>
          <a:endParaRPr lang="en-US"/>
        </a:p>
      </dgm:t>
    </dgm:pt>
    <dgm:pt modelId="{1702D0C8-56B5-5B4C-B705-FFDD74313E0B}">
      <dgm:prSet phldrT="[Text]"/>
      <dgm:spPr/>
      <dgm:t>
        <a:bodyPr/>
        <a:lstStyle/>
        <a:p>
          <a:r>
            <a:rPr lang="en-US" dirty="0" smtClean="0"/>
            <a:t>Complete full life-cycle data framework, from observational data to aggregated data repositories enriched with validation and analytical tools</a:t>
          </a:r>
          <a:endParaRPr lang="en-US" dirty="0"/>
        </a:p>
      </dgm:t>
    </dgm:pt>
    <dgm:pt modelId="{18EC0116-9B1D-8A42-87F1-DF67FCBC14A6}" type="parTrans" cxnId="{16AAF3FF-6EC3-4748-9073-4DC6C9B1287F}">
      <dgm:prSet/>
      <dgm:spPr/>
      <dgm:t>
        <a:bodyPr/>
        <a:lstStyle/>
        <a:p>
          <a:endParaRPr lang="en-US"/>
        </a:p>
      </dgm:t>
    </dgm:pt>
    <dgm:pt modelId="{68C6E2EF-D6CB-DD46-A5C7-22CBFD7AC108}" type="sibTrans" cxnId="{16AAF3FF-6EC3-4748-9073-4DC6C9B1287F}">
      <dgm:prSet/>
      <dgm:spPr/>
      <dgm:t>
        <a:bodyPr/>
        <a:lstStyle/>
        <a:p>
          <a:endParaRPr lang="en-US"/>
        </a:p>
      </dgm:t>
    </dgm:pt>
    <dgm:pt modelId="{CA9EF749-2D3D-8C42-B70D-33D101E5507A}">
      <dgm:prSet phldrT="[Text]"/>
      <dgm:spPr/>
      <dgm:t>
        <a:bodyPr/>
        <a:lstStyle/>
        <a:p>
          <a:r>
            <a:rPr lang="en-US" dirty="0" smtClean="0"/>
            <a:t>Storage and interpretation of geospatial explicit information, including WPS processing</a:t>
          </a:r>
          <a:endParaRPr lang="en-US" dirty="0"/>
        </a:p>
      </dgm:t>
    </dgm:pt>
    <dgm:pt modelId="{6B6067B0-B0FF-CB4A-9E21-3910F331C987}" type="parTrans" cxnId="{D8C448FF-F053-704C-95DE-E5A9867E6B93}">
      <dgm:prSet/>
      <dgm:spPr/>
      <dgm:t>
        <a:bodyPr/>
        <a:lstStyle/>
        <a:p>
          <a:endParaRPr lang="en-US"/>
        </a:p>
      </dgm:t>
    </dgm:pt>
    <dgm:pt modelId="{EFD74740-8152-EC4C-94A9-77C5A7A801B3}" type="sibTrans" cxnId="{D8C448FF-F053-704C-95DE-E5A9867E6B93}">
      <dgm:prSet/>
      <dgm:spPr/>
      <dgm:t>
        <a:bodyPr/>
        <a:lstStyle/>
        <a:p>
          <a:endParaRPr lang="en-US"/>
        </a:p>
      </dgm:t>
    </dgm:pt>
    <dgm:pt modelId="{38608933-5BF0-7F41-A4B3-C266AE39EB49}">
      <dgm:prSet phldrT="[Text]"/>
      <dgm:spPr/>
      <dgm:t>
        <a:bodyPr/>
        <a:lstStyle/>
        <a:p>
          <a:r>
            <a:rPr lang="en-US" dirty="0" smtClean="0"/>
            <a:t>Flexible sharing, storage, reporting, search and retrieval, aggregation and projection facilities</a:t>
          </a:r>
          <a:endParaRPr lang="en-US" dirty="0"/>
        </a:p>
      </dgm:t>
    </dgm:pt>
    <dgm:pt modelId="{D920F8CD-31C9-D747-8863-487C199D303A}" type="parTrans" cxnId="{7949311B-2856-D545-A577-33415195D3E7}">
      <dgm:prSet/>
      <dgm:spPr/>
      <dgm:t>
        <a:bodyPr/>
        <a:lstStyle/>
        <a:p>
          <a:endParaRPr lang="en-US"/>
        </a:p>
      </dgm:t>
    </dgm:pt>
    <dgm:pt modelId="{A4CCCF94-0E37-9944-9B4A-B947B2EB3AC3}" type="sibTrans" cxnId="{7949311B-2856-D545-A577-33415195D3E7}">
      <dgm:prSet/>
      <dgm:spPr/>
      <dgm:t>
        <a:bodyPr/>
        <a:lstStyle/>
        <a:p>
          <a:endParaRPr lang="en-US"/>
        </a:p>
      </dgm:t>
    </dgm:pt>
    <dgm:pt modelId="{7EC04486-829C-0547-BAEE-30EC21F12D0D}" type="pres">
      <dgm:prSet presAssocID="{5FBD02B6-14DE-4446-B9EC-A01AA21CB6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0E83AC-B481-4244-BD14-81AC1B86F51A}" type="pres">
      <dgm:prSet presAssocID="{BBBF6FAC-8FFC-674B-AE26-25DF66669C9D}" presName="comp" presStyleCnt="0"/>
      <dgm:spPr/>
      <dgm:t>
        <a:bodyPr/>
        <a:lstStyle/>
        <a:p>
          <a:endParaRPr lang="en-US"/>
        </a:p>
      </dgm:t>
    </dgm:pt>
    <dgm:pt modelId="{A5848136-3DE2-7646-8929-C134C86DFCD0}" type="pres">
      <dgm:prSet presAssocID="{BBBF6FAC-8FFC-674B-AE26-25DF66669C9D}" presName="box" presStyleLbl="node1" presStyleIdx="0" presStyleCnt="4"/>
      <dgm:spPr/>
      <dgm:t>
        <a:bodyPr/>
        <a:lstStyle/>
        <a:p>
          <a:endParaRPr lang="en-US"/>
        </a:p>
      </dgm:t>
    </dgm:pt>
    <dgm:pt modelId="{F30F4CF1-8998-764B-A4FA-C895550E74AC}" type="pres">
      <dgm:prSet presAssocID="{BBBF6FAC-8FFC-674B-AE26-25DF66669C9D}" presName="img" presStyleLbl="fgImgPlace1" presStyleIdx="0" presStyleCnt="4" custScaleY="53218"/>
      <dgm:spPr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E8CDEF-E60B-8D41-81ED-DAD850834FA8}" type="pres">
      <dgm:prSet presAssocID="{BBBF6FAC-8FFC-674B-AE26-25DF66669C9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7F476-7583-CE49-90A8-135760007C63}" type="pres">
      <dgm:prSet presAssocID="{F6ACCC7E-62E7-BA46-9E60-F78FF0374C42}" presName="spacer" presStyleCnt="0"/>
      <dgm:spPr/>
      <dgm:t>
        <a:bodyPr/>
        <a:lstStyle/>
        <a:p>
          <a:endParaRPr lang="en-US"/>
        </a:p>
      </dgm:t>
    </dgm:pt>
    <dgm:pt modelId="{E176E525-D77B-D547-9595-8C974AF7696F}" type="pres">
      <dgm:prSet presAssocID="{1702D0C8-56B5-5B4C-B705-FFDD74313E0B}" presName="comp" presStyleCnt="0"/>
      <dgm:spPr/>
      <dgm:t>
        <a:bodyPr/>
        <a:lstStyle/>
        <a:p>
          <a:endParaRPr lang="en-US"/>
        </a:p>
      </dgm:t>
    </dgm:pt>
    <dgm:pt modelId="{DDFD14C7-CE98-3C4C-BAC9-B7971ABE13EB}" type="pres">
      <dgm:prSet presAssocID="{1702D0C8-56B5-5B4C-B705-FFDD74313E0B}" presName="box" presStyleLbl="node1" presStyleIdx="1" presStyleCnt="4"/>
      <dgm:spPr/>
      <dgm:t>
        <a:bodyPr/>
        <a:lstStyle/>
        <a:p>
          <a:endParaRPr lang="en-US"/>
        </a:p>
      </dgm:t>
    </dgm:pt>
    <dgm:pt modelId="{95390F30-BA42-894D-8D9F-5629F5B33B7E}" type="pres">
      <dgm:prSet presAssocID="{1702D0C8-56B5-5B4C-B705-FFDD74313E0B}" presName="img" presStyleLbl="fgImgPlace1" presStyleIdx="1" presStyleCnt="4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t="25839" b="25839"/>
          </a:stretch>
        </a:blipFill>
      </dgm:spPr>
      <dgm:t>
        <a:bodyPr/>
        <a:lstStyle/>
        <a:p>
          <a:endParaRPr lang="en-US"/>
        </a:p>
      </dgm:t>
    </dgm:pt>
    <dgm:pt modelId="{41B34290-5B95-0243-91BC-BB8AE87B910E}" type="pres">
      <dgm:prSet presAssocID="{1702D0C8-56B5-5B4C-B705-FFDD74313E0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A928B-9942-0346-9C7D-E02ED7E59A33}" type="pres">
      <dgm:prSet presAssocID="{68C6E2EF-D6CB-DD46-A5C7-22CBFD7AC108}" presName="spacer" presStyleCnt="0"/>
      <dgm:spPr/>
      <dgm:t>
        <a:bodyPr/>
        <a:lstStyle/>
        <a:p>
          <a:endParaRPr lang="en-US"/>
        </a:p>
      </dgm:t>
    </dgm:pt>
    <dgm:pt modelId="{0CC493A9-C752-9444-8DA6-7066A25B68F3}" type="pres">
      <dgm:prSet presAssocID="{CA9EF749-2D3D-8C42-B70D-33D101E5507A}" presName="comp" presStyleCnt="0"/>
      <dgm:spPr/>
      <dgm:t>
        <a:bodyPr/>
        <a:lstStyle/>
        <a:p>
          <a:endParaRPr lang="en-US"/>
        </a:p>
      </dgm:t>
    </dgm:pt>
    <dgm:pt modelId="{CF778766-AB74-464A-BDE0-79EAFCA3DDB8}" type="pres">
      <dgm:prSet presAssocID="{CA9EF749-2D3D-8C42-B70D-33D101E5507A}" presName="box" presStyleLbl="node1" presStyleIdx="2" presStyleCnt="4" custLinFactNeighborY="2508"/>
      <dgm:spPr/>
      <dgm:t>
        <a:bodyPr/>
        <a:lstStyle/>
        <a:p>
          <a:endParaRPr lang="en-US"/>
        </a:p>
      </dgm:t>
    </dgm:pt>
    <dgm:pt modelId="{65100D42-01A9-9A45-BB86-7985A7E64D89}" type="pres">
      <dgm:prSet presAssocID="{CA9EF749-2D3D-8C42-B70D-33D101E5507A}" presName="img" presStyleLbl="fgImgPlace1" presStyleIdx="2" presStyleCnt="4"/>
      <dgm:spPr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t="25351" b="25351"/>
          </a:stretch>
        </a:blipFill>
      </dgm:spPr>
      <dgm:t>
        <a:bodyPr/>
        <a:lstStyle/>
        <a:p>
          <a:endParaRPr lang="en-US"/>
        </a:p>
      </dgm:t>
    </dgm:pt>
    <dgm:pt modelId="{C5EF97D2-1BAC-5542-876F-D167DE1654CD}" type="pres">
      <dgm:prSet presAssocID="{CA9EF749-2D3D-8C42-B70D-33D101E5507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E4C1A-7965-F348-B502-F814FB8C3EE8}" type="pres">
      <dgm:prSet presAssocID="{EFD74740-8152-EC4C-94A9-77C5A7A801B3}" presName="spacer" presStyleCnt="0"/>
      <dgm:spPr/>
      <dgm:t>
        <a:bodyPr/>
        <a:lstStyle/>
        <a:p>
          <a:endParaRPr lang="en-US"/>
        </a:p>
      </dgm:t>
    </dgm:pt>
    <dgm:pt modelId="{CF05BCC6-6713-5040-8DF9-752EAC93D1B7}" type="pres">
      <dgm:prSet presAssocID="{38608933-5BF0-7F41-A4B3-C266AE39EB49}" presName="comp" presStyleCnt="0"/>
      <dgm:spPr/>
      <dgm:t>
        <a:bodyPr/>
        <a:lstStyle/>
        <a:p>
          <a:endParaRPr lang="en-US"/>
        </a:p>
      </dgm:t>
    </dgm:pt>
    <dgm:pt modelId="{B3F698E2-F85E-D94E-AB5F-961EC37823AF}" type="pres">
      <dgm:prSet presAssocID="{38608933-5BF0-7F41-A4B3-C266AE39EB49}" presName="box" presStyleLbl="node1" presStyleIdx="3" presStyleCnt="4"/>
      <dgm:spPr/>
      <dgm:t>
        <a:bodyPr/>
        <a:lstStyle/>
        <a:p>
          <a:endParaRPr lang="en-US"/>
        </a:p>
      </dgm:t>
    </dgm:pt>
    <dgm:pt modelId="{25E7F0F8-8DD4-8745-9847-279013A136A5}" type="pres">
      <dgm:prSet presAssocID="{38608933-5BF0-7F41-A4B3-C266AE39EB49}" presName="img" presStyleLbl="fgImgPlace1" presStyleIdx="3" presStyleCnt="4"/>
      <dgm:spPr>
        <a:blipFill dpi="0" rotWithShape="1">
          <a:blip xmlns:r="http://schemas.openxmlformats.org/officeDocument/2006/relationships" r:embed="rId4" cstate="print">
            <a:extLst/>
          </a:blip>
          <a:srcRect/>
          <a:stretch>
            <a:fillRect t="25530" b="25530"/>
          </a:stretch>
        </a:blipFill>
      </dgm:spPr>
      <dgm:t>
        <a:bodyPr/>
        <a:lstStyle/>
        <a:p>
          <a:endParaRPr lang="en-US"/>
        </a:p>
      </dgm:t>
    </dgm:pt>
    <dgm:pt modelId="{4B2769EA-938E-AC48-9F21-2592010802FA}" type="pres">
      <dgm:prSet presAssocID="{38608933-5BF0-7F41-A4B3-C266AE39EB4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4CB48-D33F-41DB-BC7D-BBA161AD52F2}" type="presOf" srcId="{38608933-5BF0-7F41-A4B3-C266AE39EB49}" destId="{B3F698E2-F85E-D94E-AB5F-961EC37823AF}" srcOrd="0" destOrd="0" presId="urn:microsoft.com/office/officeart/2005/8/layout/vList4#1"/>
    <dgm:cxn modelId="{AA366335-2778-419A-8F27-A069729623BE}" type="presOf" srcId="{5FBD02B6-14DE-4446-B9EC-A01AA21CB64A}" destId="{7EC04486-829C-0547-BAEE-30EC21F12D0D}" srcOrd="0" destOrd="0" presId="urn:microsoft.com/office/officeart/2005/8/layout/vList4#1"/>
    <dgm:cxn modelId="{23EE8F5E-E91D-4826-9390-78EDBDBADC65}" type="presOf" srcId="{1702D0C8-56B5-5B4C-B705-FFDD74313E0B}" destId="{41B34290-5B95-0243-91BC-BB8AE87B910E}" srcOrd="1" destOrd="0" presId="urn:microsoft.com/office/officeart/2005/8/layout/vList4#1"/>
    <dgm:cxn modelId="{FDD7D22F-D74D-4834-BB51-3603B6DB93BD}" type="presOf" srcId="{BBBF6FAC-8FFC-674B-AE26-25DF66669C9D}" destId="{A5848136-3DE2-7646-8929-C134C86DFCD0}" srcOrd="0" destOrd="0" presId="urn:microsoft.com/office/officeart/2005/8/layout/vList4#1"/>
    <dgm:cxn modelId="{BDF60CDE-E39B-4F61-9C51-A9E53EDF1ED7}" type="presOf" srcId="{CA9EF749-2D3D-8C42-B70D-33D101E5507A}" destId="{CF778766-AB74-464A-BDE0-79EAFCA3DDB8}" srcOrd="0" destOrd="0" presId="urn:microsoft.com/office/officeart/2005/8/layout/vList4#1"/>
    <dgm:cxn modelId="{16AAF3FF-6EC3-4748-9073-4DC6C9B1287F}" srcId="{5FBD02B6-14DE-4446-B9EC-A01AA21CB64A}" destId="{1702D0C8-56B5-5B4C-B705-FFDD74313E0B}" srcOrd="1" destOrd="0" parTransId="{18EC0116-9B1D-8A42-87F1-DF67FCBC14A6}" sibTransId="{68C6E2EF-D6CB-DD46-A5C7-22CBFD7AC108}"/>
    <dgm:cxn modelId="{B9044623-982C-4A99-B31B-D69497431CA8}" type="presOf" srcId="{1702D0C8-56B5-5B4C-B705-FFDD74313E0B}" destId="{DDFD14C7-CE98-3C4C-BAC9-B7971ABE13EB}" srcOrd="0" destOrd="0" presId="urn:microsoft.com/office/officeart/2005/8/layout/vList4#1"/>
    <dgm:cxn modelId="{D8C448FF-F053-704C-95DE-E5A9867E6B93}" srcId="{5FBD02B6-14DE-4446-B9EC-A01AA21CB64A}" destId="{CA9EF749-2D3D-8C42-B70D-33D101E5507A}" srcOrd="2" destOrd="0" parTransId="{6B6067B0-B0FF-CB4A-9E21-3910F331C987}" sibTransId="{EFD74740-8152-EC4C-94A9-77C5A7A801B3}"/>
    <dgm:cxn modelId="{95FD4603-76DE-A041-802B-F7DD936DD485}" srcId="{5FBD02B6-14DE-4446-B9EC-A01AA21CB64A}" destId="{BBBF6FAC-8FFC-674B-AE26-25DF66669C9D}" srcOrd="0" destOrd="0" parTransId="{94A4025D-A335-754B-AD95-06751F088456}" sibTransId="{F6ACCC7E-62E7-BA46-9E60-F78FF0374C42}"/>
    <dgm:cxn modelId="{7949311B-2856-D545-A577-33415195D3E7}" srcId="{5FBD02B6-14DE-4446-B9EC-A01AA21CB64A}" destId="{38608933-5BF0-7F41-A4B3-C266AE39EB49}" srcOrd="3" destOrd="0" parTransId="{D920F8CD-31C9-D747-8863-487C199D303A}" sibTransId="{A4CCCF94-0E37-9944-9B4A-B947B2EB3AC3}"/>
    <dgm:cxn modelId="{82DBE68D-A686-4EF8-A5B7-4EE7E8FEEB3D}" type="presOf" srcId="{38608933-5BF0-7F41-A4B3-C266AE39EB49}" destId="{4B2769EA-938E-AC48-9F21-2592010802FA}" srcOrd="1" destOrd="0" presId="urn:microsoft.com/office/officeart/2005/8/layout/vList4#1"/>
    <dgm:cxn modelId="{73C52093-6309-419C-8AAE-1F67BED3783A}" type="presOf" srcId="{CA9EF749-2D3D-8C42-B70D-33D101E5507A}" destId="{C5EF97D2-1BAC-5542-876F-D167DE1654CD}" srcOrd="1" destOrd="0" presId="urn:microsoft.com/office/officeart/2005/8/layout/vList4#1"/>
    <dgm:cxn modelId="{A62D3D40-1428-42DC-86CE-073B4BF4CCC5}" type="presOf" srcId="{BBBF6FAC-8FFC-674B-AE26-25DF66669C9D}" destId="{44E8CDEF-E60B-8D41-81ED-DAD850834FA8}" srcOrd="1" destOrd="0" presId="urn:microsoft.com/office/officeart/2005/8/layout/vList4#1"/>
    <dgm:cxn modelId="{5E99CFCC-09CD-478B-A613-CA1B265941AD}" type="presParOf" srcId="{7EC04486-829C-0547-BAEE-30EC21F12D0D}" destId="{160E83AC-B481-4244-BD14-81AC1B86F51A}" srcOrd="0" destOrd="0" presId="urn:microsoft.com/office/officeart/2005/8/layout/vList4#1"/>
    <dgm:cxn modelId="{A0CA1FCF-0E98-4EC5-82D6-D8F3CF462FEB}" type="presParOf" srcId="{160E83AC-B481-4244-BD14-81AC1B86F51A}" destId="{A5848136-3DE2-7646-8929-C134C86DFCD0}" srcOrd="0" destOrd="0" presId="urn:microsoft.com/office/officeart/2005/8/layout/vList4#1"/>
    <dgm:cxn modelId="{9B2CB969-F964-4E56-B07F-63FBD3F3A5B9}" type="presParOf" srcId="{160E83AC-B481-4244-BD14-81AC1B86F51A}" destId="{F30F4CF1-8998-764B-A4FA-C895550E74AC}" srcOrd="1" destOrd="0" presId="urn:microsoft.com/office/officeart/2005/8/layout/vList4#1"/>
    <dgm:cxn modelId="{0022AF8B-2F5D-4F25-8B73-F506BA18EDA8}" type="presParOf" srcId="{160E83AC-B481-4244-BD14-81AC1B86F51A}" destId="{44E8CDEF-E60B-8D41-81ED-DAD850834FA8}" srcOrd="2" destOrd="0" presId="urn:microsoft.com/office/officeart/2005/8/layout/vList4#1"/>
    <dgm:cxn modelId="{8347914E-87F5-4E29-8A7F-F9F1D29216D1}" type="presParOf" srcId="{7EC04486-829C-0547-BAEE-30EC21F12D0D}" destId="{D037F476-7583-CE49-90A8-135760007C63}" srcOrd="1" destOrd="0" presId="urn:microsoft.com/office/officeart/2005/8/layout/vList4#1"/>
    <dgm:cxn modelId="{80FAB4C4-A285-43F0-9CB4-AAA0001D3563}" type="presParOf" srcId="{7EC04486-829C-0547-BAEE-30EC21F12D0D}" destId="{E176E525-D77B-D547-9595-8C974AF7696F}" srcOrd="2" destOrd="0" presId="urn:microsoft.com/office/officeart/2005/8/layout/vList4#1"/>
    <dgm:cxn modelId="{C4C88828-2A56-4E69-AC24-5C582B1865A1}" type="presParOf" srcId="{E176E525-D77B-D547-9595-8C974AF7696F}" destId="{DDFD14C7-CE98-3C4C-BAC9-B7971ABE13EB}" srcOrd="0" destOrd="0" presId="urn:microsoft.com/office/officeart/2005/8/layout/vList4#1"/>
    <dgm:cxn modelId="{6E127854-63BF-4B92-B6CB-7D66C4F8F87F}" type="presParOf" srcId="{E176E525-D77B-D547-9595-8C974AF7696F}" destId="{95390F30-BA42-894D-8D9F-5629F5B33B7E}" srcOrd="1" destOrd="0" presId="urn:microsoft.com/office/officeart/2005/8/layout/vList4#1"/>
    <dgm:cxn modelId="{47786A40-D674-400D-A3F5-88E7C7A96552}" type="presParOf" srcId="{E176E525-D77B-D547-9595-8C974AF7696F}" destId="{41B34290-5B95-0243-91BC-BB8AE87B910E}" srcOrd="2" destOrd="0" presId="urn:microsoft.com/office/officeart/2005/8/layout/vList4#1"/>
    <dgm:cxn modelId="{DD8100AC-F21A-476C-8118-F53A0B443D4F}" type="presParOf" srcId="{7EC04486-829C-0547-BAEE-30EC21F12D0D}" destId="{BF3A928B-9942-0346-9C7D-E02ED7E59A33}" srcOrd="3" destOrd="0" presId="urn:microsoft.com/office/officeart/2005/8/layout/vList4#1"/>
    <dgm:cxn modelId="{AA46964B-411A-4EA6-A3D1-2B1B0118B5C7}" type="presParOf" srcId="{7EC04486-829C-0547-BAEE-30EC21F12D0D}" destId="{0CC493A9-C752-9444-8DA6-7066A25B68F3}" srcOrd="4" destOrd="0" presId="urn:microsoft.com/office/officeart/2005/8/layout/vList4#1"/>
    <dgm:cxn modelId="{E8F4E67F-9F45-4915-AF80-8F2B8C8232C2}" type="presParOf" srcId="{0CC493A9-C752-9444-8DA6-7066A25B68F3}" destId="{CF778766-AB74-464A-BDE0-79EAFCA3DDB8}" srcOrd="0" destOrd="0" presId="urn:microsoft.com/office/officeart/2005/8/layout/vList4#1"/>
    <dgm:cxn modelId="{DC4BB977-C741-4146-9872-73AAD3C789C4}" type="presParOf" srcId="{0CC493A9-C752-9444-8DA6-7066A25B68F3}" destId="{65100D42-01A9-9A45-BB86-7985A7E64D89}" srcOrd="1" destOrd="0" presId="urn:microsoft.com/office/officeart/2005/8/layout/vList4#1"/>
    <dgm:cxn modelId="{6FCAEFD1-130B-4F4C-AEB7-5DB2FF99CACC}" type="presParOf" srcId="{0CC493A9-C752-9444-8DA6-7066A25B68F3}" destId="{C5EF97D2-1BAC-5542-876F-D167DE1654CD}" srcOrd="2" destOrd="0" presId="urn:microsoft.com/office/officeart/2005/8/layout/vList4#1"/>
    <dgm:cxn modelId="{CCA2B538-DE01-4862-9ADE-A1680D9F5007}" type="presParOf" srcId="{7EC04486-829C-0547-BAEE-30EC21F12D0D}" destId="{753E4C1A-7965-F348-B502-F814FB8C3EE8}" srcOrd="5" destOrd="0" presId="urn:microsoft.com/office/officeart/2005/8/layout/vList4#1"/>
    <dgm:cxn modelId="{12727616-AA38-44EB-9D2F-7903F9F137A4}" type="presParOf" srcId="{7EC04486-829C-0547-BAEE-30EC21F12D0D}" destId="{CF05BCC6-6713-5040-8DF9-752EAC93D1B7}" srcOrd="6" destOrd="0" presId="urn:microsoft.com/office/officeart/2005/8/layout/vList4#1"/>
    <dgm:cxn modelId="{4239F83F-9F7D-4F15-AF6B-661C05A22CF8}" type="presParOf" srcId="{CF05BCC6-6713-5040-8DF9-752EAC93D1B7}" destId="{B3F698E2-F85E-D94E-AB5F-961EC37823AF}" srcOrd="0" destOrd="0" presId="urn:microsoft.com/office/officeart/2005/8/layout/vList4#1"/>
    <dgm:cxn modelId="{690E0C00-77EA-41A2-BB76-CB0C683C3156}" type="presParOf" srcId="{CF05BCC6-6713-5040-8DF9-752EAC93D1B7}" destId="{25E7F0F8-8DD4-8745-9847-279013A136A5}" srcOrd="1" destOrd="0" presId="urn:microsoft.com/office/officeart/2005/8/layout/vList4#1"/>
    <dgm:cxn modelId="{EE4FBD24-7155-405B-BBAD-0DD2658035C7}" type="presParOf" srcId="{CF05BCC6-6713-5040-8DF9-752EAC93D1B7}" destId="{4B2769EA-938E-AC48-9F21-2592010802F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F8FD6-D02C-A949-8A87-FF31FAA91697}">
      <dsp:nvSpPr>
        <dsp:cNvPr id="0" name=""/>
        <dsp:cNvSpPr/>
      </dsp:nvSpPr>
      <dsp:spPr>
        <a:xfrm rot="10800000">
          <a:off x="1781727" y="1244"/>
          <a:ext cx="5571918" cy="1513097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23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noProof="0" dirty="0" smtClean="0"/>
            <a:t>The initiative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noProof="0" dirty="0" smtClean="0"/>
            <a:t>(the v</a:t>
          </a:r>
          <a:r>
            <a:rPr lang="en-US" sz="3100" kern="1200" noProof="0" dirty="0" err="1" smtClean="0"/>
            <a:t>isionary</a:t>
          </a:r>
          <a:r>
            <a:rPr lang="en-US" sz="3100" kern="1200" noProof="0" dirty="0" smtClean="0"/>
            <a:t> leadership</a:t>
          </a:r>
          <a:r>
            <a:rPr lang="en-GB" sz="3100" kern="1200" noProof="0" dirty="0" smtClean="0"/>
            <a:t>)</a:t>
          </a:r>
          <a:endParaRPr lang="en-GB" sz="3100" kern="1200" noProof="0" dirty="0"/>
        </a:p>
      </dsp:txBody>
      <dsp:txXfrm rot="10800000">
        <a:off x="2160001" y="1244"/>
        <a:ext cx="5193644" cy="1513097"/>
      </dsp:txXfrm>
    </dsp:sp>
    <dsp:sp modelId="{1AE2E312-C20E-AF49-A870-7A7574F992FD}">
      <dsp:nvSpPr>
        <dsp:cNvPr id="0" name=""/>
        <dsp:cNvSpPr/>
      </dsp:nvSpPr>
      <dsp:spPr>
        <a:xfrm>
          <a:off x="1025178" y="1244"/>
          <a:ext cx="1513097" cy="1513097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 t="33333" b="333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74370-6CE2-3A4E-AB64-11EF10C1210D}">
      <dsp:nvSpPr>
        <dsp:cNvPr id="0" name=""/>
        <dsp:cNvSpPr/>
      </dsp:nvSpPr>
      <dsp:spPr>
        <a:xfrm rot="10800000">
          <a:off x="1781727" y="1966013"/>
          <a:ext cx="5571918" cy="151309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23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noProof="0" smtClean="0"/>
            <a:t>The e-infrastructure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kern="1200" noProof="0" smtClean="0"/>
            <a:t>(the operational platform)</a:t>
          </a:r>
        </a:p>
      </dsp:txBody>
      <dsp:txXfrm rot="10800000">
        <a:off x="2160001" y="1966013"/>
        <a:ext cx="5193644" cy="1513097"/>
      </dsp:txXfrm>
    </dsp:sp>
    <dsp:sp modelId="{686F1FD0-FC60-9E4C-A748-E7128DF5E229}">
      <dsp:nvSpPr>
        <dsp:cNvPr id="0" name=""/>
        <dsp:cNvSpPr/>
      </dsp:nvSpPr>
      <dsp:spPr>
        <a:xfrm>
          <a:off x="1025178" y="1966013"/>
          <a:ext cx="1513097" cy="1513097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t="31231" b="3123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21DBF-ADBE-9C4C-B029-F4A4E74723F2}">
      <dsp:nvSpPr>
        <dsp:cNvPr id="0" name=""/>
        <dsp:cNvSpPr/>
      </dsp:nvSpPr>
      <dsp:spPr>
        <a:xfrm rot="10800000">
          <a:off x="1781727" y="3930782"/>
          <a:ext cx="5571918" cy="1513097"/>
        </a:xfrm>
        <a:prstGeom prst="homePlate">
          <a:avLst/>
        </a:prstGeom>
        <a:solidFill>
          <a:srgbClr val="306D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23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noProof="0" smtClean="0"/>
            <a:t>The system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kern="1200" noProof="0" smtClean="0"/>
            <a:t>(the enabling sw system)</a:t>
          </a:r>
        </a:p>
      </dsp:txBody>
      <dsp:txXfrm rot="10800000">
        <a:off x="2160001" y="3930782"/>
        <a:ext cx="5193644" cy="1513097"/>
      </dsp:txXfrm>
    </dsp:sp>
    <dsp:sp modelId="{65A7D4C9-A67D-3843-A6C7-99A91C85FDB6}">
      <dsp:nvSpPr>
        <dsp:cNvPr id="0" name=""/>
        <dsp:cNvSpPr/>
      </dsp:nvSpPr>
      <dsp:spPr>
        <a:xfrm>
          <a:off x="1025178" y="3930782"/>
          <a:ext cx="1513097" cy="151309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t="28873" b="2887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5F5E8-75F8-EA46-8376-0A4242302CF7}">
      <dsp:nvSpPr>
        <dsp:cNvPr id="0" name=""/>
        <dsp:cNvSpPr/>
      </dsp:nvSpPr>
      <dsp:spPr>
        <a:xfrm>
          <a:off x="696215" y="0"/>
          <a:ext cx="5932048" cy="593204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F6359-28E1-F845-B8B2-FF463CAB89B1}">
      <dsp:nvSpPr>
        <dsp:cNvPr id="0" name=""/>
        <dsp:cNvSpPr/>
      </dsp:nvSpPr>
      <dsp:spPr>
        <a:xfrm>
          <a:off x="1259759" y="563544"/>
          <a:ext cx="2313498" cy="2313498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Geographically Distributed Computing Infrastructure</a:t>
          </a:r>
          <a:endParaRPr lang="en-US" sz="2000" kern="1200" dirty="0"/>
        </a:p>
      </dsp:txBody>
      <dsp:txXfrm>
        <a:off x="1372695" y="676480"/>
        <a:ext cx="2087626" cy="2087626"/>
      </dsp:txXfrm>
    </dsp:sp>
    <dsp:sp modelId="{E93F3E7D-F8FB-4F47-BFC7-119852E46185}">
      <dsp:nvSpPr>
        <dsp:cNvPr id="0" name=""/>
        <dsp:cNvSpPr/>
      </dsp:nvSpPr>
      <dsp:spPr>
        <a:xfrm>
          <a:off x="3751219" y="563544"/>
          <a:ext cx="2313498" cy="2313498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Across administrative boundaries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Across private and commercial providers</a:t>
          </a:r>
          <a:endParaRPr lang="en-US" sz="2000" kern="1200" dirty="0"/>
        </a:p>
      </dsp:txBody>
      <dsp:txXfrm>
        <a:off x="3864155" y="676480"/>
        <a:ext cx="2087626" cy="2087626"/>
      </dsp:txXfrm>
    </dsp:sp>
    <dsp:sp modelId="{0EB1B094-96AD-1142-976D-2914D5BAF198}">
      <dsp:nvSpPr>
        <dsp:cNvPr id="0" name=""/>
        <dsp:cNvSpPr/>
      </dsp:nvSpPr>
      <dsp:spPr>
        <a:xfrm>
          <a:off x="1259759" y="3055004"/>
          <a:ext cx="2313498" cy="2313498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Service Allocations, Deployment, Monitoring, and Operation</a:t>
          </a:r>
        </a:p>
      </dsp:txBody>
      <dsp:txXfrm>
        <a:off x="1372695" y="3167940"/>
        <a:ext cx="2087626" cy="2087626"/>
      </dsp:txXfrm>
    </dsp:sp>
    <dsp:sp modelId="{C83BF2CA-5DC4-A74F-9D43-F596F9A4C215}">
      <dsp:nvSpPr>
        <dsp:cNvPr id="0" name=""/>
        <dsp:cNvSpPr/>
      </dsp:nvSpPr>
      <dsp:spPr>
        <a:xfrm>
          <a:off x="3751219" y="3055004"/>
          <a:ext cx="2313498" cy="2313498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Uniform resource and data access</a:t>
          </a:r>
          <a:endParaRPr lang="en-US" sz="2000" kern="1200" dirty="0"/>
        </a:p>
      </dsp:txBody>
      <dsp:txXfrm>
        <a:off x="3864155" y="3167940"/>
        <a:ext cx="2087626" cy="2087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ECF5B-4FC5-3544-B1BF-A9B3A46F25FE}">
      <dsp:nvSpPr>
        <dsp:cNvPr id="0" name=""/>
        <dsp:cNvSpPr/>
      </dsp:nvSpPr>
      <dsp:spPr>
        <a:xfrm>
          <a:off x="0" y="0"/>
          <a:ext cx="83793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E04B6-668B-4648-B0D6-30EA6D0DF449}">
      <dsp:nvSpPr>
        <dsp:cNvPr id="0" name=""/>
        <dsp:cNvSpPr/>
      </dsp:nvSpPr>
      <dsp:spPr>
        <a:xfrm>
          <a:off x="0" y="0"/>
          <a:ext cx="1675865" cy="27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Operation</a:t>
          </a:r>
          <a:endParaRPr lang="en-US" sz="2800" kern="1200" dirty="0"/>
        </a:p>
      </dsp:txBody>
      <dsp:txXfrm>
        <a:off x="0" y="0"/>
        <a:ext cx="1675865" cy="2722187"/>
      </dsp:txXfrm>
    </dsp:sp>
    <dsp:sp modelId="{C9BF985C-26E7-E343-854E-0C96266EE4CF}">
      <dsp:nvSpPr>
        <dsp:cNvPr id="0" name=""/>
        <dsp:cNvSpPr/>
      </dsp:nvSpPr>
      <dsp:spPr>
        <a:xfrm>
          <a:off x="1801555" y="42534"/>
          <a:ext cx="6577770" cy="85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Machine readable SLAs</a:t>
          </a:r>
          <a:endParaRPr lang="en-GB" sz="2400" kern="1200" dirty="0" smtClean="0"/>
        </a:p>
      </dsp:txBody>
      <dsp:txXfrm>
        <a:off x="1801555" y="42534"/>
        <a:ext cx="6577770" cy="850683"/>
      </dsp:txXfrm>
    </dsp:sp>
    <dsp:sp modelId="{FEA8E73E-66F7-E04A-8138-217736F45738}">
      <dsp:nvSpPr>
        <dsp:cNvPr id="0" name=""/>
        <dsp:cNvSpPr/>
      </dsp:nvSpPr>
      <dsp:spPr>
        <a:xfrm>
          <a:off x="1675865" y="893217"/>
          <a:ext cx="6703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78D000-131A-2543-93B9-E2A3349F9CCE}">
      <dsp:nvSpPr>
        <dsp:cNvPr id="0" name=""/>
        <dsp:cNvSpPr/>
      </dsp:nvSpPr>
      <dsp:spPr>
        <a:xfrm>
          <a:off x="1801555" y="935751"/>
          <a:ext cx="6577770" cy="85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Machine readable monitoring, auditing, billing, reporting, and notification</a:t>
          </a:r>
          <a:endParaRPr lang="en-GB" sz="2400" kern="1200" dirty="0" smtClean="0"/>
        </a:p>
      </dsp:txBody>
      <dsp:txXfrm>
        <a:off x="1801555" y="935751"/>
        <a:ext cx="6577770" cy="850683"/>
      </dsp:txXfrm>
    </dsp:sp>
    <dsp:sp modelId="{7D418943-56EC-C84E-A4CF-F0D1F60C7B33}">
      <dsp:nvSpPr>
        <dsp:cNvPr id="0" name=""/>
        <dsp:cNvSpPr/>
      </dsp:nvSpPr>
      <dsp:spPr>
        <a:xfrm>
          <a:off x="1675865" y="1786435"/>
          <a:ext cx="6703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9C5196-FFAB-DF47-9E4E-5249EFB07144}">
      <dsp:nvSpPr>
        <dsp:cNvPr id="0" name=""/>
        <dsp:cNvSpPr/>
      </dsp:nvSpPr>
      <dsp:spPr>
        <a:xfrm>
          <a:off x="1801555" y="1828969"/>
          <a:ext cx="6577770" cy="85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Machine readable resource/performance capabilities description</a:t>
          </a:r>
          <a:endParaRPr lang="en-GB" sz="2400" kern="1200" dirty="0" smtClean="0"/>
        </a:p>
      </dsp:txBody>
      <dsp:txXfrm>
        <a:off x="1801555" y="1828969"/>
        <a:ext cx="6577770" cy="850683"/>
      </dsp:txXfrm>
    </dsp:sp>
    <dsp:sp modelId="{68C5FDE4-57A0-DB42-A87B-B624D6651E5A}">
      <dsp:nvSpPr>
        <dsp:cNvPr id="0" name=""/>
        <dsp:cNvSpPr/>
      </dsp:nvSpPr>
      <dsp:spPr>
        <a:xfrm>
          <a:off x="1675865" y="2679653"/>
          <a:ext cx="6703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8265CA-E0E3-2D49-B103-967458F288DD}">
      <dsp:nvSpPr>
        <dsp:cNvPr id="0" name=""/>
        <dsp:cNvSpPr/>
      </dsp:nvSpPr>
      <dsp:spPr>
        <a:xfrm>
          <a:off x="0" y="2722187"/>
          <a:ext cx="83793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FC65D-4161-2942-B377-68CDCB32DCF0}">
      <dsp:nvSpPr>
        <dsp:cNvPr id="0" name=""/>
        <dsp:cNvSpPr/>
      </dsp:nvSpPr>
      <dsp:spPr>
        <a:xfrm>
          <a:off x="0" y="2722187"/>
          <a:ext cx="1675865" cy="27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Trust</a:t>
          </a:r>
        </a:p>
      </dsp:txBody>
      <dsp:txXfrm>
        <a:off x="0" y="2722187"/>
        <a:ext cx="1675865" cy="2722187"/>
      </dsp:txXfrm>
    </dsp:sp>
    <dsp:sp modelId="{AFF191B4-CB67-3B40-916A-98106239AAFE}">
      <dsp:nvSpPr>
        <dsp:cNvPr id="0" name=""/>
        <dsp:cNvSpPr/>
      </dsp:nvSpPr>
      <dsp:spPr>
        <a:xfrm>
          <a:off x="1801555" y="2785457"/>
          <a:ext cx="6577770" cy="1265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Privacy, governance, and attribution</a:t>
          </a:r>
        </a:p>
      </dsp:txBody>
      <dsp:txXfrm>
        <a:off x="1801555" y="2785457"/>
        <a:ext cx="6577770" cy="1265391"/>
      </dsp:txXfrm>
    </dsp:sp>
    <dsp:sp modelId="{573773FC-E165-2B4C-918C-9B7BF740479C}">
      <dsp:nvSpPr>
        <dsp:cNvPr id="0" name=""/>
        <dsp:cNvSpPr/>
      </dsp:nvSpPr>
      <dsp:spPr>
        <a:xfrm>
          <a:off x="1675865" y="4050848"/>
          <a:ext cx="6703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A789C9-8CAD-D340-A1BC-F70BDB3AEFEF}">
      <dsp:nvSpPr>
        <dsp:cNvPr id="0" name=""/>
        <dsp:cNvSpPr/>
      </dsp:nvSpPr>
      <dsp:spPr>
        <a:xfrm>
          <a:off x="1801555" y="4114118"/>
          <a:ext cx="6577770" cy="1265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Security, trusted network</a:t>
          </a:r>
        </a:p>
      </dsp:txBody>
      <dsp:txXfrm>
        <a:off x="1801555" y="4114118"/>
        <a:ext cx="6577770" cy="1265391"/>
      </dsp:txXfrm>
    </dsp:sp>
    <dsp:sp modelId="{61615671-161B-4947-A143-1754F79836A5}">
      <dsp:nvSpPr>
        <dsp:cNvPr id="0" name=""/>
        <dsp:cNvSpPr/>
      </dsp:nvSpPr>
      <dsp:spPr>
        <a:xfrm>
          <a:off x="1675865" y="5379510"/>
          <a:ext cx="6703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EC33-EF14-9D4D-9478-E4241690A9BC}">
      <dsp:nvSpPr>
        <dsp:cNvPr id="0" name=""/>
        <dsp:cNvSpPr/>
      </dsp:nvSpPr>
      <dsp:spPr>
        <a:xfrm>
          <a:off x="5038985" y="3702175"/>
          <a:ext cx="2689521" cy="174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Scalability and high availability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Across sites</a:t>
          </a:r>
          <a:endParaRPr lang="en-US" sz="1800" kern="1200" dirty="0"/>
        </a:p>
      </dsp:txBody>
      <dsp:txXfrm>
        <a:off x="5884111" y="4175994"/>
        <a:ext cx="1806124" cy="1230110"/>
      </dsp:txXfrm>
    </dsp:sp>
    <dsp:sp modelId="{B307192C-4464-6442-98F9-D89C88DD9855}">
      <dsp:nvSpPr>
        <dsp:cNvPr id="0" name=""/>
        <dsp:cNvSpPr/>
      </dsp:nvSpPr>
      <dsp:spPr>
        <a:xfrm>
          <a:off x="650819" y="3702175"/>
          <a:ext cx="2689521" cy="174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ISO 19115/10139 Metadata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Catalogue</a:t>
          </a:r>
          <a:endParaRPr lang="en-US" sz="1800" kern="1200" dirty="0"/>
        </a:p>
      </dsp:txBody>
      <dsp:txXfrm>
        <a:off x="689089" y="4175994"/>
        <a:ext cx="1806124" cy="1230110"/>
      </dsp:txXfrm>
    </dsp:sp>
    <dsp:sp modelId="{4841856E-6D58-474A-933B-B2595248B2E1}">
      <dsp:nvSpPr>
        <dsp:cNvPr id="0" name=""/>
        <dsp:cNvSpPr/>
      </dsp:nvSpPr>
      <dsp:spPr>
        <a:xfrm>
          <a:off x="5038985" y="0"/>
          <a:ext cx="2689521" cy="174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Open source RDBMS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Up to 1 TB data</a:t>
          </a:r>
          <a:endParaRPr lang="en-US" sz="1800" kern="1200" dirty="0"/>
        </a:p>
      </dsp:txBody>
      <dsp:txXfrm>
        <a:off x="5884111" y="38270"/>
        <a:ext cx="1806124" cy="1230110"/>
      </dsp:txXfrm>
    </dsp:sp>
    <dsp:sp modelId="{90C04460-544B-B343-AD0C-FB1D42821568}">
      <dsp:nvSpPr>
        <dsp:cNvPr id="0" name=""/>
        <dsp:cNvSpPr/>
      </dsp:nvSpPr>
      <dsp:spPr>
        <a:xfrm>
          <a:off x="650819" y="0"/>
          <a:ext cx="2689521" cy="174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Secure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Fault-tolerant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Replication</a:t>
          </a:r>
          <a:endParaRPr lang="en-US" sz="1800" kern="1200" dirty="0"/>
        </a:p>
      </dsp:txBody>
      <dsp:txXfrm>
        <a:off x="689089" y="38270"/>
        <a:ext cx="1806124" cy="1230110"/>
      </dsp:txXfrm>
    </dsp:sp>
    <dsp:sp modelId="{2C14D82F-3590-C94A-9D9D-D33420CAF6C9}">
      <dsp:nvSpPr>
        <dsp:cNvPr id="0" name=""/>
        <dsp:cNvSpPr/>
      </dsp:nvSpPr>
      <dsp:spPr>
        <a:xfrm>
          <a:off x="1777804" y="310329"/>
          <a:ext cx="2357414" cy="235741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Virtual Workspace</a:t>
          </a:r>
          <a:endParaRPr lang="en-US" sz="2300" kern="1200" dirty="0"/>
        </a:p>
      </dsp:txBody>
      <dsp:txXfrm>
        <a:off x="2468275" y="1000800"/>
        <a:ext cx="1666943" cy="1666943"/>
      </dsp:txXfrm>
    </dsp:sp>
    <dsp:sp modelId="{173948E1-5D00-C54E-B55E-AF8569E70487}">
      <dsp:nvSpPr>
        <dsp:cNvPr id="0" name=""/>
        <dsp:cNvSpPr/>
      </dsp:nvSpPr>
      <dsp:spPr>
        <a:xfrm rot="5400000">
          <a:off x="4244106" y="310329"/>
          <a:ext cx="2357414" cy="235741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Relational Databases</a:t>
          </a:r>
          <a:endParaRPr lang="en-US" sz="2300" kern="1200" dirty="0"/>
        </a:p>
      </dsp:txBody>
      <dsp:txXfrm rot="-5400000">
        <a:off x="4244106" y="1000800"/>
        <a:ext cx="1666943" cy="1666943"/>
      </dsp:txXfrm>
    </dsp:sp>
    <dsp:sp modelId="{290EA121-7AD4-7E44-951D-CEA7745B3C9B}">
      <dsp:nvSpPr>
        <dsp:cNvPr id="0" name=""/>
        <dsp:cNvSpPr/>
      </dsp:nvSpPr>
      <dsp:spPr>
        <a:xfrm rot="10800000">
          <a:off x="4244106" y="2776631"/>
          <a:ext cx="2357414" cy="235741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Large and Active data storage</a:t>
          </a:r>
          <a:endParaRPr lang="en-US" sz="2300" kern="1200" dirty="0"/>
        </a:p>
      </dsp:txBody>
      <dsp:txXfrm rot="10800000">
        <a:off x="4244106" y="2776631"/>
        <a:ext cx="1666943" cy="1666943"/>
      </dsp:txXfrm>
    </dsp:sp>
    <dsp:sp modelId="{F2387FFE-EAF3-734C-8F4B-B289C2BDD5B1}">
      <dsp:nvSpPr>
        <dsp:cNvPr id="0" name=""/>
        <dsp:cNvSpPr/>
      </dsp:nvSpPr>
      <dsp:spPr>
        <a:xfrm rot="16200000">
          <a:off x="1777804" y="2776631"/>
          <a:ext cx="2357414" cy="235741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Spatial Database</a:t>
          </a:r>
          <a:endParaRPr lang="en-US" sz="2300" kern="1200" dirty="0"/>
        </a:p>
      </dsp:txBody>
      <dsp:txXfrm rot="5400000">
        <a:off x="2468275" y="2776631"/>
        <a:ext cx="1666943" cy="1666943"/>
      </dsp:txXfrm>
    </dsp:sp>
    <dsp:sp modelId="{B46E24DE-D728-144E-B832-538765665675}">
      <dsp:nvSpPr>
        <dsp:cNvPr id="0" name=""/>
        <dsp:cNvSpPr/>
      </dsp:nvSpPr>
      <dsp:spPr>
        <a:xfrm>
          <a:off x="3782695" y="2232193"/>
          <a:ext cx="813934" cy="70776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18A494-4FC4-1A43-B943-F3346C11C2B0}">
      <dsp:nvSpPr>
        <dsp:cNvPr id="0" name=""/>
        <dsp:cNvSpPr/>
      </dsp:nvSpPr>
      <dsp:spPr>
        <a:xfrm rot="10800000">
          <a:off x="3782695" y="2504412"/>
          <a:ext cx="813934" cy="70776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2191-50FC-E546-99A6-9C751088DD18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14538462"/>
            <a:gd name="adj2" fmla="val 16200000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959797-F51A-6445-A646-2D93F5D01E6A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12876923"/>
            <a:gd name="adj2" fmla="val 14538462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2C0276-67D9-1B4F-AE32-F7AB9A2B437B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11215385"/>
            <a:gd name="adj2" fmla="val 12876923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6C70CB-EBFD-E842-A3ED-6924A374C7C1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9553846"/>
            <a:gd name="adj2" fmla="val 11215385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B486FA-8DF2-B543-967C-5152B906968E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7892308"/>
            <a:gd name="adj2" fmla="val 9553846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04550E-1C2A-4540-A126-F3D7F41D808A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6230769"/>
            <a:gd name="adj2" fmla="val 7892308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1621C8-31A1-454C-8197-78BC609AFC74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4569231"/>
            <a:gd name="adj2" fmla="val 6230769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7FDF8A-D3D6-8C4B-8986-A174FC80EFAA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2907692"/>
            <a:gd name="adj2" fmla="val 4569231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D4A8BE-6D20-1C41-BFED-84BC34E3EB4F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1246154"/>
            <a:gd name="adj2" fmla="val 2907692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95C8EB-1F34-F543-BA64-2656C46DC4B7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21184615"/>
            <a:gd name="adj2" fmla="val 1246154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067638-E6E4-7948-9307-125736784D0F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19523077"/>
            <a:gd name="adj2" fmla="val 21184615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380C8C-48E1-904F-A3E1-44355BBB4064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17861538"/>
            <a:gd name="adj2" fmla="val 19523077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19D8E-DEB9-5D4D-8FBA-F8FC62EFF995}">
      <dsp:nvSpPr>
        <dsp:cNvPr id="0" name=""/>
        <dsp:cNvSpPr/>
      </dsp:nvSpPr>
      <dsp:spPr>
        <a:xfrm>
          <a:off x="1912760" y="367316"/>
          <a:ext cx="5318479" cy="5318479"/>
        </a:xfrm>
        <a:prstGeom prst="blockArc">
          <a:avLst>
            <a:gd name="adj1" fmla="val 16200000"/>
            <a:gd name="adj2" fmla="val 17861538"/>
            <a:gd name="adj3" fmla="val 21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1BF2EB-FBE2-274E-A1AC-95F0C6BB6C89}">
      <dsp:nvSpPr>
        <dsp:cNvPr id="0" name=""/>
        <dsp:cNvSpPr/>
      </dsp:nvSpPr>
      <dsp:spPr>
        <a:xfrm>
          <a:off x="4009429" y="2463986"/>
          <a:ext cx="1125140" cy="1125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iMarine</a:t>
          </a:r>
          <a:endParaRPr lang="en-US" sz="1800" b="1" kern="1200" dirty="0">
            <a:solidFill>
              <a:srgbClr val="FFFF00"/>
            </a:solidFill>
          </a:endParaRPr>
        </a:p>
      </dsp:txBody>
      <dsp:txXfrm>
        <a:off x="4174202" y="2628759"/>
        <a:ext cx="795594" cy="795594"/>
      </dsp:txXfrm>
    </dsp:sp>
    <dsp:sp modelId="{03C9FFC9-3746-4049-B753-6B0979B5398E}">
      <dsp:nvSpPr>
        <dsp:cNvPr id="0" name=""/>
        <dsp:cNvSpPr/>
      </dsp:nvSpPr>
      <dsp:spPr>
        <a:xfrm>
          <a:off x="4178200" y="1870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OBIS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4293541" y="117211"/>
        <a:ext cx="556916" cy="556916"/>
      </dsp:txXfrm>
    </dsp:sp>
    <dsp:sp modelId="{3A7B506C-892A-624C-86F3-2778B964C7F1}">
      <dsp:nvSpPr>
        <dsp:cNvPr id="0" name=""/>
        <dsp:cNvSpPr/>
      </dsp:nvSpPr>
      <dsp:spPr>
        <a:xfrm>
          <a:off x="5400834" y="303223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</a:rPr>
            <a:t>WoRMS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5516175" y="418564"/>
        <a:ext cx="556916" cy="556916"/>
      </dsp:txXfrm>
    </dsp:sp>
    <dsp:sp modelId="{2DC1F2CB-731A-974D-B672-5392222EB0C8}">
      <dsp:nvSpPr>
        <dsp:cNvPr id="0" name=""/>
        <dsp:cNvSpPr/>
      </dsp:nvSpPr>
      <dsp:spPr>
        <a:xfrm>
          <a:off x="6343377" y="1138243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</a:rPr>
            <a:t>WoRDS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6458718" y="1253584"/>
        <a:ext cx="556916" cy="556916"/>
      </dsp:txXfrm>
    </dsp:sp>
    <dsp:sp modelId="{84AF149C-78D8-F341-8735-503732220C0B}">
      <dsp:nvSpPr>
        <dsp:cNvPr id="0" name=""/>
        <dsp:cNvSpPr/>
      </dsp:nvSpPr>
      <dsp:spPr>
        <a:xfrm>
          <a:off x="6789904" y="2315638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GBIF</a:t>
          </a:r>
        </a:p>
      </dsp:txBody>
      <dsp:txXfrm>
        <a:off x="6905245" y="2430979"/>
        <a:ext cx="556916" cy="556916"/>
      </dsp:txXfrm>
    </dsp:sp>
    <dsp:sp modelId="{35B481F4-3858-C044-AFBB-69EE4F0AB839}">
      <dsp:nvSpPr>
        <dsp:cNvPr id="0" name=""/>
        <dsp:cNvSpPr/>
      </dsp:nvSpPr>
      <dsp:spPr>
        <a:xfrm>
          <a:off x="6638122" y="3565682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</a:rPr>
            <a:t>CoL</a:t>
          </a:r>
          <a:endParaRPr lang="en-US" sz="1600" b="1" kern="1200" dirty="0" smtClean="0">
            <a:solidFill>
              <a:srgbClr val="FFFF00"/>
            </a:solidFill>
          </a:endParaRPr>
        </a:p>
      </dsp:txBody>
      <dsp:txXfrm>
        <a:off x="6753463" y="3681023"/>
        <a:ext cx="556916" cy="556916"/>
      </dsp:txXfrm>
    </dsp:sp>
    <dsp:sp modelId="{7CE6649F-F714-654D-9BFA-DA93BC41A6AD}">
      <dsp:nvSpPr>
        <dsp:cNvPr id="0" name=""/>
        <dsp:cNvSpPr/>
      </dsp:nvSpPr>
      <dsp:spPr>
        <a:xfrm>
          <a:off x="5922801" y="4602003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ITIS</a:t>
          </a:r>
        </a:p>
      </dsp:txBody>
      <dsp:txXfrm>
        <a:off x="6038142" y="4717344"/>
        <a:ext cx="556916" cy="556916"/>
      </dsp:txXfrm>
    </dsp:sp>
    <dsp:sp modelId="{52EEE4D1-0B58-3A43-8FAC-0D7D26CBE3B5}">
      <dsp:nvSpPr>
        <dsp:cNvPr id="0" name=""/>
        <dsp:cNvSpPr/>
      </dsp:nvSpPr>
      <dsp:spPr>
        <a:xfrm>
          <a:off x="4807813" y="5187194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IRMNG</a:t>
          </a:r>
        </a:p>
      </dsp:txBody>
      <dsp:txXfrm>
        <a:off x="4923154" y="5302535"/>
        <a:ext cx="556916" cy="556916"/>
      </dsp:txXfrm>
    </dsp:sp>
    <dsp:sp modelId="{E75277A6-C402-D442-BF72-61F2CCA15696}">
      <dsp:nvSpPr>
        <dsp:cNvPr id="0" name=""/>
        <dsp:cNvSpPr/>
      </dsp:nvSpPr>
      <dsp:spPr>
        <a:xfrm>
          <a:off x="3548588" y="5187194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NCBI</a:t>
          </a:r>
        </a:p>
      </dsp:txBody>
      <dsp:txXfrm>
        <a:off x="3663929" y="5302535"/>
        <a:ext cx="556916" cy="556916"/>
      </dsp:txXfrm>
    </dsp:sp>
    <dsp:sp modelId="{2270C9C4-00F7-2344-8312-0E3E796C3560}">
      <dsp:nvSpPr>
        <dsp:cNvPr id="0" name=""/>
        <dsp:cNvSpPr/>
      </dsp:nvSpPr>
      <dsp:spPr>
        <a:xfrm>
          <a:off x="2433600" y="4602003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</a:rPr>
            <a:t>MyOcean</a:t>
          </a:r>
          <a:endParaRPr lang="en-US" sz="1600" b="1" kern="1200" dirty="0" smtClean="0">
            <a:solidFill>
              <a:srgbClr val="FFFF00"/>
            </a:solidFill>
          </a:endParaRPr>
        </a:p>
      </dsp:txBody>
      <dsp:txXfrm>
        <a:off x="2548941" y="4717344"/>
        <a:ext cx="556916" cy="556916"/>
      </dsp:txXfrm>
    </dsp:sp>
    <dsp:sp modelId="{939AFC3A-F47D-6C4C-9ED6-376285D71F48}">
      <dsp:nvSpPr>
        <dsp:cNvPr id="0" name=""/>
        <dsp:cNvSpPr/>
      </dsp:nvSpPr>
      <dsp:spPr>
        <a:xfrm>
          <a:off x="1718279" y="3565682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WOA</a:t>
          </a:r>
        </a:p>
      </dsp:txBody>
      <dsp:txXfrm>
        <a:off x="1833620" y="3681023"/>
        <a:ext cx="556916" cy="556916"/>
      </dsp:txXfrm>
    </dsp:sp>
    <dsp:sp modelId="{CE2AAC85-FAAA-6B43-8489-06AD0F332618}">
      <dsp:nvSpPr>
        <dsp:cNvPr id="0" name=""/>
        <dsp:cNvSpPr/>
      </dsp:nvSpPr>
      <dsp:spPr>
        <a:xfrm>
          <a:off x="1566496" y="2315638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</a:rPr>
            <a:t>EuroStat</a:t>
          </a:r>
          <a:endParaRPr lang="en-US" sz="1600" b="1" kern="1200" dirty="0" smtClean="0">
            <a:solidFill>
              <a:srgbClr val="FFFF00"/>
            </a:solidFill>
          </a:endParaRPr>
        </a:p>
      </dsp:txBody>
      <dsp:txXfrm>
        <a:off x="1681837" y="2430979"/>
        <a:ext cx="556916" cy="556916"/>
      </dsp:txXfrm>
    </dsp:sp>
    <dsp:sp modelId="{5C77D32C-FD51-AB49-9D88-8BF4AAD720AB}">
      <dsp:nvSpPr>
        <dsp:cNvPr id="0" name=""/>
        <dsp:cNvSpPr/>
      </dsp:nvSpPr>
      <dsp:spPr>
        <a:xfrm>
          <a:off x="2013023" y="1138243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</a:rPr>
            <a:t>Data.FAO</a:t>
          </a:r>
          <a:endParaRPr lang="en-US" sz="1600" b="1" kern="1200" dirty="0" smtClean="0">
            <a:solidFill>
              <a:srgbClr val="FFFF00"/>
            </a:solidFill>
          </a:endParaRPr>
        </a:p>
      </dsp:txBody>
      <dsp:txXfrm>
        <a:off x="2128364" y="1253584"/>
        <a:ext cx="556916" cy="556916"/>
      </dsp:txXfrm>
    </dsp:sp>
    <dsp:sp modelId="{5EF5A11B-DFA2-E34C-87B6-2F40916348D0}">
      <dsp:nvSpPr>
        <dsp:cNvPr id="0" name=""/>
        <dsp:cNvSpPr/>
      </dsp:nvSpPr>
      <dsp:spPr>
        <a:xfrm>
          <a:off x="2955566" y="303223"/>
          <a:ext cx="787598" cy="787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rgbClr val="FFFF00"/>
              </a:solidFill>
            </a:rPr>
            <a:t>…</a:t>
          </a:r>
          <a:endParaRPr lang="en-US" sz="1600" b="1" kern="1200" dirty="0" smtClean="0">
            <a:solidFill>
              <a:srgbClr val="FFFF00"/>
            </a:solidFill>
          </a:endParaRPr>
        </a:p>
      </dsp:txBody>
      <dsp:txXfrm>
        <a:off x="3070907" y="418564"/>
        <a:ext cx="556916" cy="556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6CD23-5DD3-8441-A686-C21CC7A92AE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91E97-9EF5-674A-83C8-B277DB5E69C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E55C3-2D3B-6041-BC6C-AB35C6988131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44C41-1239-B34E-8E59-FBA460B7300B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75D94-3D05-014B-BF56-741F72A87E98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iMarine Registries</a:t>
          </a:r>
        </a:p>
      </dsp:txBody>
      <dsp:txXfrm>
        <a:off x="3547939" y="1696120"/>
        <a:ext cx="1133721" cy="1133721"/>
      </dsp:txXfrm>
    </dsp:sp>
    <dsp:sp modelId="{D31FEFC0-DDA3-0C4A-ADAF-FEDD9961F691}">
      <dsp:nvSpPr>
        <dsp:cNvPr id="0" name=""/>
        <dsp:cNvSpPr/>
      </dsp:nvSpPr>
      <dsp:spPr>
        <a:xfrm>
          <a:off x="3410208" y="1079"/>
          <a:ext cx="1409183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smtClean="0"/>
            <a:t>Validation</a:t>
          </a:r>
          <a:endParaRPr lang="en-US" sz="1600" b="1" kern="1200" dirty="0"/>
        </a:p>
      </dsp:txBody>
      <dsp:txXfrm>
        <a:off x="3616578" y="165440"/>
        <a:ext cx="996443" cy="793605"/>
      </dsp:txXfrm>
    </dsp:sp>
    <dsp:sp modelId="{CE70E505-F287-1E45-8A30-BD92A48B318F}">
      <dsp:nvSpPr>
        <dsp:cNvPr id="0" name=""/>
        <dsp:cNvSpPr/>
      </dsp:nvSpPr>
      <dsp:spPr>
        <a:xfrm>
          <a:off x="5110946" y="1701817"/>
          <a:ext cx="1409183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smtClean="0"/>
            <a:t>Enriching</a:t>
          </a:r>
          <a:endParaRPr lang="en-US" sz="1200" b="1" kern="1200" dirty="0"/>
        </a:p>
      </dsp:txBody>
      <dsp:txXfrm>
        <a:off x="5317316" y="1866178"/>
        <a:ext cx="996443" cy="793605"/>
      </dsp:txXfrm>
    </dsp:sp>
    <dsp:sp modelId="{5EB3FB07-AB60-FE48-B23A-17A062719B44}">
      <dsp:nvSpPr>
        <dsp:cNvPr id="0" name=""/>
        <dsp:cNvSpPr/>
      </dsp:nvSpPr>
      <dsp:spPr>
        <a:xfrm>
          <a:off x="3410208" y="3402555"/>
          <a:ext cx="1409183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smtClean="0"/>
            <a:t>Processing</a:t>
          </a:r>
          <a:endParaRPr lang="en-US" sz="1600" b="1" kern="1200" dirty="0"/>
        </a:p>
      </dsp:txBody>
      <dsp:txXfrm>
        <a:off x="3616578" y="3566916"/>
        <a:ext cx="996443" cy="793605"/>
      </dsp:txXfrm>
    </dsp:sp>
    <dsp:sp modelId="{F0882F81-74EC-4340-B4F2-82A797771277}">
      <dsp:nvSpPr>
        <dsp:cNvPr id="0" name=""/>
        <dsp:cNvSpPr/>
      </dsp:nvSpPr>
      <dsp:spPr>
        <a:xfrm>
          <a:off x="1709470" y="1701817"/>
          <a:ext cx="1409183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smtClean="0"/>
            <a:t>Sharing</a:t>
          </a:r>
          <a:endParaRPr lang="en-US" sz="1600" b="1" kern="1200" dirty="0"/>
        </a:p>
      </dsp:txBody>
      <dsp:txXfrm>
        <a:off x="1915840" y="1866178"/>
        <a:ext cx="996443" cy="793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D693-6B11-694A-9118-8307981C78D8}">
      <dsp:nvSpPr>
        <dsp:cNvPr id="0" name=""/>
        <dsp:cNvSpPr/>
      </dsp:nvSpPr>
      <dsp:spPr>
        <a:xfrm>
          <a:off x="0" y="208389"/>
          <a:ext cx="5027595" cy="50275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B1BBE-F3A7-754D-81FB-D21913EB70C6}">
      <dsp:nvSpPr>
        <dsp:cNvPr id="0" name=""/>
        <dsp:cNvSpPr/>
      </dsp:nvSpPr>
      <dsp:spPr>
        <a:xfrm>
          <a:off x="2513797" y="208389"/>
          <a:ext cx="5865528" cy="50275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Statistical Manager</a:t>
          </a:r>
          <a:endParaRPr lang="en-US" sz="4200" b="1" kern="1200" dirty="0"/>
        </a:p>
      </dsp:txBody>
      <dsp:txXfrm>
        <a:off x="2513797" y="208389"/>
        <a:ext cx="2932764" cy="1508281"/>
      </dsp:txXfrm>
    </dsp:sp>
    <dsp:sp modelId="{31C3557B-45E8-C947-A334-C11C8D1203C1}">
      <dsp:nvSpPr>
        <dsp:cNvPr id="0" name=""/>
        <dsp:cNvSpPr/>
      </dsp:nvSpPr>
      <dsp:spPr>
        <a:xfrm>
          <a:off x="879830" y="1716671"/>
          <a:ext cx="3267933" cy="32679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65529-D670-CF46-8F0B-89549834A9CB}">
      <dsp:nvSpPr>
        <dsp:cNvPr id="0" name=""/>
        <dsp:cNvSpPr/>
      </dsp:nvSpPr>
      <dsp:spPr>
        <a:xfrm>
          <a:off x="2513797" y="1716671"/>
          <a:ext cx="5865528" cy="32679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i="1" kern="1200" dirty="0" err="1" smtClean="0"/>
            <a:t>Hadoop</a:t>
          </a:r>
          <a:endParaRPr lang="en-US" sz="4200" i="1" kern="1200" dirty="0"/>
        </a:p>
      </dsp:txBody>
      <dsp:txXfrm>
        <a:off x="2513797" y="1716671"/>
        <a:ext cx="2932764" cy="1508276"/>
      </dsp:txXfrm>
    </dsp:sp>
    <dsp:sp modelId="{AE77F4DF-6177-8B45-B486-8236820103B4}">
      <dsp:nvSpPr>
        <dsp:cNvPr id="0" name=""/>
        <dsp:cNvSpPr/>
      </dsp:nvSpPr>
      <dsp:spPr>
        <a:xfrm>
          <a:off x="1759659" y="3224948"/>
          <a:ext cx="1508277" cy="15082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49A8A-EF66-6841-8FD3-C7BF0EA6C43C}">
      <dsp:nvSpPr>
        <dsp:cNvPr id="0" name=""/>
        <dsp:cNvSpPr/>
      </dsp:nvSpPr>
      <dsp:spPr>
        <a:xfrm>
          <a:off x="2513797" y="3224948"/>
          <a:ext cx="5865528" cy="15082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i="1" kern="1200" dirty="0" smtClean="0"/>
            <a:t>R clusters</a:t>
          </a:r>
          <a:endParaRPr lang="en-US" sz="4200" i="1" kern="1200" dirty="0"/>
        </a:p>
      </dsp:txBody>
      <dsp:txXfrm>
        <a:off x="2513797" y="3224948"/>
        <a:ext cx="2932764" cy="1508277"/>
      </dsp:txXfrm>
    </dsp:sp>
    <dsp:sp modelId="{DCCB2E45-E93C-F545-A066-B63111BB06D5}">
      <dsp:nvSpPr>
        <dsp:cNvPr id="0" name=""/>
        <dsp:cNvSpPr/>
      </dsp:nvSpPr>
      <dsp:spPr>
        <a:xfrm>
          <a:off x="5446561" y="208389"/>
          <a:ext cx="2932764" cy="150828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Analysis/clustering/modeling</a:t>
          </a:r>
          <a:endParaRPr lang="en-US" sz="3000" b="1" kern="1200" dirty="0"/>
        </a:p>
      </dsp:txBody>
      <dsp:txXfrm>
        <a:off x="5446561" y="208389"/>
        <a:ext cx="2932764" cy="1508281"/>
      </dsp:txXfrm>
    </dsp:sp>
    <dsp:sp modelId="{8E0C36F5-9AC0-6349-9545-1BFA0BF04C0E}">
      <dsp:nvSpPr>
        <dsp:cNvPr id="0" name=""/>
        <dsp:cNvSpPr/>
      </dsp:nvSpPr>
      <dsp:spPr>
        <a:xfrm>
          <a:off x="5446561" y="1716671"/>
          <a:ext cx="2932764" cy="15082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i="1" kern="1200" dirty="0" err="1" smtClean="0"/>
            <a:t>MapReduce</a:t>
          </a:r>
          <a:endParaRPr lang="en-US" sz="3000" i="1" kern="1200" dirty="0"/>
        </a:p>
      </dsp:txBody>
      <dsp:txXfrm>
        <a:off x="5446561" y="1716671"/>
        <a:ext cx="2932764" cy="1508276"/>
      </dsp:txXfrm>
    </dsp:sp>
    <dsp:sp modelId="{9241AB04-7B67-1A49-9F6B-DD602FE8E14F}">
      <dsp:nvSpPr>
        <dsp:cNvPr id="0" name=""/>
        <dsp:cNvSpPr/>
      </dsp:nvSpPr>
      <dsp:spPr>
        <a:xfrm>
          <a:off x="5446561" y="3224948"/>
          <a:ext cx="2932764" cy="150827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i="1" kern="1200" dirty="0" smtClean="0"/>
            <a:t>Windows and Linux</a:t>
          </a:r>
          <a:endParaRPr lang="en-US" sz="3000" i="1" kern="1200" dirty="0"/>
        </a:p>
      </dsp:txBody>
      <dsp:txXfrm>
        <a:off x="5446561" y="3224948"/>
        <a:ext cx="2932764" cy="1508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2D7CA-B204-7548-ADD2-C071F6A4F8BB}">
      <dsp:nvSpPr>
        <dsp:cNvPr id="0" name=""/>
        <dsp:cNvSpPr/>
      </dsp:nvSpPr>
      <dsp:spPr>
        <a:xfrm>
          <a:off x="0" y="0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Landscape	 </a:t>
          </a:r>
          <a:endParaRPr lang="en-US" sz="3800" kern="1200" dirty="0"/>
        </a:p>
      </dsp:txBody>
      <dsp:txXfrm>
        <a:off x="1729676" y="0"/>
        <a:ext cx="6499923" cy="837568"/>
      </dsp:txXfrm>
    </dsp:sp>
    <dsp:sp modelId="{E6F50540-B8C2-0343-A69F-CED43DD317FD}">
      <dsp:nvSpPr>
        <dsp:cNvPr id="0" name=""/>
        <dsp:cNvSpPr/>
      </dsp:nvSpPr>
      <dsp:spPr>
        <a:xfrm>
          <a:off x="83756" y="83756"/>
          <a:ext cx="1645920" cy="6700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E9A1B1-DB4E-C64F-9037-299C94EB8FD3}">
      <dsp:nvSpPr>
        <dsp:cNvPr id="0" name=""/>
        <dsp:cNvSpPr/>
      </dsp:nvSpPr>
      <dsp:spPr>
        <a:xfrm>
          <a:off x="0" y="921325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D4Science e-Infrastructure</a:t>
          </a:r>
          <a:endParaRPr lang="en-US" sz="3800" kern="1200" dirty="0"/>
        </a:p>
      </dsp:txBody>
      <dsp:txXfrm>
        <a:off x="1729676" y="921325"/>
        <a:ext cx="6499923" cy="837568"/>
      </dsp:txXfrm>
    </dsp:sp>
    <dsp:sp modelId="{C7384AA4-A34A-2D4F-86C0-7CDE38136884}">
      <dsp:nvSpPr>
        <dsp:cNvPr id="0" name=""/>
        <dsp:cNvSpPr/>
      </dsp:nvSpPr>
      <dsp:spPr>
        <a:xfrm>
          <a:off x="83756" y="1005082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/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6C22E5-6781-3C43-ABA0-6E6FA3C97FA0}">
      <dsp:nvSpPr>
        <dsp:cNvPr id="0" name=""/>
        <dsp:cNvSpPr/>
      </dsp:nvSpPr>
      <dsp:spPr>
        <a:xfrm>
          <a:off x="0" y="1842650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gCube</a:t>
          </a:r>
          <a:r>
            <a:rPr lang="en-US" sz="3800" kern="1200" dirty="0" smtClean="0"/>
            <a:t> Framework</a:t>
          </a:r>
          <a:endParaRPr lang="en-US" sz="3800" kern="1200" dirty="0"/>
        </a:p>
      </dsp:txBody>
      <dsp:txXfrm>
        <a:off x="1729676" y="1842650"/>
        <a:ext cx="6499923" cy="837568"/>
      </dsp:txXfrm>
    </dsp:sp>
    <dsp:sp modelId="{43852540-EC82-C74E-8872-404E92581FEE}">
      <dsp:nvSpPr>
        <dsp:cNvPr id="0" name=""/>
        <dsp:cNvSpPr/>
      </dsp:nvSpPr>
      <dsp:spPr>
        <a:xfrm>
          <a:off x="83756" y="1926407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BDC34C-ACB5-E746-B9F3-96FA8C21D6D6}">
      <dsp:nvSpPr>
        <dsp:cNvPr id="0" name=""/>
        <dsp:cNvSpPr/>
      </dsp:nvSpPr>
      <dsp:spPr>
        <a:xfrm>
          <a:off x="0" y="2763975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gCube</a:t>
          </a:r>
          <a:r>
            <a:rPr lang="en-US" sz="3800" kern="1200" dirty="0" smtClean="0"/>
            <a:t> Apps</a:t>
          </a:r>
          <a:endParaRPr lang="en-US" sz="3800" kern="1200" dirty="0"/>
        </a:p>
      </dsp:txBody>
      <dsp:txXfrm>
        <a:off x="1729676" y="2763975"/>
        <a:ext cx="6499923" cy="837568"/>
      </dsp:txXfrm>
    </dsp:sp>
    <dsp:sp modelId="{A7C6B0DF-C4C3-574A-A346-616B56643854}">
      <dsp:nvSpPr>
        <dsp:cNvPr id="0" name=""/>
        <dsp:cNvSpPr/>
      </dsp:nvSpPr>
      <dsp:spPr>
        <a:xfrm>
          <a:off x="83756" y="2847732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/>
          </a:blip>
          <a:srcRect/>
          <a:stretch>
            <a:fillRect t="-48000" b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66096-F616-D540-9551-71669259B4C5}">
      <dsp:nvSpPr>
        <dsp:cNvPr id="0" name=""/>
        <dsp:cNvSpPr/>
      </dsp:nvSpPr>
      <dsp:spPr>
        <a:xfrm>
          <a:off x="0" y="3685300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Discussion</a:t>
          </a:r>
          <a:endParaRPr lang="en-US" sz="3800" kern="1200" dirty="0"/>
        </a:p>
      </dsp:txBody>
      <dsp:txXfrm>
        <a:off x="1729676" y="3685300"/>
        <a:ext cx="6499923" cy="837568"/>
      </dsp:txXfrm>
    </dsp:sp>
    <dsp:sp modelId="{4116BC20-BF90-234E-9D92-8DC40A2850E0}">
      <dsp:nvSpPr>
        <dsp:cNvPr id="0" name=""/>
        <dsp:cNvSpPr/>
      </dsp:nvSpPr>
      <dsp:spPr>
        <a:xfrm>
          <a:off x="83756" y="3769057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/>
          </a:blip>
          <a:srcRect/>
          <a:stretch>
            <a:fillRect t="-39000" b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8136-3DE2-7646-8929-C134C86DFCD0}">
      <dsp:nvSpPr>
        <dsp:cNvPr id="0" name=""/>
        <dsp:cNvSpPr/>
      </dsp:nvSpPr>
      <dsp:spPr>
        <a:xfrm>
          <a:off x="0" y="0"/>
          <a:ext cx="6928338" cy="1078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Management and interpretation of biological and ecological data in the environment</a:t>
          </a:r>
          <a:endParaRPr lang="en-US" sz="2000" kern="1200" dirty="0"/>
        </a:p>
      </dsp:txBody>
      <dsp:txXfrm>
        <a:off x="1493540" y="0"/>
        <a:ext cx="5434797" cy="1078725"/>
      </dsp:txXfrm>
    </dsp:sp>
    <dsp:sp modelId="{F30F4CF1-8998-764B-A4FA-C895550E74AC}">
      <dsp:nvSpPr>
        <dsp:cNvPr id="0" name=""/>
        <dsp:cNvSpPr/>
      </dsp:nvSpPr>
      <dsp:spPr>
        <a:xfrm>
          <a:off x="107872" y="309732"/>
          <a:ext cx="1385667" cy="45926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FD14C7-CE98-3C4C-BAC9-B7971ABE13EB}">
      <dsp:nvSpPr>
        <dsp:cNvPr id="0" name=""/>
        <dsp:cNvSpPr/>
      </dsp:nvSpPr>
      <dsp:spPr>
        <a:xfrm>
          <a:off x="0" y="1186598"/>
          <a:ext cx="6928338" cy="1078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Complete full life-cycle data framework, from observational data to aggregated data repositories enriched with validation and analytical tools</a:t>
          </a:r>
          <a:endParaRPr lang="en-US" sz="2000" kern="1200" dirty="0"/>
        </a:p>
      </dsp:txBody>
      <dsp:txXfrm>
        <a:off x="1493540" y="1186598"/>
        <a:ext cx="5434797" cy="1078725"/>
      </dsp:txXfrm>
    </dsp:sp>
    <dsp:sp modelId="{95390F30-BA42-894D-8D9F-5629F5B33B7E}">
      <dsp:nvSpPr>
        <dsp:cNvPr id="0" name=""/>
        <dsp:cNvSpPr/>
      </dsp:nvSpPr>
      <dsp:spPr>
        <a:xfrm>
          <a:off x="107872" y="1294470"/>
          <a:ext cx="1385667" cy="8629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t="25839" b="2583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778766-AB74-464A-BDE0-79EAFCA3DDB8}">
      <dsp:nvSpPr>
        <dsp:cNvPr id="0" name=""/>
        <dsp:cNvSpPr/>
      </dsp:nvSpPr>
      <dsp:spPr>
        <a:xfrm>
          <a:off x="0" y="2400250"/>
          <a:ext cx="6928338" cy="1078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Storage and interpretation of geospatial explicit information, including WPS processing</a:t>
          </a:r>
          <a:endParaRPr lang="en-US" sz="2000" kern="1200" dirty="0"/>
        </a:p>
      </dsp:txBody>
      <dsp:txXfrm>
        <a:off x="1493540" y="2400250"/>
        <a:ext cx="5434797" cy="1078725"/>
      </dsp:txXfrm>
    </dsp:sp>
    <dsp:sp modelId="{65100D42-01A9-9A45-BB86-7985A7E64D89}">
      <dsp:nvSpPr>
        <dsp:cNvPr id="0" name=""/>
        <dsp:cNvSpPr/>
      </dsp:nvSpPr>
      <dsp:spPr>
        <a:xfrm>
          <a:off x="107872" y="2481069"/>
          <a:ext cx="1385667" cy="8629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t="25351" b="2535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F698E2-F85E-D94E-AB5F-961EC37823AF}">
      <dsp:nvSpPr>
        <dsp:cNvPr id="0" name=""/>
        <dsp:cNvSpPr/>
      </dsp:nvSpPr>
      <dsp:spPr>
        <a:xfrm>
          <a:off x="0" y="3559794"/>
          <a:ext cx="6928338" cy="1078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Flexible sharing, storage, reporting, search and retrieval, aggregation and projection facilities</a:t>
          </a:r>
          <a:endParaRPr lang="en-US" sz="2000" kern="1200" dirty="0"/>
        </a:p>
      </dsp:txBody>
      <dsp:txXfrm>
        <a:off x="1493540" y="3559794"/>
        <a:ext cx="5434797" cy="1078725"/>
      </dsp:txXfrm>
    </dsp:sp>
    <dsp:sp modelId="{25E7F0F8-8DD4-8745-9847-279013A136A5}">
      <dsp:nvSpPr>
        <dsp:cNvPr id="0" name=""/>
        <dsp:cNvSpPr/>
      </dsp:nvSpPr>
      <dsp:spPr>
        <a:xfrm>
          <a:off x="107872" y="3667667"/>
          <a:ext cx="1385667" cy="8629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/>
          </a:blip>
          <a:srcRect/>
          <a:stretch>
            <a:fillRect t="25530" b="2553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44239-C5D3-4941-8BB9-A3F065F9A20D}" type="datetimeFigureOut">
              <a:rPr lang="en-US"/>
              <a:pPr/>
              <a:t>13/01/14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986AA9-665C-1941-8E8B-1D5232E81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59CF00-7A2E-F342-9C4C-12F8E4E4F54F}" type="datetimeFigureOut">
              <a:rPr lang="en-US"/>
              <a:pPr/>
              <a:t>13/01/14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E4439-DFDE-014E-AA7D-0D91273E3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2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“Visionary leaders articulate where a group is going, but not how it will get there – setting people free to innovate, experiment, take calculated risks,” - Wall Street Journal stories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38B31B7-4B97-CD4F-BD09-4ABD184ACA69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D4Science infrastructure: set of Generic and Domain/Goal Specific Services and Technologies configured to satisfy also a number of non-functional requirements for being scalable, fault-tolerant, secure, redundant, ….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A659C5B-860F-9D41-BAB4-DE17BA3ECEBF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D306B5A-EE8A-4F4B-91E6-96E4D1131A46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Use of all resources is regulated by policies, enforced by procedures, documented via guidelines and implemented exploiting standards. 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12F70BB-E231-9A4E-99EF-54FCA41BB2BF}" type="slidenum">
              <a:rPr lang="it-IT"/>
              <a:pPr eaLnBrk="1" hangingPunct="1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These bundles also aids communicating and disseminating the iMarine outcomes.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D9491F6-E69A-8B4F-A31F-C95955912A43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86728-20A1-4312-94E6-786F1FB2DDE7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86728-20A1-4312-94E6-786F1FB2DDE7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86728-20A1-4312-94E6-786F1FB2DDE7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5322"/>
            <a:ext cx="7772400" cy="1214896"/>
          </a:xfrm>
        </p:spPr>
        <p:txBody>
          <a:bodyPr/>
          <a:lstStyle>
            <a:lvl1pPr>
              <a:defRPr>
                <a:solidFill>
                  <a:srgbClr val="121C4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15618"/>
            <a:ext cx="6400800" cy="1448431"/>
          </a:xfrm>
        </p:spPr>
        <p:txBody>
          <a:bodyPr/>
          <a:lstStyle>
            <a:lvl1pPr marL="0" indent="0" algn="ctr">
              <a:buNone/>
              <a:defRPr>
                <a:solidFill>
                  <a:srgbClr val="4090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it-IT" dirty="0" smtClean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DE0BCE-73C2-2E42-96F1-0BF121A3343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4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B3DF2F-1D86-FC40-94B6-3E7A70F13B4B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6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655053"/>
            <a:ext cx="2057400" cy="547111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55053"/>
            <a:ext cx="6019800" cy="547111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7002F-C867-2D4F-9BA5-92AD54C77702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2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600" smtClean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8021638" y="6538913"/>
            <a:ext cx="814387" cy="301625"/>
          </a:xfrm>
        </p:spPr>
        <p:txBody>
          <a:bodyPr/>
          <a:lstStyle>
            <a:lvl1pPr>
              <a:defRPr/>
            </a:lvl1pPr>
          </a:lstStyle>
          <a:p>
            <a:fld id="{02E683D9-8CC2-804F-8686-C1E9F10CDC8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64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645BF0-0DC9-6242-A6B3-064FC07A636A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9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681790"/>
            <a:ext cx="4038600" cy="54443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81790"/>
            <a:ext cx="4038600" cy="54443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63195-7032-704F-8245-DCD1FF1CD479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6795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319323"/>
            <a:ext cx="4040188" cy="4870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679561"/>
            <a:ext cx="419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319323"/>
            <a:ext cx="4191501" cy="4870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D717CD-2448-DF43-9EFD-E6698B181D5B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3A8CE3-95AD-4D4E-A573-52CAD5C6DBDB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1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DF5218-2F93-D748-9643-E840E679811B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 userDrawn="1"/>
        </p:nvSpPr>
        <p:spPr bwMode="auto">
          <a:xfrm>
            <a:off x="457200" y="0"/>
            <a:ext cx="8378825" cy="427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5429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754298"/>
            <a:ext cx="5111750" cy="5542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916349"/>
            <a:ext cx="3008313" cy="43801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274204-8357-374F-9D38-DE8A08332113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 smtClean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9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F52FB-9EAC-3E45-96CB-F1978EFF00F0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378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681038"/>
            <a:ext cx="83788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07350" y="6538913"/>
            <a:ext cx="828675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DEFF7"/>
                </a:solidFill>
              </a:defRPr>
            </a:lvl1pPr>
          </a:lstStyle>
          <a:p>
            <a:fld id="{A3B41216-B81B-FE4F-862A-E830D7A6C755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790700" y="6538913"/>
            <a:ext cx="6122988" cy="301625"/>
          </a:xfrm>
          <a:prstGeom prst="rect">
            <a:avLst/>
          </a:prstGeom>
        </p:spPr>
        <p:txBody>
          <a:bodyPr anchor="ctr"/>
          <a:lstStyle>
            <a:lvl1pPr algn="ctr">
              <a:defRPr sz="160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5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21C48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21C48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21C48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21C48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21C48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hyperlink" Target="http://www.i-marine.eu" TargetMode="External"/><Relationship Id="rId8" Type="http://schemas.openxmlformats.org/officeDocument/2006/relationships/hyperlink" Target="http://www.gcube-system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02/cpe.303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-marine.eu/index.php/Catalogue:Applications%23GeosCube" TargetMode="External"/><Relationship Id="rId4" Type="http://schemas.openxmlformats.org/officeDocument/2006/relationships/hyperlink" Target="http://wiki.i-marine.eu/index.php/Geospatial_cluster" TargetMode="External"/><Relationship Id="rId5" Type="http://schemas.openxmlformats.org/officeDocument/2006/relationships/hyperlink" Target="http://gcube.wiki.gcube-system.org/gcube/index.php/Geospatial_Data_Processing" TargetMode="External"/><Relationship Id="rId6" Type="http://schemas.openxmlformats.org/officeDocument/2006/relationships/hyperlink" Target="http://wiki.i-marine.eu/index.php/OGC/ISO_Publishing_guidelines_for_Data_and_Services_Providers" TargetMode="External"/><Relationship Id="rId7" Type="http://schemas.openxmlformats.org/officeDocument/2006/relationships/hyperlink" Target="http://wiki.i-marine.eu/index.php/OGC_OWS_Context_1.0_Guidelines" TargetMode="External"/><Relationship Id="rId8" Type="http://schemas.openxmlformats.org/officeDocument/2006/relationships/hyperlink" Target="https://gcube.wiki.gcube-system.org/gcube/index.php/Environmental_Servic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ortal.opengeospatial.org/files/?artifact_id=51860&amp;version=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963613" y="2919413"/>
            <a:ext cx="6808787" cy="1216025"/>
          </a:xfrm>
        </p:spPr>
        <p:txBody>
          <a:bodyPr/>
          <a:lstStyle/>
          <a:p>
            <a:pPr algn="ctr" eaLnBrk="1" hangingPunct="1"/>
            <a:r>
              <a:rPr lang="en-US">
                <a:latin typeface="Calibri" charset="0"/>
                <a:ea typeface="MS PGothic" charset="0"/>
              </a:rPr>
              <a:t>iMarine: Accessing and Managing Biodiversity Data</a:t>
            </a:r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371600" y="5094288"/>
            <a:ext cx="6400800" cy="11541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GB" dirty="0" smtClean="0">
                <a:cs typeface="ＭＳ Ｐゴシック" charset="0"/>
              </a:rPr>
              <a:t>Pasquale Pagano (CNR)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1800" dirty="0" smtClean="0">
                <a:cs typeface="ＭＳ Ｐゴシック" charset="0"/>
              </a:rPr>
              <a:t>iMarine Technical Director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1800" dirty="0" err="1">
                <a:cs typeface="ＭＳ Ｐゴシック" charset="0"/>
              </a:rPr>
              <a:t>p</a:t>
            </a:r>
            <a:r>
              <a:rPr lang="en-GB" sz="1800" dirty="0" err="1" smtClean="0">
                <a:cs typeface="ＭＳ Ｐゴシック" charset="0"/>
              </a:rPr>
              <a:t>asquale.pagano@isti.cnr.it</a:t>
            </a:r>
            <a:endParaRPr lang="en-GB" sz="1800" dirty="0" smtClean="0"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963988"/>
            <a:ext cx="22621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Virtual Research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9149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>
                <a:cs typeface="ＭＳ Ｐゴシック" charset="0"/>
              </a:rPr>
              <a:t>iMarine is user-centric and workflow-oriented thanks to the gCube VRE technology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>
              <a:cs typeface="ＭＳ Ｐゴシック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chemeClr val="tx2"/>
                </a:solidFill>
                <a:cs typeface="ＭＳ Ｐゴシック" charset="0"/>
              </a:rPr>
              <a:t>Virtual Research Environment </a:t>
            </a:r>
            <a:r>
              <a:rPr lang="en-GB" dirty="0" smtClean="0">
                <a:cs typeface="ＭＳ Ｐゴシック" charset="0"/>
              </a:rPr>
              <a:t>(VRE) is</a:t>
            </a:r>
            <a:r>
              <a:rPr lang="en-US" dirty="0" smtClean="0">
                <a:cs typeface="ＭＳ Ｐゴシック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a </a:t>
            </a:r>
            <a:r>
              <a:rPr lang="en-US" b="1" dirty="0" smtClean="0">
                <a:cs typeface="ＭＳ Ｐゴシック" charset="0"/>
              </a:rPr>
              <a:t>distributed and </a:t>
            </a:r>
            <a:r>
              <a:rPr lang="en-GB" b="1" dirty="0" smtClean="0">
                <a:cs typeface="ＭＳ Ｐゴシック" charset="0"/>
              </a:rPr>
              <a:t>dynamically created </a:t>
            </a:r>
            <a:r>
              <a:rPr lang="en-GB" dirty="0" smtClean="0">
                <a:cs typeface="ＭＳ Ｐゴシック" charset="0"/>
              </a:rPr>
              <a:t>environment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 charset="0"/>
              </a:rPr>
              <a:t>where </a:t>
            </a:r>
            <a:r>
              <a:rPr lang="en-GB" b="1" dirty="0" smtClean="0">
                <a:cs typeface="ＭＳ Ｐゴシック" charset="0"/>
              </a:rPr>
              <a:t>subset of</a:t>
            </a:r>
            <a:r>
              <a:rPr lang="en-GB" dirty="0" smtClean="0">
                <a:cs typeface="ＭＳ Ｐゴシック" charset="0"/>
              </a:rPr>
              <a:t> data, services, computational, and storage </a:t>
            </a:r>
            <a:r>
              <a:rPr lang="en-GB" b="1" dirty="0" smtClean="0">
                <a:cs typeface="ＭＳ Ｐゴシック" charset="0"/>
              </a:rPr>
              <a:t>resources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cs typeface="ＭＳ Ｐゴシック" charset="0"/>
              </a:rPr>
              <a:t>regulated by </a:t>
            </a:r>
            <a:r>
              <a:rPr lang="en-GB" b="1" dirty="0">
                <a:cs typeface="ＭＳ Ｐゴシック" charset="0"/>
              </a:rPr>
              <a:t>tailored </a:t>
            </a:r>
            <a:r>
              <a:rPr lang="en-GB" b="1" dirty="0" smtClean="0">
                <a:cs typeface="ＭＳ Ｐゴシック" charset="0"/>
              </a:rPr>
              <a:t>policies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 charset="0"/>
              </a:rPr>
              <a:t>are </a:t>
            </a:r>
            <a:r>
              <a:rPr lang="en-GB" b="1" dirty="0" smtClean="0">
                <a:cs typeface="ＭＳ Ｐゴシック" charset="0"/>
              </a:rPr>
              <a:t>assigned to a subset of users </a:t>
            </a:r>
            <a:r>
              <a:rPr lang="en-GB" dirty="0" smtClean="0">
                <a:cs typeface="ＭＳ Ｐゴシック" charset="0"/>
              </a:rPr>
              <a:t>via interfaces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 charset="0"/>
              </a:rPr>
              <a:t>for a </a:t>
            </a:r>
            <a:r>
              <a:rPr lang="en-GB" b="1" dirty="0" smtClean="0">
                <a:cs typeface="ＭＳ Ｐゴシック" charset="0"/>
              </a:rPr>
              <a:t>limited timeframe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at </a:t>
            </a:r>
            <a:r>
              <a:rPr lang="en-US" b="1" dirty="0" smtClean="0">
                <a:cs typeface="ＭＳ Ｐゴシック" charset="0"/>
              </a:rPr>
              <a:t>little or no cost </a:t>
            </a:r>
            <a:r>
              <a:rPr lang="en-US" dirty="0" smtClean="0">
                <a:cs typeface="ＭＳ Ｐゴシック" charset="0"/>
              </a:rPr>
              <a:t>for the providers of </a:t>
            </a:r>
            <a:br>
              <a:rPr lang="en-US" dirty="0" smtClean="0">
                <a:cs typeface="ＭＳ Ｐゴシック" charset="0"/>
              </a:rPr>
            </a:br>
            <a:r>
              <a:rPr lang="en-US" dirty="0" smtClean="0">
                <a:cs typeface="ＭＳ Ｐゴシック" charset="0"/>
              </a:rPr>
              <a:t>the participatory data e-infrastructures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>
              <a:cs typeface="ＭＳ Ｐゴシック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it-IT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7475" y="5626100"/>
            <a:ext cx="8956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L. Candela, D. Castelli, P. Pagano (2013) Virtual Research Environments: An Overview and a Research Agenda. Data Science Journal, Vol. 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70" y="5695999"/>
            <a:ext cx="754795" cy="7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66" y="5822675"/>
            <a:ext cx="674716" cy="3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11" y="5314759"/>
            <a:ext cx="674716" cy="44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25" y="4254150"/>
            <a:ext cx="735573" cy="60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58" y="4224063"/>
            <a:ext cx="1713013" cy="1103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3750498" y="4456866"/>
            <a:ext cx="1124899" cy="882501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872498" y="4528933"/>
            <a:ext cx="907059" cy="634673"/>
          </a:xfrm>
          <a:prstGeom prst="leftRight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7" name="Curved Left Arrow 6"/>
          <p:cNvSpPr/>
          <p:nvPr/>
        </p:nvSpPr>
        <p:spPr>
          <a:xfrm rot="16510503">
            <a:off x="3684304" y="3834346"/>
            <a:ext cx="333019" cy="918861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03" y="5327781"/>
            <a:ext cx="606790" cy="70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rved Left Arrow 12"/>
          <p:cNvSpPr/>
          <p:nvPr/>
        </p:nvSpPr>
        <p:spPr>
          <a:xfrm rot="3614929">
            <a:off x="3825131" y="5184766"/>
            <a:ext cx="333019" cy="1055766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44841" y="5209288"/>
            <a:ext cx="1505972" cy="105456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35" y="4105358"/>
            <a:ext cx="754795" cy="7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69749" y="4571229"/>
            <a:ext cx="1109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Statistical</a:t>
            </a:r>
          </a:p>
          <a:p>
            <a:pPr algn="ctr"/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Manager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69" y="4998520"/>
            <a:ext cx="754795" cy="7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8883" y="5297104"/>
            <a:ext cx="1606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D4Science</a:t>
            </a:r>
          </a:p>
          <a:p>
            <a:pPr algn="ctr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Computational</a:t>
            </a:r>
          </a:p>
          <a:p>
            <a:pPr algn="ctr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Facilities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2549" y="5695909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haring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6921" y="3800363"/>
            <a:ext cx="1920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Setup and execution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</a:t>
            </a:r>
            <a:r>
              <a:rPr lang="en-GB" dirty="0" smtClean="0"/>
              <a:t>Manager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681038"/>
            <a:ext cx="8378825" cy="3405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Statistical Manager </a:t>
            </a:r>
            <a:r>
              <a:rPr lang="en-GB" dirty="0"/>
              <a:t>is a set of web services that aim to: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Help scientists in performing biological or climate analyses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Supply </a:t>
            </a:r>
            <a:r>
              <a:rPr lang="en-GB" i="1" dirty="0"/>
              <a:t>precooked</a:t>
            </a:r>
            <a:r>
              <a:rPr lang="en-GB" dirty="0"/>
              <a:t> state-of-the-art algorithms </a:t>
            </a:r>
            <a:r>
              <a:rPr lang="en-GB" b="1" dirty="0"/>
              <a:t>as-a-Service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Perform calculations by using Cloud Computing </a:t>
            </a:r>
            <a:r>
              <a:rPr lang="en-GB" dirty="0" smtClean="0"/>
              <a:t>approaches in </a:t>
            </a:r>
            <a:r>
              <a:rPr lang="en-GB" dirty="0"/>
              <a:t>a transparent way to the users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Share input, results, parameters and comments with colleagues by means of Virtual Research Environment in the D4Science e-Infrastructure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87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3" grpId="0" animBg="1"/>
      <p:bldP spid="8" grpId="0" animBg="1"/>
      <p:bldP spid="9" grpId="0"/>
      <p:bldP spid="4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9" t="44975" r="1229"/>
          <a:stretch/>
        </p:blipFill>
        <p:spPr>
          <a:xfrm>
            <a:off x="0" y="532549"/>
            <a:ext cx="9143999" cy="61295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A8CE3-95AD-4D4E-A573-52CAD5C6DBD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5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t="46169" r="1982" b="2289"/>
          <a:stretch/>
        </p:blipFill>
        <p:spPr>
          <a:xfrm>
            <a:off x="0" y="846162"/>
            <a:ext cx="9149110" cy="5199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</a:t>
            </a:r>
            <a:r>
              <a:rPr lang="en-GB" dirty="0" smtClean="0"/>
              <a:t>Work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A8CE3-95AD-4D4E-A573-52CAD5C6DBD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80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Manager in </a:t>
            </a:r>
            <a:r>
              <a:rPr lang="en-GB" dirty="0" smtClean="0"/>
              <a:t>D4Science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Statistical Manager </a:t>
            </a:r>
            <a:r>
              <a:rPr lang="en-GB" dirty="0"/>
              <a:t>distributed computations may run on the D4Science Infrastructure: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D4Science </a:t>
            </a:r>
            <a:r>
              <a:rPr lang="en-GB" b="1" dirty="0" smtClean="0"/>
              <a:t>WNs </a:t>
            </a:r>
            <a:r>
              <a:rPr lang="en-GB" dirty="0"/>
              <a:t>are </a:t>
            </a:r>
            <a:r>
              <a:rPr lang="en-GB" dirty="0" smtClean="0"/>
              <a:t>VMs equipped </a:t>
            </a:r>
            <a:r>
              <a:rPr lang="en-GB" dirty="0"/>
              <a:t>with the gCube Container running the gCube Executor Web Service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Executables</a:t>
            </a:r>
            <a:r>
              <a:rPr lang="en-GB" dirty="0"/>
              <a:t> and Input are remote downloaded (</a:t>
            </a:r>
            <a:r>
              <a:rPr lang="en-GB" b="1" dirty="0" err="1"/>
              <a:t>MongoDB</a:t>
            </a:r>
            <a:r>
              <a:rPr lang="en-GB" dirty="0"/>
              <a:t> and </a:t>
            </a:r>
            <a:r>
              <a:rPr lang="en-GB" b="1" dirty="0" err="1"/>
              <a:t>Postgresql</a:t>
            </a:r>
            <a:r>
              <a:rPr lang="en-GB" dirty="0"/>
              <a:t>)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Tasks queue is implemented trough Messaging </a:t>
            </a:r>
            <a:r>
              <a:rPr lang="en-GB" dirty="0" smtClean="0"/>
              <a:t>(</a:t>
            </a:r>
            <a:r>
              <a:rPr lang="en-GB" b="1" dirty="0" err="1" smtClean="0"/>
              <a:t>ActiveMQ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98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Manager  &amp; </a:t>
            </a:r>
            <a:r>
              <a:rPr lang="en-GB" dirty="0" smtClean="0"/>
              <a:t>DIRAC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1039"/>
            <a:ext cx="8378825" cy="210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</a:t>
            </a:r>
            <a:r>
              <a:rPr lang="en-GB" sz="2800" b="1" dirty="0"/>
              <a:t>Statistical Manager </a:t>
            </a:r>
            <a:r>
              <a:rPr lang="en-GB" sz="2800" dirty="0" smtClean="0"/>
              <a:t>exploits the assigned D4Science WNs and </a:t>
            </a:r>
            <a:r>
              <a:rPr lang="en-GB" sz="2800" dirty="0"/>
              <a:t>additional nodes can be added by site managers </a:t>
            </a:r>
            <a:r>
              <a:rPr lang="en-GB" sz="2800" dirty="0" smtClean="0"/>
              <a:t>at any time by using a management control UI.</a:t>
            </a: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loud 5"/>
          <p:cNvSpPr/>
          <p:nvPr/>
        </p:nvSpPr>
        <p:spPr>
          <a:xfrm>
            <a:off x="232512" y="2486500"/>
            <a:ext cx="3934827" cy="38102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2512" y="2500953"/>
            <a:ext cx="148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D4Science</a:t>
            </a:r>
            <a:endParaRPr lang="en-GB" sz="2400" b="1" dirty="0"/>
          </a:p>
        </p:txBody>
      </p:sp>
      <p:pic>
        <p:nvPicPr>
          <p:cNvPr id="8" name="Picture 7" descr="Screen Shot 2013-12-11 at 15.4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39" y="4344382"/>
            <a:ext cx="1447143" cy="847467"/>
          </a:xfrm>
          <a:prstGeom prst="rect">
            <a:avLst/>
          </a:prstGeom>
        </p:spPr>
      </p:pic>
      <p:pic>
        <p:nvPicPr>
          <p:cNvPr id="9" name="Picture 8" descr="Screen Shot 2014-01-13 at 12.28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82" y="5191849"/>
            <a:ext cx="1409700" cy="1104900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>
            <a:off x="3809627" y="3846025"/>
            <a:ext cx="1851336" cy="49835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5660963" y="2128730"/>
            <a:ext cx="3175062" cy="2606922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/>
          <p:cNvSpPr/>
          <p:nvPr/>
        </p:nvSpPr>
        <p:spPr>
          <a:xfrm>
            <a:off x="5813363" y="4212280"/>
            <a:ext cx="3175062" cy="1959138"/>
          </a:xfrm>
          <a:prstGeom prst="clou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creen Shot 2014-01-13 at 12.30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9" y="2790605"/>
            <a:ext cx="920603" cy="883407"/>
          </a:xfrm>
          <a:prstGeom prst="rect">
            <a:avLst/>
          </a:prstGeom>
        </p:spPr>
      </p:pic>
      <p:pic>
        <p:nvPicPr>
          <p:cNvPr id="14" name="Picture 13" descr="Screen Shot 2014-01-13 at 12.31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51" y="4930767"/>
            <a:ext cx="981848" cy="81353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92170" y="3274525"/>
            <a:ext cx="881761" cy="813343"/>
            <a:chOff x="692170" y="3274525"/>
            <a:chExt cx="1139868" cy="1168587"/>
          </a:xfrm>
        </p:grpSpPr>
        <p:pic>
          <p:nvPicPr>
            <p:cNvPr id="15" name="Picture 14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7866" y="3006869"/>
            <a:ext cx="881761" cy="813343"/>
            <a:chOff x="692170" y="3274525"/>
            <a:chExt cx="1139868" cy="1168587"/>
          </a:xfrm>
        </p:grpSpPr>
        <p:pic>
          <p:nvPicPr>
            <p:cNvPr id="19" name="Picture 18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78731" y="3098375"/>
            <a:ext cx="881761" cy="813343"/>
            <a:chOff x="692170" y="3274525"/>
            <a:chExt cx="1139868" cy="1168587"/>
          </a:xfrm>
        </p:grpSpPr>
        <p:pic>
          <p:nvPicPr>
            <p:cNvPr id="22" name="Picture 21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63856" y="4240268"/>
            <a:ext cx="881761" cy="813343"/>
            <a:chOff x="692170" y="3274525"/>
            <a:chExt cx="1139868" cy="1168587"/>
          </a:xfrm>
        </p:grpSpPr>
        <p:pic>
          <p:nvPicPr>
            <p:cNvPr id="25" name="Picture 24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0010" y="4545068"/>
            <a:ext cx="881761" cy="813343"/>
            <a:chOff x="692170" y="3274525"/>
            <a:chExt cx="1139868" cy="1168587"/>
          </a:xfrm>
        </p:grpSpPr>
        <p:pic>
          <p:nvPicPr>
            <p:cNvPr id="28" name="Picture 27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68091" y="4851418"/>
            <a:ext cx="881761" cy="813343"/>
            <a:chOff x="692170" y="3274525"/>
            <a:chExt cx="1139868" cy="1168587"/>
          </a:xfrm>
        </p:grpSpPr>
        <p:pic>
          <p:nvPicPr>
            <p:cNvPr id="31" name="Picture 30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19539" y="2468612"/>
            <a:ext cx="653195" cy="493884"/>
            <a:chOff x="692170" y="3274525"/>
            <a:chExt cx="1139868" cy="1168587"/>
          </a:xfrm>
        </p:grpSpPr>
        <p:pic>
          <p:nvPicPr>
            <p:cNvPr id="37" name="Picture 36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06588" y="3305638"/>
            <a:ext cx="653195" cy="493884"/>
            <a:chOff x="692170" y="3274525"/>
            <a:chExt cx="1139868" cy="1168587"/>
          </a:xfrm>
        </p:grpSpPr>
        <p:pic>
          <p:nvPicPr>
            <p:cNvPr id="40" name="Picture 39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43695" y="4070059"/>
            <a:ext cx="653195" cy="493884"/>
            <a:chOff x="692170" y="3274525"/>
            <a:chExt cx="1139868" cy="1168587"/>
          </a:xfrm>
        </p:grpSpPr>
        <p:pic>
          <p:nvPicPr>
            <p:cNvPr id="43" name="Picture 42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25525" y="5093660"/>
            <a:ext cx="653195" cy="493884"/>
            <a:chOff x="692170" y="3274525"/>
            <a:chExt cx="1139868" cy="1168587"/>
          </a:xfrm>
        </p:grpSpPr>
        <p:pic>
          <p:nvPicPr>
            <p:cNvPr id="46" name="Picture 45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08136" y="4604476"/>
            <a:ext cx="653195" cy="493884"/>
            <a:chOff x="692170" y="3274525"/>
            <a:chExt cx="1139868" cy="1168587"/>
          </a:xfrm>
        </p:grpSpPr>
        <p:pic>
          <p:nvPicPr>
            <p:cNvPr id="49" name="Picture 48" descr="Screen Shot 2014-01-13 at 12.33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0" y="3274525"/>
              <a:ext cx="1028700" cy="1143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65720" y="3981447"/>
              <a:ext cx="666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WN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41682" y="3510998"/>
            <a:ext cx="1064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assign</a:t>
            </a:r>
            <a:endParaRPr lang="en-GB" sz="24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5216824" y="2255667"/>
            <a:ext cx="84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VRE1</a:t>
            </a:r>
            <a:endParaRPr lang="en-GB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591988" y="5940585"/>
            <a:ext cx="84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VRE2</a:t>
            </a:r>
            <a:endParaRPr lang="en-GB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05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Manager  &amp; </a:t>
            </a:r>
            <a:r>
              <a:rPr lang="en-GB" dirty="0" smtClean="0"/>
              <a:t>DIRAC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Requirements</a:t>
            </a:r>
          </a:p>
          <a:p>
            <a:pPr marL="800100" lvl="1" indent="-342900">
              <a:buFont typeface="Arial"/>
              <a:buChar char="•"/>
            </a:pPr>
            <a:endParaRPr lang="en-GB" dirty="0"/>
          </a:p>
          <a:p>
            <a:pPr marL="800100" lvl="1" indent="-342900">
              <a:buFont typeface="Arial"/>
              <a:buChar char="•"/>
            </a:pPr>
            <a:r>
              <a:rPr lang="en-GB" dirty="0"/>
              <a:t>Handling of credentials without X509 certificates ( username/password )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/>
              <a:t>Integration of Accounting and Monitoring</a:t>
            </a:r>
          </a:p>
          <a:p>
            <a:pPr>
              <a:buFont typeface="Arial"/>
              <a:buChar char="•"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Integration steps</a:t>
            </a:r>
          </a:p>
          <a:p>
            <a:pPr marL="800100" lvl="1" indent="-342900">
              <a:buFont typeface="Arial"/>
              <a:buChar char="•"/>
            </a:pPr>
            <a:endParaRPr lang="en-GB" dirty="0"/>
          </a:p>
          <a:p>
            <a:pPr marL="800100" lvl="1" indent="-342900">
              <a:buFont typeface="Arial"/>
              <a:buChar char="•"/>
            </a:pPr>
            <a:r>
              <a:rPr lang="en-GB" dirty="0"/>
              <a:t>Creation of a </a:t>
            </a:r>
            <a:r>
              <a:rPr lang="en-GB" dirty="0" smtClean="0"/>
              <a:t>D4Science WN VM </a:t>
            </a:r>
            <a:r>
              <a:rPr lang="en-GB" dirty="0"/>
              <a:t>and upload to a VM Repository to test image contextualization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/>
              <a:t>Integration of VM Scheduler API within </a:t>
            </a:r>
            <a:r>
              <a:rPr lang="en-GB" dirty="0" smtClean="0"/>
              <a:t>D4Science Infrastructure.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35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4840" y="12473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1863" y="1247775"/>
            <a:ext cx="6502400" cy="4525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endParaRPr lang="en-GB" sz="4000" dirty="0"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GB" sz="3600" dirty="0">
                <a:latin typeface="Calibri" pitchFamily="34" charset="0"/>
                <a:ea typeface="MS PGothic" pitchFamily="34" charset="-128"/>
                <a:cs typeface="+mn-cs"/>
                <a:hlinkClick r:id="rId7"/>
              </a:rPr>
              <a:t>www.i-marine.eu</a:t>
            </a:r>
            <a:endParaRPr lang="en-GB" sz="3600" dirty="0"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GB" sz="3600" dirty="0">
                <a:latin typeface="Calibri" pitchFamily="34" charset="0"/>
                <a:ea typeface="MS PGothic" pitchFamily="34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n-GB" sz="3600" dirty="0">
                <a:latin typeface="Calibri" pitchFamily="34" charset="0"/>
                <a:ea typeface="MS PGothic" pitchFamily="34" charset="-128"/>
                <a:cs typeface="+mn-cs"/>
                <a:hlinkClick r:id="rId8"/>
              </a:rPr>
              <a:t>i-marine.d4science.org</a:t>
            </a:r>
          </a:p>
          <a:p>
            <a:pPr algn="ctr">
              <a:defRPr/>
            </a:pPr>
            <a:endParaRPr lang="en-GB" sz="4000" dirty="0">
              <a:latin typeface="Calibri" pitchFamily="34" charset="0"/>
              <a:ea typeface="MS PGothic" pitchFamily="34" charset="-128"/>
              <a:cs typeface="+mn-cs"/>
              <a:hlinkClick r:id="rId8"/>
            </a:endParaRPr>
          </a:p>
          <a:p>
            <a:pPr algn="ctr">
              <a:defRPr/>
            </a:pPr>
            <a:endParaRPr lang="en-GB" sz="4000" dirty="0">
              <a:latin typeface="Calibri" pitchFamily="34" charset="0"/>
              <a:ea typeface="MS PGothic" pitchFamily="34" charset="-128"/>
              <a:cs typeface="+mn-cs"/>
              <a:hlinkClick r:id="rId8"/>
            </a:endParaRPr>
          </a:p>
          <a:p>
            <a:pPr algn="ctr">
              <a:defRPr/>
            </a:pPr>
            <a:endParaRPr lang="en-GB" sz="4000" dirty="0"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endParaRPr lang="en-GB" sz="4000" dirty="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Google Analytics iMarine portal</a:t>
            </a:r>
          </a:p>
        </p:txBody>
      </p:sp>
      <p:pic>
        <p:nvPicPr>
          <p:cNvPr id="6" name="Picture 5" descr="Screenshot 2013-10-11 09.3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Application Bundles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61820" y="1074625"/>
          <a:ext cx="6928338" cy="464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e 2"/>
          <p:cNvSpPr>
            <a:spLocks/>
          </p:cNvSpPr>
          <p:nvPr/>
        </p:nvSpPr>
        <p:spPr bwMode="auto">
          <a:xfrm>
            <a:off x="6799263" y="996950"/>
            <a:ext cx="830262" cy="4805363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83475" y="1035050"/>
            <a:ext cx="1660525" cy="4719638"/>
          </a:xfrm>
          <a:prstGeom prst="roundRect">
            <a:avLst>
              <a:gd name="adj" fmla="val 16667"/>
            </a:avLst>
          </a:prstGeom>
          <a:solidFill>
            <a:srgbClr val="306D9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A BUNDLE is a set of services and technologies grouped according to a family of related tasks for  achieving a common objective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MS PGothic" charset="0"/>
              </a:rPr>
              <a:t>Concepts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81038"/>
          <a:ext cx="8378825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E2E312-C20E-AF49-A870-7A7574F99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AE2E312-C20E-AF49-A870-7A7574F99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5F8FD6-D02C-A949-8A87-FF31FAA9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695F8FD6-D02C-A949-8A87-FF31FAA9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F1FD0-FC60-9E4C-A748-E7128DF5E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86F1FD0-FC60-9E4C-A748-E7128DF5E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074370-6CE2-3A4E-AB64-11EF10C12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5074370-6CE2-3A4E-AB64-11EF10C12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A7D4C9-A67D-3843-A6C7-99A91C85F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5A7D4C9-A67D-3843-A6C7-99A91C85F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B21DBF-ADBE-9C4C-B029-F4A4E7472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4FB21DBF-ADBE-9C4C-B029-F4A4E7472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BiolCube</a:t>
            </a:r>
            <a:r>
              <a:rPr lang="en-US" dirty="0" smtClean="0"/>
              <a:t> related </a:t>
            </a:r>
            <a:r>
              <a:rPr lang="en-US" dirty="0"/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W. Appeltans, P. Pissierssens, G. Coro, A. </a:t>
            </a:r>
            <a:r>
              <a:rPr lang="en-US" sz="1600" dirty="0" err="1" smtClean="0"/>
              <a:t>Italiano</a:t>
            </a:r>
            <a:r>
              <a:rPr lang="en-US" sz="1600" dirty="0" smtClean="0"/>
              <a:t>, P. Pagano, A. Ellenbroek, T. Webb (2013). </a:t>
            </a:r>
            <a:r>
              <a:rPr lang="en-US" sz="1600" b="1" dirty="0" err="1" smtClean="0"/>
              <a:t>Trendylyzer</a:t>
            </a:r>
            <a:r>
              <a:rPr lang="en-US" sz="1600" b="1" dirty="0" smtClean="0"/>
              <a:t>: a Long-Term Trend Analysis on </a:t>
            </a:r>
            <a:r>
              <a:rPr lang="en-US" sz="1600" b="1" dirty="0" err="1" smtClean="0"/>
              <a:t>Biogeographic</a:t>
            </a:r>
            <a:r>
              <a:rPr lang="en-US" sz="1600" b="1" dirty="0" smtClean="0"/>
              <a:t> Data</a:t>
            </a:r>
            <a:r>
              <a:rPr lang="en-US" sz="1600" dirty="0" smtClean="0"/>
              <a:t>, </a:t>
            </a:r>
            <a:r>
              <a:rPr lang="en-US" sz="1600" i="1" dirty="0" smtClean="0"/>
              <a:t>In Proceedings of the International Conference on Marine Data and Information Systems (IMDIS)</a:t>
            </a:r>
            <a:r>
              <a:rPr lang="en-US" sz="1600" dirty="0" smtClean="0"/>
              <a:t>. Lucca, Italy.</a:t>
            </a:r>
          </a:p>
          <a:p>
            <a:r>
              <a:rPr lang="en-US" sz="1600" dirty="0" smtClean="0"/>
              <a:t>L. Candela, D. Castelli, G. </a:t>
            </a:r>
            <a:r>
              <a:rPr lang="en-US" sz="1600" dirty="0" err="1" smtClean="0"/>
              <a:t>Coro,P</a:t>
            </a:r>
            <a:r>
              <a:rPr lang="en-US" sz="1600" dirty="0" smtClean="0"/>
              <a:t>. Pagano, F. Sinibaldi (2013) </a:t>
            </a:r>
            <a:r>
              <a:rPr lang="en-US" sz="1600" b="1" dirty="0" smtClean="0"/>
              <a:t>Species Distribution Modeling in the Cloud</a:t>
            </a:r>
            <a:r>
              <a:rPr lang="en-US" sz="1600" dirty="0" smtClean="0"/>
              <a:t>, </a:t>
            </a:r>
            <a:r>
              <a:rPr lang="en-US" sz="1600" i="1" dirty="0" smtClean="0"/>
              <a:t>Concurrency and Computation: Practice and Experience</a:t>
            </a:r>
            <a:r>
              <a:rPr lang="en-US" sz="1600" dirty="0" smtClean="0"/>
              <a:t>, Ed. Wiley (</a:t>
            </a:r>
            <a:r>
              <a:rPr lang="en-US" sz="1600" dirty="0" smtClean="0">
                <a:hlinkClick r:id="rId2"/>
              </a:rPr>
              <a:t>DOI: 10.1002/cpe.3030</a:t>
            </a:r>
            <a:r>
              <a:rPr lang="en-US" sz="1600" dirty="0" smtClean="0"/>
              <a:t>). </a:t>
            </a:r>
          </a:p>
          <a:p>
            <a:r>
              <a:rPr lang="en-US" sz="1600" dirty="0" smtClean="0"/>
              <a:t>D. Castelli, P. Pagano, G. Coro, F. Sinibaldi (2013) </a:t>
            </a:r>
            <a:r>
              <a:rPr lang="en-US" sz="1600" b="1" dirty="0" err="1" smtClean="0"/>
              <a:t>Modellazione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Nicchia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Ecologica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Specie Marine (Marine Species Ecological Niche </a:t>
            </a:r>
            <a:r>
              <a:rPr lang="en-US" sz="1600" b="1" dirty="0" err="1" smtClean="0"/>
              <a:t>Modelling</a:t>
            </a:r>
            <a:r>
              <a:rPr lang="en-US" sz="1600" b="1" dirty="0" smtClean="0"/>
              <a:t>)</a:t>
            </a:r>
            <a:r>
              <a:rPr lang="en-US" sz="1600" dirty="0" smtClean="0"/>
              <a:t>. In </a:t>
            </a:r>
            <a:r>
              <a:rPr lang="en-US" sz="1600" i="1" dirty="0" smtClean="0"/>
              <a:t>Le </a:t>
            </a:r>
            <a:r>
              <a:rPr lang="en-US" sz="1600" i="1" dirty="0" err="1" smtClean="0"/>
              <a:t>Tecnologie</a:t>
            </a:r>
            <a:r>
              <a:rPr lang="en-US" sz="1600" i="1" dirty="0" smtClean="0"/>
              <a:t> del CNR per </a:t>
            </a:r>
            <a:r>
              <a:rPr lang="en-US" sz="1600" i="1" dirty="0" err="1" smtClean="0"/>
              <a:t>il</a:t>
            </a:r>
            <a:r>
              <a:rPr lang="en-US" sz="1600" i="1" dirty="0" smtClean="0"/>
              <a:t> Mare (CNR Marine Technologies)</a:t>
            </a:r>
            <a:r>
              <a:rPr lang="en-US" sz="1600" dirty="0" smtClean="0"/>
              <a:t> pp. 140, Ed. CNR (Roma, Italy). </a:t>
            </a:r>
          </a:p>
          <a:p>
            <a:r>
              <a:rPr lang="en-US" sz="1600" dirty="0" smtClean="0"/>
              <a:t>D. Castelli, P. Pagano, L. Candela, G. Coro (2013). </a:t>
            </a:r>
            <a:r>
              <a:rPr lang="en-US" sz="1600" b="1" dirty="0" smtClean="0"/>
              <a:t>The iMarine Data Bonanza: Improving Data Discovery and Management through an Hybrid Data Infrastructure</a:t>
            </a:r>
            <a:r>
              <a:rPr lang="en-US" sz="1600" dirty="0" smtClean="0"/>
              <a:t>, In </a:t>
            </a:r>
            <a:r>
              <a:rPr lang="en-US" sz="1600" i="1" dirty="0" smtClean="0"/>
              <a:t>Proceedings of the International Conference on Marine Data and Information Systems (IMDIS)</a:t>
            </a:r>
            <a:r>
              <a:rPr lang="en-US" sz="1600" dirty="0" smtClean="0"/>
              <a:t>, Lucca. </a:t>
            </a:r>
          </a:p>
          <a:p>
            <a:r>
              <a:rPr lang="en-US" sz="1600" dirty="0" smtClean="0"/>
              <a:t>G. Coro, P. Pagano, A. Ellenbroek (2013) </a:t>
            </a:r>
            <a:r>
              <a:rPr lang="en-US" sz="1600" b="1" dirty="0" smtClean="0"/>
              <a:t>Combining Simulated Expert Knowledge with Neural Networks to Produce Ecological Niche Models for </a:t>
            </a:r>
            <a:r>
              <a:rPr lang="en-US" sz="1600" b="1" dirty="0" err="1" smtClean="0"/>
              <a:t>Latimeria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chalumnae</a:t>
            </a:r>
            <a:r>
              <a:rPr lang="en-US" sz="1600" dirty="0" smtClean="0"/>
              <a:t>, </a:t>
            </a:r>
            <a:r>
              <a:rPr lang="en-US" sz="1600" i="1" dirty="0" smtClean="0"/>
              <a:t>Ecological </a:t>
            </a:r>
            <a:r>
              <a:rPr lang="en-US" sz="1600" i="1" dirty="0" err="1" smtClean="0"/>
              <a:t>Modelling</a:t>
            </a:r>
            <a:r>
              <a:rPr lang="en-US" sz="1600" dirty="0" smtClean="0"/>
              <a:t>, DOI 10.1016/j.ecolmodel.2013.08.005, Ed. Elsevier. </a:t>
            </a:r>
          </a:p>
          <a:p>
            <a:r>
              <a:rPr lang="en-US" sz="1600" dirty="0" smtClean="0"/>
              <a:t>(Acknowledged in) R. </a:t>
            </a:r>
            <a:r>
              <a:rPr lang="en-US" sz="1600" dirty="0" err="1" smtClean="0"/>
              <a:t>Froese</a:t>
            </a:r>
            <a:r>
              <a:rPr lang="en-US" sz="1600" dirty="0" smtClean="0"/>
              <a:t>, J. Thorson, R. B. Reyes Jr. (2013) </a:t>
            </a:r>
            <a:r>
              <a:rPr lang="en-US" sz="1600" b="1" dirty="0" smtClean="0"/>
              <a:t>A Bayesian Approach to the estimation of length-weight relationships in fishes</a:t>
            </a:r>
            <a:r>
              <a:rPr lang="en-US" sz="1600" dirty="0" smtClean="0"/>
              <a:t>. </a:t>
            </a:r>
            <a:r>
              <a:rPr lang="en-US" sz="1600" i="1" dirty="0" smtClean="0"/>
              <a:t>Journal of Applied Ichthyology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P. Pagano, G. Coro, D. Castelli, L. Candela, F. Sinibaldi, A. Manzi (2013) </a:t>
            </a:r>
            <a:r>
              <a:rPr lang="en-US" sz="1600" b="1" dirty="0" smtClean="0"/>
              <a:t>Cloud Computing for Ecological Modeling in the D4Science Infrastructure</a:t>
            </a:r>
            <a:r>
              <a:rPr lang="en-US" sz="1600" dirty="0" smtClean="0"/>
              <a:t>. </a:t>
            </a:r>
            <a:r>
              <a:rPr lang="en-US" sz="1600" i="1" dirty="0" smtClean="0"/>
              <a:t>Proceedings of EGI Community Forum</a:t>
            </a:r>
            <a:r>
              <a:rPr lang="en-US" sz="1600" dirty="0" smtClean="0"/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iMarine - Just an overview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4AA4D77F-BFCC-4678-8786-233394E64B40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7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/>
              </a:rPr>
              <a:t>Links and References (1/3)</a:t>
            </a:r>
            <a:endParaRPr lang="el-GR" dirty="0" smtClean="0">
              <a:ea typeface="MS P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srgbClr val="72AAD3"/>
                </a:solidFill>
                <a:cs typeface="ＭＳ Ｐゴシック" charset="0"/>
              </a:rPr>
              <a:t>GeosCube</a:t>
            </a:r>
            <a:r>
              <a:rPr lang="en-US" sz="2800" dirty="0" smtClean="0">
                <a:solidFill>
                  <a:srgbClr val="72AAD3"/>
                </a:solidFill>
                <a:cs typeface="ＭＳ Ｐゴシック" charset="0"/>
              </a:rPr>
              <a:t> Selected Links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800" dirty="0" smtClean="0">
              <a:cs typeface="ＭＳ Ｐゴシック" charset="0"/>
            </a:endParaRPr>
          </a:p>
          <a:p>
            <a:pPr>
              <a:defRPr/>
            </a:pPr>
            <a:r>
              <a:rPr lang="en-US" sz="1800" dirty="0">
                <a:hlinkClick r:id="rId3"/>
              </a:rPr>
              <a:t>http://wiki.i-marine.eu/index.php/Catalogue:Applications#</a:t>
            </a:r>
            <a:r>
              <a:rPr lang="en-US" sz="1800" dirty="0" smtClean="0">
                <a:hlinkClick r:id="rId3"/>
              </a:rPr>
              <a:t>GeosCube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Geospatial </a:t>
            </a:r>
            <a:r>
              <a:rPr lang="en-US" sz="1800" dirty="0" smtClean="0">
                <a:cs typeface="ＭＳ Ｐゴシック" charset="0"/>
              </a:rPr>
              <a:t>Cluster work plan for </a:t>
            </a:r>
            <a:r>
              <a:rPr lang="en-US" sz="1800" dirty="0" err="1" smtClean="0">
                <a:cs typeface="ＭＳ Ｐゴシック" charset="0"/>
              </a:rPr>
              <a:t>iMArine</a:t>
            </a:r>
            <a:r>
              <a:rPr lang="en-US" sz="1800" dirty="0" smtClean="0">
                <a:cs typeface="ＭＳ Ｐゴシック" charset="0"/>
              </a:rPr>
              <a:t> Board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://wiki.i-marine.eu/index.php/</a:t>
            </a:r>
            <a:r>
              <a:rPr lang="en-US" sz="1800" dirty="0" smtClean="0">
                <a:hlinkClick r:id="rId4"/>
              </a:rPr>
              <a:t>Geospatial_cluster</a:t>
            </a:r>
            <a:r>
              <a:rPr lang="en-US" sz="1800" dirty="0" smtClean="0"/>
              <a:t> </a:t>
            </a:r>
            <a:endParaRPr lang="en-US" sz="1800" dirty="0" smtClean="0">
              <a:cs typeface="ＭＳ Ｐゴシック" charset="0"/>
            </a:endParaRPr>
          </a:p>
          <a:p>
            <a:pPr>
              <a:defRPr/>
            </a:pPr>
            <a:r>
              <a:rPr lang="en-US" sz="1800" dirty="0" smtClean="0"/>
              <a:t>Geospatial Data Processing </a:t>
            </a: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://gcube.wiki.gcube-system.org/gcube/index.php/</a:t>
            </a:r>
            <a:r>
              <a:rPr lang="en-US" sz="1800" dirty="0" smtClean="0">
                <a:hlinkClick r:id="rId5"/>
              </a:rPr>
              <a:t>Geospatial_Data_Processing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OGC/ISO publishing guidelines</a:t>
            </a:r>
          </a:p>
          <a:p>
            <a:pPr>
              <a:defRPr/>
            </a:pPr>
            <a:r>
              <a:rPr lang="en-US" sz="1800" dirty="0">
                <a:hlinkClick r:id="rId6"/>
              </a:rPr>
              <a:t>http://wiki.i-marine.eu/index.php/OGC/</a:t>
            </a:r>
            <a:r>
              <a:rPr lang="en-US" sz="1800" dirty="0" smtClean="0">
                <a:hlinkClick r:id="rId6"/>
              </a:rPr>
              <a:t>ISO_Publishing_guidelines_for_Data_and_Services_Providers</a:t>
            </a:r>
            <a:r>
              <a:rPr lang="en-US" sz="1800" dirty="0" smtClean="0"/>
              <a:t> </a:t>
            </a:r>
          </a:p>
          <a:p>
            <a:pPr>
              <a:defRPr/>
            </a:pPr>
            <a:r>
              <a:rPr lang="en-US" sz="1800" dirty="0"/>
              <a:t>OGC OWS Context 1.0 </a:t>
            </a:r>
            <a:r>
              <a:rPr lang="en-US" sz="1800" dirty="0" smtClean="0"/>
              <a:t>Guidelines </a:t>
            </a:r>
            <a:r>
              <a:rPr lang="en-US" sz="1800" dirty="0" smtClean="0">
                <a:hlinkClick r:id="rId7"/>
              </a:rPr>
              <a:t>http</a:t>
            </a:r>
            <a:r>
              <a:rPr lang="en-US" sz="1800" dirty="0">
                <a:hlinkClick r:id="rId7"/>
              </a:rPr>
              <a:t>://wiki.i-marine.eu/index.php/</a:t>
            </a:r>
            <a:r>
              <a:rPr lang="en-US" sz="1800" dirty="0" smtClean="0">
                <a:hlinkClick r:id="rId7"/>
              </a:rPr>
              <a:t>OGC_OWS_Context_1.0_Guidelines</a:t>
            </a:r>
            <a:endParaRPr lang="en-US" sz="1800" dirty="0" smtClean="0"/>
          </a:p>
          <a:p>
            <a:pPr>
              <a:defRPr/>
            </a:pPr>
            <a:r>
              <a:rPr lang="en-US" sz="1800" dirty="0"/>
              <a:t>Environmental Service </a:t>
            </a:r>
            <a:r>
              <a:rPr lang="en-US" sz="1800" dirty="0">
                <a:hlinkClick r:id="rId8"/>
              </a:rPr>
              <a:t>https://gcube.wiki.gcube-system.org/gcube/index.php/</a:t>
            </a:r>
            <a:r>
              <a:rPr lang="en-US" sz="1800" dirty="0" smtClean="0">
                <a:hlinkClick r:id="rId8"/>
              </a:rPr>
              <a:t>Environmental_Service</a:t>
            </a:r>
            <a:r>
              <a:rPr lang="en-US" sz="1800" dirty="0" smtClean="0"/>
              <a:t>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82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/>
              </a:rPr>
              <a:t>Links and References (2/3)</a:t>
            </a:r>
            <a:endParaRPr lang="el-GR" dirty="0" smtClean="0">
              <a:ea typeface="MS P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srgbClr val="72AAD3"/>
                </a:solidFill>
                <a:cs typeface="ＭＳ Ｐゴシック" charset="0"/>
              </a:rPr>
              <a:t>GeosCube</a:t>
            </a:r>
            <a:r>
              <a:rPr lang="en-US" sz="2800" dirty="0" smtClean="0">
                <a:solidFill>
                  <a:srgbClr val="72AAD3"/>
                </a:solidFill>
                <a:cs typeface="ＭＳ Ｐゴシック" charset="0"/>
              </a:rPr>
              <a:t> Selected standardization work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9BBB59"/>
              </a:solidFill>
              <a:cs typeface="ＭＳ Ｐゴシック" charset="0"/>
            </a:endParaRPr>
          </a:p>
          <a:p>
            <a:pPr>
              <a:defRPr/>
            </a:pPr>
            <a:r>
              <a:rPr lang="en-US" sz="2000" dirty="0" err="1" smtClean="0"/>
              <a:t>P.Gonçalves</a:t>
            </a:r>
            <a:r>
              <a:rPr lang="en-US" sz="2000" dirty="0" smtClean="0"/>
              <a:t>, </a:t>
            </a:r>
            <a:r>
              <a:rPr lang="en-US" sz="2000" dirty="0" err="1" smtClean="0"/>
              <a:t>R.Brackin</a:t>
            </a:r>
            <a:r>
              <a:rPr lang="en-US" sz="2000" dirty="0" smtClean="0"/>
              <a:t>, Open Geospatial Consortium, OWS </a:t>
            </a:r>
            <a:r>
              <a:rPr lang="en-US" sz="2000" dirty="0"/>
              <a:t>Context 1.0 </a:t>
            </a:r>
            <a:r>
              <a:rPr lang="en-US" sz="2000" dirty="0" smtClean="0"/>
              <a:t>Conceptual Model, </a:t>
            </a:r>
            <a:r>
              <a:rPr lang="en-US" sz="2000" dirty="0"/>
              <a:t>Candidate Standard, 30th June 2013: </a:t>
            </a:r>
          </a:p>
          <a:p>
            <a:pPr lvl="1">
              <a:defRPr/>
            </a:pPr>
            <a:r>
              <a:rPr lang="en-US" sz="1400" dirty="0">
                <a:hlinkClick r:id="rId3"/>
              </a:rPr>
              <a:t>https://portal.opengeospatial.org/files/?artifact_id=51860&amp;version=</a:t>
            </a:r>
            <a:r>
              <a:rPr lang="en-US" sz="1400" dirty="0" smtClean="0">
                <a:hlinkClick r:id="rId3"/>
              </a:rPr>
              <a:t>1</a:t>
            </a:r>
            <a:r>
              <a:rPr lang="en-US" sz="1400" dirty="0" smtClean="0"/>
              <a:t>  </a:t>
            </a:r>
            <a:r>
              <a:rPr lang="en-US" sz="1400" dirty="0"/>
              <a:t>(OGC 12-</a:t>
            </a:r>
            <a:r>
              <a:rPr lang="en-US" sz="1400" dirty="0" smtClean="0"/>
              <a:t>080r1)</a:t>
            </a:r>
            <a:endParaRPr lang="en-US" sz="1400" dirty="0"/>
          </a:p>
          <a:p>
            <a:pPr>
              <a:defRPr/>
            </a:pPr>
            <a:r>
              <a:rPr lang="en-US" sz="2000" dirty="0" err="1" smtClean="0"/>
              <a:t>P.Gonçalves</a:t>
            </a:r>
            <a:r>
              <a:rPr lang="en-US" sz="2000" dirty="0" smtClean="0"/>
              <a:t>, </a:t>
            </a:r>
            <a:r>
              <a:rPr lang="en-US" sz="2000" dirty="0" err="1" smtClean="0"/>
              <a:t>R.Brackin</a:t>
            </a:r>
            <a:r>
              <a:rPr lang="en-US" sz="2000" dirty="0" smtClean="0"/>
              <a:t>, Open Geospatial Consortium, </a:t>
            </a:r>
            <a:r>
              <a:rPr lang="en-US" sz="2000" dirty="0"/>
              <a:t>OWS Context </a:t>
            </a:r>
            <a:r>
              <a:rPr lang="en-US" sz="2000" dirty="0" smtClean="0"/>
              <a:t>1.0, Atom Encoding Specification, </a:t>
            </a:r>
            <a:r>
              <a:rPr lang="en-US" sz="2000" dirty="0"/>
              <a:t>Candidate Standard, </a:t>
            </a:r>
            <a:r>
              <a:rPr lang="en-US" sz="2000" dirty="0" smtClean="0"/>
              <a:t>3rd </a:t>
            </a:r>
            <a:r>
              <a:rPr lang="en-US" sz="2000" dirty="0"/>
              <a:t>June 2013: </a:t>
            </a:r>
            <a:endParaRPr lang="en-US" sz="2000" dirty="0" smtClean="0"/>
          </a:p>
          <a:p>
            <a:pPr lvl="1">
              <a:defRPr/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://portal.opengeospatial.org/files/?artifact_id=51860&amp;version=</a:t>
            </a:r>
            <a:r>
              <a:rPr lang="en-US" sz="1400" dirty="0" smtClean="0">
                <a:hlinkClick r:id="rId3"/>
              </a:rPr>
              <a:t>1</a:t>
            </a:r>
            <a:r>
              <a:rPr lang="en-US" sz="1400" dirty="0" smtClean="0"/>
              <a:t>  </a:t>
            </a:r>
            <a:r>
              <a:rPr lang="en-US" sz="1400" dirty="0"/>
              <a:t>(OGC 12-</a:t>
            </a:r>
            <a:r>
              <a:rPr lang="en-US" sz="1400" dirty="0" smtClean="0"/>
              <a:t>084r1)</a:t>
            </a:r>
            <a:endParaRPr lang="en-US" sz="1400" dirty="0"/>
          </a:p>
          <a:p>
            <a:pPr>
              <a:defRPr/>
            </a:pPr>
            <a:endParaRPr lang="en-US" sz="1800" dirty="0"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46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PGothic"/>
              </a:rPr>
              <a:t>Links and References (3/3)</a:t>
            </a:r>
            <a:endParaRPr lang="el-GR" smtClean="0">
              <a:ea typeface="MS P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ＭＳ Ｐゴシック" charset="0"/>
              </a:rPr>
              <a:t>GeosCube</a:t>
            </a:r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ＭＳ Ｐゴシック" charset="0"/>
              </a:rPr>
              <a:t> Selected Publications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9BBB59"/>
              </a:solidFill>
              <a:cs typeface="ＭＳ Ｐゴシック" charset="0"/>
            </a:endParaRPr>
          </a:p>
          <a:p>
            <a:pPr>
              <a:defRPr/>
            </a:pPr>
            <a:r>
              <a:rPr lang="en-US" sz="1800" dirty="0" smtClean="0"/>
              <a:t>D</a:t>
            </a:r>
            <a:r>
              <a:rPr lang="en-US" sz="1800" dirty="0"/>
              <a:t>. </a:t>
            </a:r>
            <a:r>
              <a:rPr lang="en-US" sz="1800" dirty="0" err="1"/>
              <a:t>Castelli</a:t>
            </a:r>
            <a:r>
              <a:rPr lang="en-US" sz="1800" dirty="0"/>
              <a:t>, P. Pagano, G. Coro. 2013. </a:t>
            </a:r>
            <a:r>
              <a:rPr lang="en-US" sz="1800" dirty="0" err="1"/>
              <a:t>Variazioni</a:t>
            </a:r>
            <a:r>
              <a:rPr lang="en-US" sz="1800" dirty="0"/>
              <a:t> </a:t>
            </a:r>
            <a:r>
              <a:rPr lang="en-US" sz="1800" dirty="0" err="1"/>
              <a:t>Climatiche</a:t>
            </a:r>
            <a:r>
              <a:rPr lang="en-US" sz="1800" dirty="0"/>
              <a:t> </a:t>
            </a:r>
            <a:r>
              <a:rPr lang="en-US" sz="1800" dirty="0" err="1"/>
              <a:t>ed</a:t>
            </a:r>
            <a:r>
              <a:rPr lang="en-US" sz="1800" dirty="0"/>
              <a:t> </a:t>
            </a:r>
            <a:r>
              <a:rPr lang="en-US" sz="1800" dirty="0" err="1"/>
              <a:t>Effetto</a:t>
            </a:r>
            <a:r>
              <a:rPr lang="en-US" sz="1800" dirty="0"/>
              <a:t> </a:t>
            </a:r>
            <a:r>
              <a:rPr lang="en-US" sz="1800" dirty="0" err="1"/>
              <a:t>sulle</a:t>
            </a:r>
            <a:r>
              <a:rPr lang="en-US" sz="1800" dirty="0"/>
              <a:t> Specie Marine (Climate Changes and Effect on Marine Species)”. In Le </a:t>
            </a:r>
            <a:r>
              <a:rPr lang="en-US" sz="1800" dirty="0" err="1"/>
              <a:t>Tecnologie</a:t>
            </a:r>
            <a:r>
              <a:rPr lang="en-US" sz="1800" dirty="0"/>
              <a:t> del CNR per </a:t>
            </a:r>
            <a:r>
              <a:rPr lang="en-US" sz="1800" dirty="0" err="1"/>
              <a:t>il</a:t>
            </a:r>
            <a:r>
              <a:rPr lang="en-US" sz="1800" dirty="0"/>
              <a:t> Mare (CNR Marine Technologies) pp. 139, Ed. CNR (Roma, Italy). 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D</a:t>
            </a:r>
            <a:r>
              <a:rPr lang="en-US" sz="1800" dirty="0"/>
              <a:t>. </a:t>
            </a:r>
            <a:r>
              <a:rPr lang="en-US" sz="1800" dirty="0" err="1"/>
              <a:t>Castelli</a:t>
            </a:r>
            <a:r>
              <a:rPr lang="en-US" sz="1800" dirty="0"/>
              <a:t>, P. Pagano, G. Coro. 2013. </a:t>
            </a:r>
            <a:r>
              <a:rPr lang="en-US" sz="1800" dirty="0" err="1"/>
              <a:t>Elaborazione</a:t>
            </a:r>
            <a:r>
              <a:rPr lang="en-US" sz="1800" dirty="0"/>
              <a:t> di </a:t>
            </a:r>
            <a:r>
              <a:rPr lang="en-US" sz="1800" dirty="0" err="1"/>
              <a:t>Dati</a:t>
            </a:r>
            <a:r>
              <a:rPr lang="en-US" sz="1800" dirty="0"/>
              <a:t> </a:t>
            </a:r>
            <a:r>
              <a:rPr lang="en-US" sz="1800" dirty="0" err="1"/>
              <a:t>Trasmessi</a:t>
            </a:r>
            <a:r>
              <a:rPr lang="en-US" sz="1800" dirty="0"/>
              <a:t> da </a:t>
            </a:r>
            <a:r>
              <a:rPr lang="en-US" sz="1800" dirty="0" err="1"/>
              <a:t>Pescherecci</a:t>
            </a:r>
            <a:r>
              <a:rPr lang="en-US" sz="1800" dirty="0"/>
              <a:t> (Processing of fishing vessel transmitted information). In Le </a:t>
            </a:r>
            <a:r>
              <a:rPr lang="en-US" sz="1800" dirty="0" err="1"/>
              <a:t>Tecnologie</a:t>
            </a:r>
            <a:r>
              <a:rPr lang="en-US" sz="1800" dirty="0"/>
              <a:t> del CNR per </a:t>
            </a:r>
            <a:r>
              <a:rPr lang="en-US" sz="1800" dirty="0" err="1"/>
              <a:t>il</a:t>
            </a:r>
            <a:r>
              <a:rPr lang="en-US" sz="1800" dirty="0"/>
              <a:t> Mare (CNR Marine Technologies). pp. 133, Ed. CNR (Roma, Italy). </a:t>
            </a:r>
          </a:p>
          <a:p>
            <a:pPr>
              <a:defRPr/>
            </a:pPr>
            <a:r>
              <a:rPr lang="en-US" sz="1800" dirty="0" smtClean="0"/>
              <a:t>G</a:t>
            </a:r>
            <a:r>
              <a:rPr lang="en-US" sz="1800" dirty="0"/>
              <a:t>. Coro, L. </a:t>
            </a:r>
            <a:r>
              <a:rPr lang="en-US" sz="1800" dirty="0" err="1"/>
              <a:t>Fortunati</a:t>
            </a:r>
            <a:r>
              <a:rPr lang="en-US" sz="1800" dirty="0"/>
              <a:t>, P. Pagano. 2013. Deriving Fishing Monthly Effort and Caught Species from Vessel Trajectories. To be published in Oceans 2013, Proceedings of MTS/IEEE. </a:t>
            </a:r>
            <a:endParaRPr lang="en-US" sz="1800" dirty="0" smtClean="0"/>
          </a:p>
          <a:p>
            <a:pPr>
              <a:defRPr/>
            </a:pPr>
            <a:endParaRPr lang="en-US" sz="1800" dirty="0"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09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e-Infrastructure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2078" y="488508"/>
          <a:ext cx="7324478" cy="59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pic>
        <p:nvPicPr>
          <p:cNvPr id="9221" name="Picture 10" descr="D4Science-Infrastructur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690563"/>
            <a:ext cx="2519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C5F5E8-75F8-EA46-8376-0A424230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AC5F5E8-75F8-EA46-8376-0A424230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AF6359-28E1-F845-B8B2-FF463CAB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CAF6359-28E1-F845-B8B2-FF463CAB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3F3E7D-F8FB-4F47-BFC7-119852E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E93F3E7D-F8FB-4F47-BFC7-119852E4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B1B094-96AD-1142-976D-2914D5BA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EB1B094-96AD-1142-976D-2914D5BAF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3BF2CA-5DC4-A74F-9D43-F596F9A4C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C83BF2CA-5DC4-A74F-9D43-F596F9A4C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Infrastructure: key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 charset="0"/>
              </a:rPr>
              <a:t>Efficient </a:t>
            </a:r>
            <a:r>
              <a:rPr lang="en-GB" dirty="0">
                <a:cs typeface="ＭＳ Ｐゴシック" charset="0"/>
              </a:rPr>
              <a:t>and tailored </a:t>
            </a:r>
            <a:r>
              <a:rPr lang="en-GB" b="1" dirty="0">
                <a:cs typeface="ＭＳ Ｐゴシック" charset="0"/>
              </a:rPr>
              <a:t>storage </a:t>
            </a:r>
            <a:r>
              <a:rPr lang="en-GB" b="1" dirty="0" smtClean="0">
                <a:cs typeface="ＭＳ Ｐゴシック" charset="0"/>
              </a:rPr>
              <a:t>technologies 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b="1" dirty="0"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b="1" dirty="0" smtClean="0">
                <a:cs typeface="ＭＳ Ｐゴシック" charset="0"/>
              </a:rPr>
              <a:t>Computational </a:t>
            </a:r>
            <a:r>
              <a:rPr lang="en-GB" b="1" dirty="0">
                <a:cs typeface="ＭＳ Ｐゴシック" charset="0"/>
              </a:rPr>
              <a:t>environments </a:t>
            </a:r>
            <a:r>
              <a:rPr lang="en-GB" dirty="0">
                <a:cs typeface="ＭＳ Ｐゴシック" charset="0"/>
              </a:rPr>
              <a:t>dealing with the volume of the </a:t>
            </a:r>
            <a:r>
              <a:rPr lang="en-GB" dirty="0" smtClean="0">
                <a:cs typeface="ＭＳ Ｐゴシック" charset="0"/>
              </a:rPr>
              <a:t>data</a:t>
            </a:r>
            <a:endParaRPr lang="en-GB" dirty="0"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b="1" dirty="0" smtClean="0"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b="1" dirty="0" smtClean="0">
                <a:cs typeface="ＭＳ Ｐゴシック" charset="0"/>
              </a:rPr>
              <a:t>Elastic </a:t>
            </a:r>
            <a:r>
              <a:rPr lang="en-GB" b="1" dirty="0">
                <a:cs typeface="ＭＳ Ｐゴシック" charset="0"/>
              </a:rPr>
              <a:t>management </a:t>
            </a:r>
            <a:r>
              <a:rPr lang="en-GB" dirty="0">
                <a:cs typeface="ＭＳ Ｐゴシック" charset="0"/>
              </a:rPr>
              <a:t>of the </a:t>
            </a:r>
            <a:r>
              <a:rPr lang="en-GB" dirty="0" smtClean="0">
                <a:cs typeface="ＭＳ Ｐゴシック" charset="0"/>
              </a:rPr>
              <a:t>resources, monitoring, alerting, recovery</a:t>
            </a:r>
            <a:endParaRPr lang="en-GB" dirty="0"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b="1" dirty="0" smtClean="0"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b="1" dirty="0" smtClean="0">
                <a:cs typeface="ＭＳ Ｐゴシック" charset="0"/>
              </a:rPr>
              <a:t>Collaborative </a:t>
            </a:r>
            <a:r>
              <a:rPr lang="en-GB" b="1" dirty="0">
                <a:cs typeface="ＭＳ Ｐゴシック" charset="0"/>
              </a:rPr>
              <a:t>environment </a:t>
            </a:r>
            <a:r>
              <a:rPr lang="en-GB" dirty="0" smtClean="0">
                <a:cs typeface="ＭＳ Ｐゴシック" charset="0"/>
              </a:rPr>
              <a:t>to support scientific communities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dirty="0"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b="1" dirty="0" err="1" smtClean="0">
                <a:cs typeface="ＭＳ Ｐゴシック" charset="0"/>
              </a:rPr>
              <a:t>Rich</a:t>
            </a:r>
            <a:r>
              <a:rPr lang="it-IT" b="1" dirty="0" smtClean="0">
                <a:cs typeface="ＭＳ Ｐゴシック" charset="0"/>
              </a:rPr>
              <a:t> portfolio of </a:t>
            </a:r>
            <a:r>
              <a:rPr lang="it-IT" b="1" dirty="0" err="1" smtClean="0">
                <a:cs typeface="ＭＳ Ｐゴシック" charset="0"/>
              </a:rPr>
              <a:t>applications</a:t>
            </a:r>
            <a:r>
              <a:rPr lang="it-IT" dirty="0" smtClean="0">
                <a:cs typeface="ＭＳ Ｐゴシック" charset="0"/>
              </a:rPr>
              <a:t> to </a:t>
            </a:r>
            <a:r>
              <a:rPr lang="it-IT" dirty="0" err="1" smtClean="0">
                <a:cs typeface="ＭＳ Ｐゴシック" charset="0"/>
              </a:rPr>
              <a:t>perform</a:t>
            </a:r>
            <a:r>
              <a:rPr lang="it-IT" dirty="0" smtClean="0">
                <a:cs typeface="ＭＳ Ｐゴシック" charset="0"/>
              </a:rPr>
              <a:t> </a:t>
            </a:r>
            <a:r>
              <a:rPr lang="en-US" dirty="0" smtClean="0">
                <a:cs typeface="ＭＳ Ｐゴシック" charset="0"/>
              </a:rPr>
              <a:t>access</a:t>
            </a:r>
            <a:r>
              <a:rPr lang="en-US" dirty="0">
                <a:cs typeface="ＭＳ Ｐゴシック" charset="0"/>
              </a:rPr>
              <a:t>, </a:t>
            </a:r>
            <a:r>
              <a:rPr lang="en-US" dirty="0" smtClean="0">
                <a:cs typeface="ＭＳ Ｐゴシック" charset="0"/>
              </a:rPr>
              <a:t>validation</a:t>
            </a:r>
            <a:r>
              <a:rPr lang="en-US" dirty="0">
                <a:cs typeface="ＭＳ Ｐゴシック" charset="0"/>
              </a:rPr>
              <a:t>, </a:t>
            </a:r>
            <a:r>
              <a:rPr lang="en-US" dirty="0" smtClean="0">
                <a:cs typeface="ＭＳ Ｐゴシック" charset="0"/>
              </a:rPr>
              <a:t>enriching</a:t>
            </a:r>
            <a:r>
              <a:rPr lang="en-US" dirty="0">
                <a:cs typeface="ＭＳ Ｐゴシック" charset="0"/>
              </a:rPr>
              <a:t>, </a:t>
            </a:r>
            <a:r>
              <a:rPr lang="en-US" dirty="0" smtClean="0">
                <a:cs typeface="ＭＳ Ｐゴシック" charset="0"/>
              </a:rPr>
              <a:t>processing</a:t>
            </a:r>
            <a:r>
              <a:rPr lang="en-US" dirty="0">
                <a:cs typeface="ＭＳ Ｐゴシック" charset="0"/>
              </a:rPr>
              <a:t>, </a:t>
            </a:r>
            <a:r>
              <a:rPr lang="en-US" dirty="0" smtClean="0">
                <a:cs typeface="ＭＳ Ｐゴシック" charset="0"/>
              </a:rPr>
              <a:t>sharing, and mash-up of data </a:t>
            </a:r>
            <a:endParaRPr lang="en-US" dirty="0">
              <a:cs typeface="ＭＳ Ｐゴシック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Infrastructure: Management as Service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681788"/>
          <a:ext cx="8379326" cy="544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ECF5B-4FC5-3544-B1BF-A9B3A46F2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8EECF5B-4FC5-3544-B1BF-A9B3A46F2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AE04B6-668B-4648-B0D6-30EA6D0DF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B0AE04B6-668B-4648-B0D6-30EA6D0DF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8E73E-66F7-E04A-8138-217736F45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FEA8E73E-66F7-E04A-8138-217736F45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BF985C-26E7-E343-854E-0C96266EE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9BF985C-26E7-E343-854E-0C96266EE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418943-56EC-C84E-A4CF-F0D1F60C7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D418943-56EC-C84E-A4CF-F0D1F60C7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8D000-131A-2543-93B9-E2A3349F9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878D000-131A-2543-93B9-E2A3349F9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C5FDE4-57A0-DB42-A87B-B624D6651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68C5FDE4-57A0-DB42-A87B-B624D6651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9C5196-FFAB-DF47-9E4E-5249EFB0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D9C5196-FFAB-DF47-9E4E-5249EFB07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265CA-E0E3-2D49-B103-967458F2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68265CA-E0E3-2D49-B103-967458F28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7FC65D-4161-2942-B377-68CDCB32D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267FC65D-4161-2942-B377-68CDCB32D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3773FC-E165-2B4C-918C-9B7BF7404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73773FC-E165-2B4C-918C-9B7BF7404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F191B4-CB67-3B40-916A-98106239A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AFF191B4-CB67-3B40-916A-98106239A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615671-161B-4947-A143-1754F7983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61615671-161B-4947-A143-1754F7983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A789C9-8CAD-D340-A1BC-F70BDB3AE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29A789C9-8CAD-D340-A1BC-F70BDB3AE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Infrastructure: Storage as Service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81788"/>
          <a:ext cx="8379326" cy="544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2150" y="3184525"/>
            <a:ext cx="2851150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Tx/>
              <a:buAutoNum type="arabicPlain" startAt="45"/>
            </a:pPr>
            <a:r>
              <a:rPr lang="en-US" sz="2400" b="1">
                <a:solidFill>
                  <a:schemeClr val="tx1"/>
                </a:solidFill>
                <a:cs typeface="Arial" charset="0"/>
              </a:rPr>
              <a:t> TB Currently Used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e 23"/>
          <p:cNvSpPr>
            <a:spLocks/>
          </p:cNvSpPr>
          <p:nvPr/>
        </p:nvSpPr>
        <p:spPr bwMode="auto">
          <a:xfrm rot="16200000" flipV="1">
            <a:off x="1620044" y="259556"/>
            <a:ext cx="6048375" cy="6481763"/>
          </a:xfrm>
          <a:custGeom>
            <a:avLst/>
            <a:gdLst>
              <a:gd name="T0" fmla="*/ 6047722 w 6048375"/>
              <a:gd name="T1" fmla="*/ 3173546 h 6481763"/>
              <a:gd name="T2" fmla="*/ 5243505 w 6048375"/>
              <a:gd name="T3" fmla="*/ 5442430 h 6481763"/>
              <a:gd name="T4" fmla="*/ 2978079 w 6048375"/>
              <a:gd name="T5" fmla="*/ 6481388 h 6481763"/>
              <a:gd name="T6" fmla="*/ 3024188 w 6048375"/>
              <a:gd name="T7" fmla="*/ 3240882 h 6481763"/>
              <a:gd name="T8" fmla="*/ 6047722 w 6048375"/>
              <a:gd name="T9" fmla="*/ 3173546 h 6481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8375" h="6481763">
                <a:moveTo>
                  <a:pt x="6047722" y="3173546"/>
                </a:moveTo>
                <a:cubicBezTo>
                  <a:pt x="6063999" y="4012923"/>
                  <a:pt x="5775688" y="4826315"/>
                  <a:pt x="5243505" y="5442430"/>
                </a:cubicBezTo>
                <a:cubicBezTo>
                  <a:pt x="4660233" y="6117691"/>
                  <a:pt x="3836609" y="6495417"/>
                  <a:pt x="2978079" y="6481388"/>
                </a:cubicBezTo>
                <a:lnTo>
                  <a:pt x="3024188" y="3240882"/>
                </a:lnTo>
                <a:lnTo>
                  <a:pt x="6047722" y="3173546"/>
                </a:ln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Pie 20"/>
          <p:cNvSpPr>
            <a:spLocks/>
          </p:cNvSpPr>
          <p:nvPr/>
        </p:nvSpPr>
        <p:spPr bwMode="auto">
          <a:xfrm flipV="1">
            <a:off x="1403350" y="476250"/>
            <a:ext cx="6408738" cy="5976938"/>
          </a:xfrm>
          <a:custGeom>
            <a:avLst/>
            <a:gdLst>
              <a:gd name="T0" fmla="*/ 6408738 w 6408738"/>
              <a:gd name="T1" fmla="*/ 2988469 h 5976938"/>
              <a:gd name="T2" fmla="*/ 3228094 w 6408738"/>
              <a:gd name="T3" fmla="*/ 5976856 h 5976938"/>
              <a:gd name="T4" fmla="*/ 3204369 w 6408738"/>
              <a:gd name="T5" fmla="*/ 2988469 h 5976938"/>
              <a:gd name="T6" fmla="*/ 6408738 w 6408738"/>
              <a:gd name="T7" fmla="*/ 2988469 h 59769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08738" h="5976938">
                <a:moveTo>
                  <a:pt x="6408738" y="2988469"/>
                </a:moveTo>
                <a:cubicBezTo>
                  <a:pt x="6408738" y="4630320"/>
                  <a:pt x="4988512" y="5964700"/>
                  <a:pt x="3228094" y="5976856"/>
                </a:cubicBezTo>
                <a:lnTo>
                  <a:pt x="3204369" y="2988469"/>
                </a:lnTo>
                <a:lnTo>
                  <a:pt x="6408738" y="2988469"/>
                </a:ln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Pie 16"/>
          <p:cNvSpPr>
            <a:spLocks/>
          </p:cNvSpPr>
          <p:nvPr/>
        </p:nvSpPr>
        <p:spPr bwMode="auto">
          <a:xfrm>
            <a:off x="1403350" y="476250"/>
            <a:ext cx="6408738" cy="5976938"/>
          </a:xfrm>
          <a:custGeom>
            <a:avLst/>
            <a:gdLst>
              <a:gd name="T0" fmla="*/ 6408738 w 6408738"/>
              <a:gd name="T1" fmla="*/ 2988469 h 5976938"/>
              <a:gd name="T2" fmla="*/ 3228094 w 6408738"/>
              <a:gd name="T3" fmla="*/ 5976856 h 5976938"/>
              <a:gd name="T4" fmla="*/ 3204369 w 6408738"/>
              <a:gd name="T5" fmla="*/ 2988469 h 5976938"/>
              <a:gd name="T6" fmla="*/ 6408738 w 6408738"/>
              <a:gd name="T7" fmla="*/ 2988469 h 59769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08738" h="5976938">
                <a:moveTo>
                  <a:pt x="6408738" y="2988469"/>
                </a:moveTo>
                <a:cubicBezTo>
                  <a:pt x="6408738" y="4630320"/>
                  <a:pt x="4988512" y="5964700"/>
                  <a:pt x="3228094" y="5976856"/>
                </a:cubicBezTo>
                <a:lnTo>
                  <a:pt x="3204369" y="2988469"/>
                </a:lnTo>
                <a:lnTo>
                  <a:pt x="6408738" y="2988469"/>
                </a:ln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Pie 22"/>
          <p:cNvSpPr>
            <a:spLocks/>
          </p:cNvSpPr>
          <p:nvPr/>
        </p:nvSpPr>
        <p:spPr bwMode="auto">
          <a:xfrm rot="5400000">
            <a:off x="1692275" y="260350"/>
            <a:ext cx="5903913" cy="6481763"/>
          </a:xfrm>
          <a:custGeom>
            <a:avLst/>
            <a:gdLst>
              <a:gd name="T0" fmla="*/ 5903913 w 5903913"/>
              <a:gd name="T1" fmla="*/ 3240882 h 6481763"/>
              <a:gd name="T2" fmla="*/ 5120172 w 5903913"/>
              <a:gd name="T3" fmla="*/ 5440169 h 6481763"/>
              <a:gd name="T4" fmla="*/ 2905848 w 5903913"/>
              <a:gd name="T5" fmla="*/ 6481369 h 6481763"/>
              <a:gd name="T6" fmla="*/ 2951957 w 5903913"/>
              <a:gd name="T7" fmla="*/ 3240882 h 6481763"/>
              <a:gd name="T8" fmla="*/ 5903913 w 5903913"/>
              <a:gd name="T9" fmla="*/ 3240882 h 6481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03913" h="6481763">
                <a:moveTo>
                  <a:pt x="5903913" y="3240882"/>
                </a:moveTo>
                <a:cubicBezTo>
                  <a:pt x="5903913" y="4056106"/>
                  <a:pt x="5624069" y="4841386"/>
                  <a:pt x="5120172" y="5440169"/>
                </a:cubicBezTo>
                <a:cubicBezTo>
                  <a:pt x="4550492" y="6117121"/>
                  <a:pt x="3745229" y="6495765"/>
                  <a:pt x="2905848" y="6481369"/>
                </a:cubicBezTo>
                <a:lnTo>
                  <a:pt x="2951957" y="3240882"/>
                </a:lnTo>
                <a:lnTo>
                  <a:pt x="5903913" y="3240882"/>
                </a:ln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0" y="476672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711" y="122845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Data Bonanza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it-IT"/>
          </a:p>
        </p:txBody>
      </p:sp>
      <p:grpSp>
        <p:nvGrpSpPr>
          <p:cNvPr id="3" name="Group 5"/>
          <p:cNvGrpSpPr/>
          <p:nvPr/>
        </p:nvGrpSpPr>
        <p:grpSpPr>
          <a:xfrm>
            <a:off x="4644008" y="2420888"/>
            <a:ext cx="1122327" cy="792088"/>
            <a:chOff x="3553636" y="1079"/>
            <a:chExt cx="1122327" cy="1122327"/>
          </a:xfrm>
          <a:solidFill>
            <a:schemeClr val="accent6">
              <a:lumMod val="75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3553636" y="1079"/>
              <a:ext cx="1122327" cy="1122327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717997" y="165440"/>
              <a:ext cx="793605" cy="7936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0" rIns="1524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200" dirty="0"/>
                <a:t>Private Cloud</a:t>
              </a: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19872" y="3789040"/>
            <a:ext cx="1122327" cy="864095"/>
            <a:chOff x="5254373" y="1701817"/>
            <a:chExt cx="1122327" cy="1122327"/>
          </a:xfrm>
          <a:solidFill>
            <a:schemeClr val="accent6">
              <a:lumMod val="75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5254373" y="1701817"/>
              <a:ext cx="1122327" cy="1122327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418734" y="1866178"/>
              <a:ext cx="793605" cy="7936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0" rIns="1524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200" dirty="0"/>
                <a:t>Commercial Cloud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 rot="7464170">
            <a:off x="5811758" y="4466474"/>
            <a:ext cx="3048686" cy="96572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S PGothic" pitchFamily="34" charset="-128"/>
                <a:cs typeface="+mn-cs"/>
              </a:rPr>
              <a:t>Procedures</a:t>
            </a:r>
          </a:p>
        </p:txBody>
      </p:sp>
      <p:sp>
        <p:nvSpPr>
          <p:cNvPr id="22" name="Rectangle 21"/>
          <p:cNvSpPr/>
          <p:nvPr/>
        </p:nvSpPr>
        <p:spPr>
          <a:xfrm rot="3907385">
            <a:off x="5977465" y="1590757"/>
            <a:ext cx="3048686" cy="96572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41986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S PGothic" pitchFamily="34" charset="-128"/>
                <a:cs typeface="+mn-cs"/>
              </a:rPr>
              <a:t>Policies</a:t>
            </a:r>
          </a:p>
        </p:txBody>
      </p:sp>
      <p:sp>
        <p:nvSpPr>
          <p:cNvPr id="25" name="Rectangle 24"/>
          <p:cNvSpPr/>
          <p:nvPr/>
        </p:nvSpPr>
        <p:spPr>
          <a:xfrm rot="14202275">
            <a:off x="304205" y="4454704"/>
            <a:ext cx="3048686" cy="96572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S PGothic" pitchFamily="34" charset="-128"/>
                <a:cs typeface="+mn-cs"/>
              </a:rPr>
              <a:t>Guidelines</a:t>
            </a:r>
          </a:p>
        </p:txBody>
      </p:sp>
      <p:sp>
        <p:nvSpPr>
          <p:cNvPr id="26" name="Rectangle 25"/>
          <p:cNvSpPr/>
          <p:nvPr/>
        </p:nvSpPr>
        <p:spPr>
          <a:xfrm rot="17862116">
            <a:off x="255334" y="1567900"/>
            <a:ext cx="3048686" cy="96572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S PGothic" pitchFamily="34" charset="-128"/>
                <a:cs typeface="+mn-cs"/>
              </a:rPr>
              <a:t>Standards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17" grpId="0" animBg="1"/>
      <p:bldP spid="23" grpId="0" animBg="1"/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Infrastructure: Computing as Service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86387"/>
              </p:ext>
            </p:extLst>
          </p:nvPr>
        </p:nvGraphicFramePr>
        <p:xfrm>
          <a:off x="457200" y="681788"/>
          <a:ext cx="8379326" cy="544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-160337" y="3260725"/>
            <a:ext cx="398303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  <a:cs typeface="Arial" charset="0"/>
              </a:rPr>
              <a:t>330 Cores Currently Allocated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Is this enough?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3" y="692150"/>
            <a:ext cx="4392612" cy="40322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An </a:t>
            </a:r>
            <a:r>
              <a:rPr lang="en-US" b="1" dirty="0" smtClean="0">
                <a:cs typeface="ＭＳ Ｐゴシック" charset="0"/>
              </a:rPr>
              <a:t>ecosystem</a:t>
            </a:r>
            <a:r>
              <a:rPr lang="en-US" dirty="0" smtClean="0">
                <a:cs typeface="ＭＳ Ｐゴシック" charset="0"/>
              </a:rPr>
              <a:t> of participatory data e-Infrastructures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Regulated by </a:t>
            </a:r>
            <a:r>
              <a:rPr lang="en-US" b="1" dirty="0" smtClean="0">
                <a:cs typeface="ＭＳ Ｐゴシック" charset="0"/>
              </a:rPr>
              <a:t>policies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Enabled by </a:t>
            </a:r>
            <a:r>
              <a:rPr lang="en-US" b="1" dirty="0" smtClean="0">
                <a:cs typeface="ＭＳ Ｐゴシック" charset="0"/>
              </a:rPr>
              <a:t>standards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Promoting not only access but </a:t>
            </a:r>
            <a:r>
              <a:rPr lang="en-US" b="1" dirty="0" smtClean="0">
                <a:cs typeface="ＭＳ Ｐゴシック" charset="0"/>
              </a:rPr>
              <a:t>mash-up </a:t>
            </a:r>
            <a:r>
              <a:rPr lang="en-US" dirty="0" smtClean="0">
                <a:cs typeface="ＭＳ Ｐゴシック" charset="0"/>
              </a:rPr>
              <a:t>of heterogeneous data</a:t>
            </a:r>
            <a:endParaRPr lang="en-US" dirty="0"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iMarine - Just an overview</a:t>
            </a:r>
            <a:endParaRPr lang="it-IT"/>
          </a:p>
        </p:txBody>
      </p:sp>
      <p:pic>
        <p:nvPicPr>
          <p:cNvPr id="32773" name="Picture 5" descr="Screen Shot 2013-05-13 at 22.4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43894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581525"/>
            <a:ext cx="32702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850" y="4797425"/>
            <a:ext cx="43926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21C48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800">
                <a:cs typeface="Arial" charset="0"/>
              </a:rPr>
              <a:t>User centric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xmlns:p14="http://schemas.microsoft.com/office/powerpoint/2010/main" spd="med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iMarine_PPTTemplate2">
  <a:themeElements>
    <a:clrScheme name="Impostazioni personalizzate 10">
      <a:dk1>
        <a:srgbClr val="306D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8744"/>
      </a:hlink>
      <a:folHlink>
        <a:srgbClr val="CE4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33369</TotalTime>
  <Words>1697</Words>
  <Application>Microsoft Macintosh PowerPoint</Application>
  <PresentationFormat>On-screen Show (4:3)</PresentationFormat>
  <Paragraphs>261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iMarine_PPTTemplate2</vt:lpstr>
      <vt:lpstr>iMarine: Accessing and Managing Biodiversity Data</vt:lpstr>
      <vt:lpstr>Concepts</vt:lpstr>
      <vt:lpstr>e-Infrastructure</vt:lpstr>
      <vt:lpstr>Infrastructure: key characteristics</vt:lpstr>
      <vt:lpstr>Infrastructure: Management as Service</vt:lpstr>
      <vt:lpstr>Infrastructure: Storage as Service</vt:lpstr>
      <vt:lpstr>Data Bonanza</vt:lpstr>
      <vt:lpstr>Infrastructure: Computing as Service</vt:lpstr>
      <vt:lpstr>Is this enough?</vt:lpstr>
      <vt:lpstr>Virtual Research Environment </vt:lpstr>
      <vt:lpstr>Statistical Manager</vt:lpstr>
      <vt:lpstr>Architecture</vt:lpstr>
      <vt:lpstr>Internal Work </vt:lpstr>
      <vt:lpstr>Statistical Manager in D4Science</vt:lpstr>
      <vt:lpstr>Statistical Manager  &amp; DIRAC</vt:lpstr>
      <vt:lpstr>Statistical Manager  &amp; DIRAC</vt:lpstr>
      <vt:lpstr>PowerPoint Presentation</vt:lpstr>
      <vt:lpstr>Google Analytics iMarine portal</vt:lpstr>
      <vt:lpstr>Application Bundles</vt:lpstr>
      <vt:lpstr>BiolCube related publications</vt:lpstr>
      <vt:lpstr>Links and References (1/3)</vt:lpstr>
      <vt:lpstr>Links and References (2/3)</vt:lpstr>
      <vt:lpstr>Links and References (3/3)</vt:lpstr>
    </vt:vector>
  </TitlesOfParts>
  <Company>CNR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iMarine: Accessing and Managing Biodiversity Data</dc:title>
  <dc:subject>iMarine - Lifewatch @ EUDAT conference 2013</dc:subject>
  <dc:creator>Pasquale Pagano</dc:creator>
  <cp:lastModifiedBy>Pasquale Pagano</cp:lastModifiedBy>
  <cp:revision>1555</cp:revision>
  <cp:lastPrinted>2011-11-04T12:51:29Z</cp:lastPrinted>
  <dcterms:created xsi:type="dcterms:W3CDTF">2011-10-28T11:53:27Z</dcterms:created>
  <dcterms:modified xsi:type="dcterms:W3CDTF">2014-01-13T11:50:39Z</dcterms:modified>
</cp:coreProperties>
</file>