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60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525515-D3B6-4F84-ACC9-63FA48A9D892}" type="datetimeFigureOut">
              <a:rPr lang="en-US" altLang="en-US"/>
              <a:pPr/>
              <a:t>3/18/2014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B7D029-6FCF-4D9F-9E09-4C7CEAFEC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122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6A552-E5D2-4C30-AF31-5DD5691D07F1}" type="datetime1">
              <a:rPr lang="en-US" altLang="en-US"/>
              <a:pPr/>
              <a:t>3/18/2014</a:t>
            </a:fld>
            <a:endParaRPr lang="en-US" alt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38BB37D-EFCA-4B2C-AFA5-FC9C11BE3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43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D5514-7E8A-4259-B043-18443C08B722}" type="datetimeFigureOut">
              <a:rPr lang="en-US" altLang="en-US"/>
              <a:pPr/>
              <a:t>3/18/2014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A8545-FA5E-4C7A-A9E3-9B9B600D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07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00FEE-BD1E-454B-B3D4-37C6224EF35F}" type="datetimeFigureOut">
              <a:rPr lang="en-US" altLang="en-US"/>
              <a:pPr/>
              <a:t>3/18/2014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D855E-FCE7-44D3-970E-76F82A2C2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8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E46B2167-D362-43D8-9065-84B76A1E2B27}" type="datetimeFigureOut">
              <a:rPr lang="en-US" altLang="en-US"/>
              <a:pPr/>
              <a:t>3/18/2014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5A0D01B2-871F-4770-B95C-59775DCC33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oodle.com/ebaryup8xyfv5vft" TargetMode="External"/><Relationship Id="rId13" Type="http://schemas.openxmlformats.org/officeDocument/2006/relationships/hyperlink" Target="http://doodle.com/xbupfxx36hwfeed3" TargetMode="External"/><Relationship Id="rId3" Type="http://schemas.openxmlformats.org/officeDocument/2006/relationships/hyperlink" Target="http://doodle.com/aevuxkg56v68w7nz" TargetMode="External"/><Relationship Id="rId7" Type="http://schemas.openxmlformats.org/officeDocument/2006/relationships/hyperlink" Target="http://doodle.com/e7kt8aywmqii3z6f" TargetMode="External"/><Relationship Id="rId12" Type="http://schemas.openxmlformats.org/officeDocument/2006/relationships/hyperlink" Target="http://doodle.com/sfst8837xyu7wxci" TargetMode="External"/><Relationship Id="rId2" Type="http://schemas.openxmlformats.org/officeDocument/2006/relationships/hyperlink" Target="http://doodle.com/ievqadaeaknyf4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odle.com/cdw5i8psdt5kabz5" TargetMode="External"/><Relationship Id="rId11" Type="http://schemas.openxmlformats.org/officeDocument/2006/relationships/hyperlink" Target="http://doodle.com/asaran6hd4m294s5" TargetMode="External"/><Relationship Id="rId5" Type="http://schemas.openxmlformats.org/officeDocument/2006/relationships/hyperlink" Target="http://doodle.com/ebxrtkqxgim2aqr2" TargetMode="External"/><Relationship Id="rId10" Type="http://schemas.openxmlformats.org/officeDocument/2006/relationships/hyperlink" Target="http://doodle.com/yyh7dk3rqrfayzw6" TargetMode="External"/><Relationship Id="rId4" Type="http://schemas.openxmlformats.org/officeDocument/2006/relationships/hyperlink" Target="http://doodle.com/h4y9f8neyrhvhn37" TargetMode="External"/><Relationship Id="rId9" Type="http://schemas.openxmlformats.org/officeDocument/2006/relationships/hyperlink" Target="http://doodle.com/dgmhbctczurru9w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67905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/>
              <a:t>NGI International Liaisons </a:t>
            </a:r>
            <a:r>
              <a:rPr lang="en-GB" dirty="0" smtClean="0"/>
              <a:t>meeting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400" dirty="0" smtClean="0"/>
              <a:t>Engagement Scoping Report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2014.03.19</a:t>
            </a:r>
            <a:r>
              <a:rPr lang="en-GB" dirty="0"/>
              <a:t/>
            </a:r>
            <a:br>
              <a:rPr lang="en-GB" dirty="0"/>
            </a:br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4966295"/>
            <a:ext cx="5832475" cy="1343025"/>
          </a:xfrm>
        </p:spPr>
        <p:txBody>
          <a:bodyPr/>
          <a:lstStyle/>
          <a:p>
            <a:pPr algn="l" eaLnBrk="1" hangingPunct="1"/>
            <a:endParaRPr lang="en-US" altLang="en-US" sz="1600" dirty="0" smtClean="0">
              <a:ea typeface="ＭＳ Ｐゴシック" pitchFamily="34" charset="-128"/>
            </a:endParaRPr>
          </a:p>
          <a:p>
            <a:pPr algn="l" eaLnBrk="1" hangingPunct="1"/>
            <a:r>
              <a:rPr lang="en-US" altLang="en-US" sz="1600" dirty="0" smtClean="0">
                <a:ea typeface="ＭＳ Ｐゴシック" pitchFamily="34" charset="-128"/>
              </a:rPr>
              <a:t>Nuno Ferreira</a:t>
            </a:r>
          </a:p>
          <a:p>
            <a:pPr algn="l" eaLnBrk="1" hangingPunct="1"/>
            <a:r>
              <a:rPr lang="en-US" altLang="en-US" sz="1600" dirty="0" smtClean="0">
                <a:ea typeface="ＭＳ Ｐゴシック" pitchFamily="34" charset="-128"/>
              </a:rPr>
              <a:t>User Community Support officer</a:t>
            </a:r>
          </a:p>
          <a:p>
            <a:pPr algn="l" eaLnBrk="1" hangingPunct="1"/>
            <a:r>
              <a:rPr lang="en-US" altLang="en-US" sz="1600" dirty="0">
                <a:ea typeface="ＭＳ Ｐゴシック" pitchFamily="34" charset="-128"/>
              </a:rPr>
              <a:t>nuno.ferreira@egi.eu</a:t>
            </a:r>
            <a:endParaRPr lang="en-GB" altLang="en-US" sz="1600" dirty="0">
              <a:ea typeface="ＭＳ Ｐゴシック" pitchFamily="34" charset="-128"/>
            </a:endParaRPr>
          </a:p>
          <a:p>
            <a:pPr algn="l" eaLnBrk="1" hangingPunct="1"/>
            <a:endParaRPr lang="en-US" altLang="en-US" sz="1600" dirty="0" smtClean="0">
              <a:ea typeface="ＭＳ Ｐゴシック" pitchFamily="34" charset="-128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86D7B67-9A64-4AA5-A7C3-229E72EE2348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3/18/2014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E0900A-7AB1-45F6-955A-29909858D29E}" type="slidenum">
              <a:rPr lang="en-US" altLang="en-US" sz="1200">
                <a:solidFill>
                  <a:schemeClr val="bg1"/>
                </a:solidFill>
              </a:rPr>
              <a:pPr eaLnBrk="1" hangingPunct="1"/>
              <a:t>1</a:t>
            </a:fld>
            <a:endParaRPr lang="en-US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Scoping Phase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59948C4-B27B-48E8-A8BD-33C26DFC0E4C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3/19/2014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BCBE14-B755-4B9B-8CCB-5873C05019FA}" type="slidenum">
              <a:rPr lang="en-US" altLang="en-US" sz="1200">
                <a:solidFill>
                  <a:schemeClr val="bg1"/>
                </a:solidFill>
              </a:rPr>
              <a:pPr eaLnBrk="1" hangingPunct="1"/>
              <a:t>2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633658"/>
              </p:ext>
            </p:extLst>
          </p:nvPr>
        </p:nvGraphicFramePr>
        <p:xfrm>
          <a:off x="683568" y="2060848"/>
          <a:ext cx="80648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373"/>
                <a:gridCol w="56315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/ ESFRI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Agricultural Sciences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agInfra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Agrodat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INIA.es, INRA, &amp; other research groups. 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Environmental</a:t>
                      </a:r>
                      <a:r>
                        <a:rPr lang="en-US" sz="1600" b="1" baseline="0" dirty="0" smtClean="0"/>
                        <a:t> Sci. 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EMSO</a:t>
                      </a:r>
                      <a:r>
                        <a:rPr lang="en-US" sz="1600" baseline="0" dirty="0" smtClean="0"/>
                        <a:t> &amp; </a:t>
                      </a:r>
                      <a:r>
                        <a:rPr lang="en-US" sz="1600" dirty="0" smtClean="0"/>
                        <a:t>EPOS</a:t>
                      </a:r>
                      <a:r>
                        <a:rPr lang="en-US" sz="1600" baseline="0" dirty="0" smtClean="0"/>
                        <a:t>; </a:t>
                      </a:r>
                      <a:r>
                        <a:rPr lang="en-US" sz="1600" dirty="0" smtClean="0"/>
                        <a:t>DRIHM, </a:t>
                      </a:r>
                      <a:r>
                        <a:rPr lang="en-US" sz="1600" dirty="0" err="1" smtClean="0"/>
                        <a:t>ISAC.cnr</a:t>
                      </a:r>
                      <a:r>
                        <a:rPr lang="en-US" sz="1600" dirty="0" smtClean="0"/>
                        <a:t>, Climatology &amp; others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Astro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BAO</a:t>
                      </a:r>
                      <a:r>
                        <a:rPr lang="en-US" sz="1600" baseline="0" dirty="0" smtClean="0"/>
                        <a:t> (AVOs</a:t>
                      </a:r>
                      <a:r>
                        <a:rPr lang="en-US" sz="1600" dirty="0" smtClean="0"/>
                        <a:t>), CTA, </a:t>
                      </a:r>
                      <a:r>
                        <a:rPr lang="en-US" sz="1600" dirty="0" err="1" smtClean="0"/>
                        <a:t>Lofar</a:t>
                      </a:r>
                      <a:r>
                        <a:rPr lang="en-US" sz="1600" baseline="0" dirty="0" smtClean="0"/>
                        <a:t> &amp;</a:t>
                      </a:r>
                      <a:r>
                        <a:rPr lang="en-US" sz="1600" dirty="0" smtClean="0"/>
                        <a:t> SKA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NGS &amp; Protein Folding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Drafting VT proposal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CLARIN</a:t>
                      </a:r>
                      <a:endParaRPr lang="en-GB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r>
                        <a:rPr lang="en-US" sz="1600" baseline="0" dirty="0" smtClean="0"/>
                        <a:t> attendance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EMSO</a:t>
                      </a:r>
                      <a:endParaRPr lang="en-GB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Meeting between EGI and EMSO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/>
                        <a:t>LifeWatch</a:t>
                      </a:r>
                      <a:endParaRPr lang="en-GB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EGI</a:t>
                      </a:r>
                      <a:r>
                        <a:rPr lang="en-US" sz="1600" baseline="0" dirty="0" smtClean="0"/>
                        <a:t> support being discussed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8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Common views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59948C4-B27B-48E8-A8BD-33C26DFC0E4C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3/19/2014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BCBE14-B755-4B9B-8CCB-5873C05019FA}" type="slidenum">
              <a:rPr lang="en-US" altLang="en-US" sz="1200">
                <a:solidFill>
                  <a:schemeClr val="bg1"/>
                </a:solidFill>
              </a:rPr>
              <a:pPr eaLnBrk="1" hangingPunct="1"/>
              <a:t>3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1620083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Difficulties engaging ESFRIs (preparatory phase, other ICT,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Cross-cutting areas between ESFRIs &amp; Comm.: keep 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Initial list of contact points important to start scoping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Speak directly with ESFRI management &amp; attend main events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Understand National Roadmaps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Identify international partners with common interests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VT as a formal framework to formalize work with comm. &amp; ESFRIs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859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   </a:t>
            </a:r>
            <a:r>
              <a:rPr lang="en-US" altLang="en-US" dirty="0" smtClean="0">
                <a:ea typeface="ＭＳ Ｐゴシック" pitchFamily="34" charset="-128"/>
              </a:rPr>
              <a:t>Next meetings round …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539552" y="1567333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NGI ESFRI </a:t>
            </a: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collaborations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CLARIN            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http://doodle.com/ievqadaeaknyf4ss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EMSO              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http://doodle.com/aevuxkg56v68w7nz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EPOS              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http://doodle.com/h4y9f8neyrhvhn37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Euro-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BioImaging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  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http://doodle.com/ebxrtkqxgim2aqr2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IAGOS             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http://doodle.com/cdw5i8psdt5kabz5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ICOS              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http://doodle.com/e7kt8aywmqii3z6f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INSTRUCT          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8"/>
              </a:rPr>
              <a:t>http://doodle.com/ebaryup8xyfv5vft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Life-Watch        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9"/>
              </a:rPr>
              <a:t>http://doodle.com/dgmhbctczurru9w5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SKA               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10"/>
              </a:rPr>
              <a:t>http://doodle.com/yyh7dk3rqrfayzw6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NGI community </a:t>
            </a:r>
            <a:r>
              <a:rPr lang="en-GB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collaborations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Astro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11"/>
              </a:rPr>
              <a:t>http://doodle.com/asaran6hd4m294s5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Environmental Sci.: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12"/>
              </a:rPr>
              <a:t>http://doodle.com/sfst8837xyu7wxci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Agricultural Sci. : 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  <a:hlinkClick r:id="rId13"/>
              </a:rPr>
              <a:t>http://doodle.com/xbupfxx36hwfeed3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altLang="en-US" sz="1600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sz="1600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59948C4-B27B-48E8-A8BD-33C26DFC0E4C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3/19/2014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BCBE14-B755-4B9B-8CCB-5873C05019FA}" type="slidenum">
              <a:rPr lang="en-US" altLang="en-US" sz="1200">
                <a:solidFill>
                  <a:schemeClr val="bg1"/>
                </a:solidFill>
              </a:rPr>
              <a:pPr eaLnBrk="1" hangingPunct="1"/>
              <a:t>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27984" y="1196752"/>
            <a:ext cx="4303599" cy="434376"/>
            <a:chOff x="5076056" y="5807585"/>
            <a:chExt cx="4303599" cy="434376"/>
          </a:xfrm>
        </p:grpSpPr>
        <p:sp>
          <p:nvSpPr>
            <p:cNvPr id="2" name="Rounded Rectangle 1"/>
            <p:cNvSpPr/>
            <p:nvPr/>
          </p:nvSpPr>
          <p:spPr>
            <a:xfrm rot="16200000">
              <a:off x="7010669" y="3872972"/>
              <a:ext cx="434373" cy="430359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36953" y="5872629"/>
              <a:ext cx="3954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Closing polls : 26th Mar. </a:t>
              </a:r>
              <a:r>
                <a:rPr lang="en-US" b="1" dirty="0"/>
                <a:t>2014 </a:t>
              </a:r>
              <a:r>
                <a:rPr lang="en-US" b="1" dirty="0" err="1" smtClean="0"/>
                <a:t>CoB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98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1252</TotalTime>
  <Words>164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NGI International Liaisons meeting  Engagement Scoping Report  2014.03.19 </vt:lpstr>
      <vt:lpstr>Scoping Phase</vt:lpstr>
      <vt:lpstr>Common views</vt:lpstr>
      <vt:lpstr>   Next meetings round …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Nuno Ferreira</cp:lastModifiedBy>
  <cp:revision>54</cp:revision>
  <dcterms:created xsi:type="dcterms:W3CDTF">2010-09-03T12:01:03Z</dcterms:created>
  <dcterms:modified xsi:type="dcterms:W3CDTF">2014-03-19T12:55:41Z</dcterms:modified>
</cp:coreProperties>
</file>