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B6E08-7F92-49D8-92BF-20FECBFAF948}" type="datetimeFigureOut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BB8C39-C089-47AA-AA04-896041DC2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655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B237B-00A7-436C-9EE5-DA149B55775B}" type="datetime1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DBF5F0F-53B4-4E87-9414-7C7BB961F4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30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8BDA0-1561-4C21-B13B-362C94109DD4}" type="datetimeFigureOut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150D2-9617-46EE-A204-DEF34362C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65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6F8CE-BD62-411E-B18C-3D40BD156EC6}" type="datetimeFigureOut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4A23-B00C-4F29-99BA-9AF0C6EA5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3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B5AA6B84-5B9B-4FC9-8ACF-9D2B23484DD5}" type="datetimeFigureOut">
              <a:rPr lang="en-US" altLang="en-US"/>
              <a:pPr/>
              <a:t>3/19/2014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9A361C3E-340A-443F-ABF8-AD1CFB5412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US" alt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VT_Business_Engag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VT Business Engagement </a:t>
            </a:r>
            <a:r>
              <a:rPr lang="en-US" altLang="en-US" dirty="0" err="1" smtClean="0">
                <a:ea typeface="ＭＳ Ｐゴシック" pitchFamily="34" charset="-128"/>
              </a:rPr>
              <a:t>Programme</a:t>
            </a:r>
            <a:r>
              <a:rPr lang="en-US" altLang="en-US" dirty="0" smtClean="0">
                <a:ea typeface="ＭＳ Ｐゴシック" pitchFamily="34" charset="-128"/>
              </a:rPr>
              <a:t> for SMEs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dirty="0" smtClean="0"/>
              <a:t>SMEs as key </a:t>
            </a:r>
            <a:r>
              <a:rPr lang="en-GB" dirty="0"/>
              <a:t>drivers for </a:t>
            </a:r>
            <a:r>
              <a:rPr lang="en-GB" dirty="0" smtClean="0"/>
              <a:t>growth</a:t>
            </a:r>
          </a:p>
          <a:p>
            <a:pPr eaLnBrk="1" hangingPunct="1"/>
            <a:r>
              <a:rPr lang="en-GB" altLang="en-US" dirty="0" smtClean="0">
                <a:ea typeface="ＭＳ Ｐゴシック" pitchFamily="34" charset="-128"/>
              </a:rPr>
              <a:t>Business Engagement Programme</a:t>
            </a:r>
          </a:p>
          <a:p>
            <a:pPr lvl="1" eaLnBrk="1" hangingPunct="1"/>
            <a:r>
              <a:rPr lang="en-GB" dirty="0"/>
              <a:t>Bringing SMEs into the EGI ecosystem to create mutual </a:t>
            </a:r>
            <a:r>
              <a:rPr lang="en-GB" dirty="0" smtClean="0"/>
              <a:t>value</a:t>
            </a:r>
          </a:p>
          <a:p>
            <a:pPr eaLnBrk="1" hangingPunct="1"/>
            <a:r>
              <a:rPr lang="en-GB" altLang="en-US" dirty="0" smtClean="0">
                <a:ea typeface="ＭＳ Ｐゴシック" pitchFamily="34" charset="-128"/>
              </a:rPr>
              <a:t>Output (KPIs):</a:t>
            </a:r>
          </a:p>
          <a:p>
            <a:pPr lvl="1" eaLnBrk="1" hangingPunct="1"/>
            <a:r>
              <a:rPr lang="en-GB" altLang="en-US" dirty="0" smtClean="0">
                <a:ea typeface="ＭＳ Ｐゴシック" pitchFamily="34" charset="-128"/>
              </a:rPr>
              <a:t>Definition of a framework for relationship</a:t>
            </a:r>
          </a:p>
          <a:p>
            <a:pPr lvl="2" eaLnBrk="1" hangingPunct="1"/>
            <a:r>
              <a:rPr lang="en-GB" altLang="en-US" dirty="0" smtClean="0">
                <a:ea typeface="ＭＳ Ｐゴシック" pitchFamily="34" charset="-128"/>
              </a:rPr>
              <a:t>What can a federated EGI can offer? What is the value for both parts? What would be the forms of engagement? What cannot be done?</a:t>
            </a:r>
          </a:p>
          <a:p>
            <a:pPr lvl="1" eaLnBrk="1" hangingPunct="1"/>
            <a:r>
              <a:rPr lang="en-GB" altLang="en-US" dirty="0" smtClean="0">
                <a:ea typeface="ＭＳ Ｐゴシック" pitchFamily="34" charset="-128"/>
              </a:rPr>
              <a:t>Leads: Identification of SMEs potentially interested</a:t>
            </a:r>
            <a:endParaRPr lang="en-GB" altLang="en-US" dirty="0">
              <a:ea typeface="ＭＳ Ｐゴシック" pitchFamily="34" charset="-128"/>
            </a:endParaRPr>
          </a:p>
          <a:p>
            <a:pPr lvl="1" eaLnBrk="1" hangingPunct="1"/>
            <a:r>
              <a:rPr lang="en-GB" altLang="en-US" dirty="0" smtClean="0">
                <a:ea typeface="ＭＳ Ｐゴシック" pitchFamily="34" charset="-128"/>
              </a:rPr>
              <a:t>Even a few pilot cases</a:t>
            </a:r>
          </a:p>
          <a:p>
            <a:pPr eaLnBrk="1" hangingPunct="1"/>
            <a:r>
              <a:rPr lang="en-GB" altLang="en-US" dirty="0" smtClean="0">
                <a:ea typeface="ＭＳ Ｐゴシック" pitchFamily="34" charset="-128"/>
              </a:rPr>
              <a:t>Tool:</a:t>
            </a:r>
            <a:r>
              <a:rPr lang="en-GB" altLang="en-US" dirty="0">
                <a:ea typeface="ＭＳ Ｐゴシック" pitchFamily="34" charset="-128"/>
              </a:rPr>
              <a:t> </a:t>
            </a:r>
            <a:r>
              <a:rPr lang="en-GB" altLang="en-US" dirty="0" smtClean="0">
                <a:ea typeface="ＭＳ Ｐゴシック" pitchFamily="34" charset="-128"/>
              </a:rPr>
              <a:t>a very active VT, dynamic </a:t>
            </a:r>
            <a:r>
              <a:rPr lang="en-GB" altLang="en-US" dirty="0" err="1" smtClean="0">
                <a:ea typeface="ＭＳ Ｐゴシック" pitchFamily="34" charset="-128"/>
              </a:rPr>
              <a:t>telcos</a:t>
            </a:r>
            <a:r>
              <a:rPr lang="en-GB" altLang="en-US" dirty="0" smtClean="0">
                <a:ea typeface="ＭＳ Ｐゴシック" pitchFamily="34" charset="-128"/>
              </a:rPr>
              <a:t>, and homework.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E0DC861-B660-474A-A94E-C0763C22A324}" type="datetime1">
              <a:rPr lang="en-US" altLang="en-US" sz="1200">
                <a:solidFill>
                  <a:schemeClr val="bg1"/>
                </a:solidFill>
              </a:rPr>
              <a:pPr eaLnBrk="1" hangingPunct="1"/>
              <a:t>3/19/2014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dirty="0"/>
              <a:t>NGI International Liaisons meeting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200" dirty="0"/>
              <a:t>Wednesday, April 16, 2014</a:t>
            </a:r>
            <a:endParaRPr lang="en-US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32F2AF2-99F0-4EB7-980E-9BE9EEDD321E}" type="slidenum">
              <a:rPr lang="en-US" altLang="en-US" sz="1200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9872" y="5805264"/>
            <a:ext cx="48245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hlinkClick r:id="rId2"/>
              </a:rPr>
              <a:t>https://wiki.egi.eu/wiki/VT_Business_Engagement</a:t>
            </a: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227</TotalTime>
  <Words>104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SimSun</vt:lpstr>
      <vt:lpstr>EGI-InSPIRE-Slide-Template_v4</vt:lpstr>
      <vt:lpstr>VT Business Engagement Programme for SMEs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Javier Jiménez</cp:lastModifiedBy>
  <cp:revision>26</cp:revision>
  <dcterms:created xsi:type="dcterms:W3CDTF">2010-09-03T12:01:03Z</dcterms:created>
  <dcterms:modified xsi:type="dcterms:W3CDTF">2014-03-19T12:53:27Z</dcterms:modified>
</cp:coreProperties>
</file>