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0" r:id="rId3"/>
    <p:sldId id="30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uno.ferreira@egi.eu" initials="nuno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84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3922DB-7C24-48E3-9C15-8381EC8A6227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43341C-00F0-48C8-AFB4-E5A944BC3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419A13A-694F-4288-ADCF-A2E360084450}" type="datetime1">
              <a:rPr lang="en-US" smtClean="0"/>
              <a:pPr/>
              <a:t>5/19/2014</a:t>
            </a:fld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71DB0E-2040-47C8-BCAE-07E370C66850}" type="datetime1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49BF-F1AD-4B1A-A916-8CCB919D44F3}" type="datetime1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275EB3C-5C22-4EA5-95E1-AB64103DEEE7}" type="datetime1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967"/>
            <a:ext cx="7632848" cy="1470025"/>
          </a:xfrm>
        </p:spPr>
        <p:txBody>
          <a:bodyPr/>
          <a:lstStyle/>
          <a:p>
            <a:r>
              <a:rPr lang="en-US" sz="3600" dirty="0" smtClean="0"/>
              <a:t>Engagement plans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(Q2/2014 updates for EGI CF 2014)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789040"/>
            <a:ext cx="5832648" cy="1343000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Robert </a:t>
            </a:r>
            <a:r>
              <a:rPr lang="en-US" sz="2800" dirty="0" err="1" smtClean="0"/>
              <a:t>Lovas</a:t>
            </a:r>
            <a:endParaRPr lang="en-US" sz="2800" dirty="0"/>
          </a:p>
          <a:p>
            <a:r>
              <a:rPr lang="en-US" sz="2800" dirty="0" smtClean="0"/>
              <a:t>MTA SZTAKI / NGI_HU NIL</a:t>
            </a:r>
          </a:p>
          <a:p>
            <a:r>
              <a:rPr lang="en-US" sz="2800" dirty="0" smtClean="0"/>
              <a:t>[robert.lovas@sztaki.mta.hu]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AB2C-6279-4B6E-B305-315317B838BD}" type="datetime1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1979712" y="6237312"/>
            <a:ext cx="5616624" cy="5016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</a:t>
            </a:r>
            <a:r>
              <a:rPr kumimoji="0" lang="en-GB" sz="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NIL meeting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Main focus on agriculture</a:t>
            </a:r>
            <a:endParaRPr lang="en-US" sz="40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184576"/>
          </a:xfrm>
        </p:spPr>
        <p:txBody>
          <a:bodyPr>
            <a:noAutofit/>
          </a:bodyPr>
          <a:lstStyle/>
          <a:p>
            <a:r>
              <a:rPr lang="pt-PT" sz="2000" b="1" dirty="0" smtClean="0"/>
              <a:t>VT in scoping phase</a:t>
            </a:r>
          </a:p>
          <a:p>
            <a:r>
              <a:rPr lang="pt-PT" sz="2000" b="1" dirty="0" smtClean="0"/>
              <a:t>Background:</a:t>
            </a:r>
            <a:endParaRPr lang="pt-PT" sz="2000" b="1" dirty="0" smtClean="0"/>
          </a:p>
          <a:p>
            <a:pPr lvl="1"/>
            <a:r>
              <a:rPr lang="pt-PT" sz="1800" dirty="0" smtClean="0"/>
              <a:t>International projects: agINFRA, Semagrow, etc.</a:t>
            </a:r>
          </a:p>
          <a:p>
            <a:pPr lvl="1"/>
            <a:r>
              <a:rPr lang="pt-PT" sz="1800" dirty="0" smtClean="0"/>
              <a:t>National Hungarian projects: Agrodat.hu (HP), Agron2 and AgroMAX (HumanSoft), etc.</a:t>
            </a:r>
            <a:endParaRPr lang="pt-PT" sz="1800" dirty="0" smtClean="0"/>
          </a:p>
          <a:p>
            <a:r>
              <a:rPr lang="pt-PT" sz="2000" b="1" dirty="0" smtClean="0"/>
              <a:t>Plans</a:t>
            </a:r>
            <a:endParaRPr lang="pt-PT" sz="2000" b="1" dirty="0" smtClean="0"/>
          </a:p>
          <a:p>
            <a:pPr lvl="1"/>
            <a:r>
              <a:rPr lang="pt-PT" sz="1600" b="1" dirty="0" smtClean="0"/>
              <a:t>Start:	</a:t>
            </a:r>
            <a:r>
              <a:rPr lang="en-US" sz="1600" dirty="0" smtClean="0"/>
              <a:t>June</a:t>
            </a:r>
            <a:r>
              <a:rPr lang="en-US" sz="1600" dirty="0" smtClean="0"/>
              <a:t> 2014</a:t>
            </a:r>
            <a:endParaRPr lang="pt-PT" sz="1600" b="1" dirty="0" smtClean="0"/>
          </a:p>
          <a:p>
            <a:pPr lvl="1"/>
            <a:r>
              <a:rPr lang="pt-PT" sz="1600" b="1" dirty="0" smtClean="0"/>
              <a:t>Duration : 	</a:t>
            </a:r>
            <a:r>
              <a:rPr lang="en-US" sz="1600" dirty="0" smtClean="0"/>
              <a:t>6 months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1"/>
            <a:r>
              <a:rPr lang="en-US" sz="1600" b="1" dirty="0" smtClean="0"/>
              <a:t>Leaders:</a:t>
            </a:r>
            <a:r>
              <a:rPr lang="en-US" sz="1600" dirty="0" smtClean="0"/>
              <a:t>   Andreas </a:t>
            </a:r>
            <a:r>
              <a:rPr lang="en-US" sz="1600" dirty="0" err="1" smtClean="0"/>
              <a:t>Drakos</a:t>
            </a:r>
            <a:r>
              <a:rPr lang="en-US" sz="1600" dirty="0" smtClean="0"/>
              <a:t> (</a:t>
            </a:r>
            <a:r>
              <a:rPr lang="en-US" sz="1600" dirty="0" err="1" smtClean="0"/>
              <a:t>AgroKnow</a:t>
            </a:r>
            <a:r>
              <a:rPr lang="en-US" sz="1600" dirty="0" smtClean="0"/>
              <a:t>), Robert </a:t>
            </a:r>
            <a:r>
              <a:rPr lang="en-US" sz="1600" dirty="0" err="1" smtClean="0"/>
              <a:t>Lovas</a:t>
            </a:r>
            <a:r>
              <a:rPr lang="en-US" sz="1600" dirty="0" smtClean="0"/>
              <a:t> (MTA SZTAKI, deputy)</a:t>
            </a:r>
          </a:p>
          <a:p>
            <a:r>
              <a:rPr lang="en-US" sz="2000" b="1" dirty="0" smtClean="0"/>
              <a:t>Objectives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Contacts</a:t>
            </a:r>
            <a:r>
              <a:rPr lang="en-US" sz="1800" dirty="0"/>
              <a:t> network 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Use</a:t>
            </a:r>
            <a:r>
              <a:rPr lang="en-US" sz="1800" dirty="0"/>
              <a:t> cases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Dissemination/outreach</a:t>
            </a:r>
            <a:r>
              <a:rPr lang="en-US" sz="1800" dirty="0"/>
              <a:t> existing </a:t>
            </a:r>
            <a:r>
              <a:rPr lang="en-US" sz="1800" dirty="0" smtClean="0"/>
              <a:t>solutions</a:t>
            </a:r>
            <a:endParaRPr lang="en-US" sz="16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Sustainability</a:t>
            </a:r>
            <a:r>
              <a:rPr lang="en-US" sz="1800" dirty="0"/>
              <a:t> plan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Promote</a:t>
            </a:r>
            <a:r>
              <a:rPr lang="en-US" sz="1800" dirty="0"/>
              <a:t> sharing data (tools</a:t>
            </a:r>
            <a:r>
              <a:rPr lang="en-US" sz="1800" dirty="0" smtClean="0"/>
              <a:t>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Requirements</a:t>
            </a:r>
            <a:r>
              <a:rPr lang="en-US" sz="1800" dirty="0"/>
              <a:t> for H2020 calls </a:t>
            </a:r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Further plans</a:t>
            </a:r>
            <a:endParaRPr lang="en-US" sz="40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752528"/>
          </a:xfrm>
        </p:spPr>
        <p:txBody>
          <a:bodyPr>
            <a:noAutofit/>
          </a:bodyPr>
          <a:lstStyle/>
          <a:p>
            <a:r>
              <a:rPr lang="pt-PT" sz="2800" dirty="0" smtClean="0"/>
              <a:t>More Desktop Grid applications (FP7 IDGF-SP)</a:t>
            </a:r>
          </a:p>
          <a:p>
            <a:r>
              <a:rPr lang="pt-PT" sz="2800" dirty="0" smtClean="0"/>
              <a:t>New applications from the field of manufacturing, particularly from SMEs (FP7 CloudSME)</a:t>
            </a:r>
          </a:p>
          <a:p>
            <a:pPr lvl="1"/>
            <a:r>
              <a:rPr lang="pt-PT" sz="2400" dirty="0" smtClean="0"/>
              <a:t>Open call published recently</a:t>
            </a:r>
          </a:p>
          <a:p>
            <a:r>
              <a:rPr lang="pt-PT" sz="2800" dirty="0" smtClean="0"/>
              <a:t>Gathering requirements from the Extreme Light Infrastructre, particularly from the Hungarian pillar (FP7 CRISP) </a:t>
            </a:r>
          </a:p>
          <a:p>
            <a:endParaRPr lang="pt-PT" sz="2800" dirty="0" smtClean="0"/>
          </a:p>
          <a:p>
            <a:r>
              <a:rPr lang="pt-PT" sz="2800" dirty="0" smtClean="0"/>
              <a:t>Nanotechnology community (togerther with Slovakian NGI)</a:t>
            </a:r>
          </a:p>
          <a:p>
            <a:endParaRPr lang="pt-PT" sz="2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1461</TotalTime>
  <Words>101</Words>
  <Application>Microsoft Office PowerPoint</Application>
  <PresentationFormat>Diavetítés a képernyőre (4:3 oldalarány)</PresentationFormat>
  <Paragraphs>33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EGITheme1</vt:lpstr>
      <vt:lpstr>Engagement plans (Q2/2014 updates for EGI CF 2014)</vt:lpstr>
      <vt:lpstr>Main focus on agriculture</vt:lpstr>
      <vt:lpstr>Further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DG-VT: intro</dc:title>
  <dc:creator>Robert Lovas</dc:creator>
  <cp:lastModifiedBy>Robert Lovas</cp:lastModifiedBy>
  <cp:revision>594</cp:revision>
  <cp:lastPrinted>2012-06-07T12:31:51Z</cp:lastPrinted>
  <dcterms:created xsi:type="dcterms:W3CDTF">2012-06-02T14:07:39Z</dcterms:created>
  <dcterms:modified xsi:type="dcterms:W3CDTF">2014-05-19T10:33:32Z</dcterms:modified>
</cp:coreProperties>
</file>