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sldIdLst>
    <p:sldId id="280" r:id="rId2"/>
    <p:sldId id="282" r:id="rId3"/>
    <p:sldId id="283" r:id="rId4"/>
    <p:sldId id="288" r:id="rId5"/>
    <p:sldId id="286" r:id="rId6"/>
    <p:sldId id="291" r:id="rId7"/>
    <p:sldId id="289" r:id="rId8"/>
    <p:sldId id="292" r:id="rId9"/>
    <p:sldId id="293" r:id="rId10"/>
    <p:sldId id="290" r:id="rId11"/>
    <p:sldId id="284" r:id="rId12"/>
    <p:sldId id="272" r:id="rId13"/>
    <p:sldId id="274" r:id="rId14"/>
    <p:sldId id="278" r:id="rId15"/>
    <p:sldId id="279" r:id="rId16"/>
    <p:sldId id="275" r:id="rId17"/>
    <p:sldId id="29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9" autoAdjust="0"/>
    <p:restoredTop sz="94660"/>
  </p:normalViewPr>
  <p:slideViewPr>
    <p:cSldViewPr>
      <p:cViewPr>
        <p:scale>
          <a:sx n="74" d="100"/>
          <a:sy n="74" d="100"/>
        </p:scale>
        <p:origin x="-145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4/11/2011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4/11/2011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4/11/2011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4/11/2011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4/11/2011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556792"/>
            <a:ext cx="7200800" cy="1470025"/>
          </a:xfrm>
        </p:spPr>
        <p:txBody>
          <a:bodyPr/>
          <a:lstStyle/>
          <a:p>
            <a:r>
              <a:rPr lang="en-US" b="1" dirty="0" smtClean="0"/>
              <a:t>SAM Roadmap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02224"/>
            <a:ext cx="5832648" cy="1775048"/>
          </a:xfrm>
        </p:spPr>
        <p:txBody>
          <a:bodyPr/>
          <a:lstStyle/>
          <a:p>
            <a:r>
              <a:rPr lang="en-GB" sz="2000" dirty="0" smtClean="0"/>
              <a:t>Emir </a:t>
            </a:r>
            <a:r>
              <a:rPr lang="en-GB" sz="2000" dirty="0" err="1" smtClean="0"/>
              <a:t>Imamagic</a:t>
            </a:r>
            <a:endParaRPr lang="en-GB" sz="2000" dirty="0" smtClean="0"/>
          </a:p>
          <a:p>
            <a:r>
              <a:rPr lang="en-GB" sz="2000" dirty="0" smtClean="0"/>
              <a:t>SRCE</a:t>
            </a:r>
          </a:p>
          <a:p>
            <a:r>
              <a:rPr lang="hr-HR" sz="2000" dirty="0" err="1" smtClean="0"/>
              <a:t>Pedro</a:t>
            </a:r>
            <a:r>
              <a:rPr lang="hr-HR" sz="2000" dirty="0" smtClean="0"/>
              <a:t> </a:t>
            </a:r>
            <a:r>
              <a:rPr lang="hr-HR" sz="2000" dirty="0" err="1" smtClean="0"/>
              <a:t>Andrade</a:t>
            </a:r>
            <a:r>
              <a:rPr lang="en-US" sz="2000" dirty="0" smtClean="0"/>
              <a:t>, </a:t>
            </a:r>
            <a:r>
              <a:rPr lang="hr-HR" sz="2000" dirty="0" err="1" smtClean="0"/>
              <a:t>Marian</a:t>
            </a:r>
            <a:r>
              <a:rPr lang="hr-HR" sz="2000" dirty="0" smtClean="0"/>
              <a:t> </a:t>
            </a:r>
            <a:r>
              <a:rPr lang="hr-HR" sz="2000" dirty="0" err="1" smtClean="0"/>
              <a:t>Babik</a:t>
            </a:r>
            <a:r>
              <a:rPr lang="hr-HR" sz="2000" dirty="0" smtClean="0"/>
              <a:t>, David </a:t>
            </a:r>
            <a:r>
              <a:rPr lang="hr-HR" sz="2000" dirty="0" err="1" smtClean="0"/>
              <a:t>Collados</a:t>
            </a:r>
            <a:r>
              <a:rPr lang="hr-HR" sz="2000" dirty="0" smtClean="0"/>
              <a:t>, </a:t>
            </a:r>
            <a:r>
              <a:rPr lang="hr-HR" sz="2000" dirty="0" err="1" smtClean="0"/>
              <a:t>Wojciech</a:t>
            </a:r>
            <a:r>
              <a:rPr lang="hr-HR" sz="2000" dirty="0" smtClean="0"/>
              <a:t> </a:t>
            </a:r>
            <a:r>
              <a:rPr lang="hr-HR" sz="2000" dirty="0" err="1" smtClean="0"/>
              <a:t>Lapka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CERN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Nagios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Generator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generation of </a:t>
            </a:r>
            <a:r>
              <a:rPr lang="en-US" dirty="0" err="1" smtClean="0"/>
              <a:t>Nagios</a:t>
            </a:r>
            <a:r>
              <a:rPr lang="en-US" dirty="0" smtClean="0"/>
              <a:t> configuration</a:t>
            </a:r>
          </a:p>
          <a:p>
            <a:pPr lvl="1"/>
            <a:r>
              <a:rPr lang="en-US" dirty="0" smtClean="0"/>
              <a:t>simple bootstrap of </a:t>
            </a:r>
            <a:r>
              <a:rPr lang="en-US" dirty="0" err="1" smtClean="0"/>
              <a:t>Nagios</a:t>
            </a:r>
            <a:r>
              <a:rPr lang="en-US" dirty="0" smtClean="0"/>
              <a:t> instances</a:t>
            </a:r>
          </a:p>
          <a:p>
            <a:r>
              <a:rPr lang="en-US" dirty="0" smtClean="0"/>
              <a:t>Based on multiple information sources</a:t>
            </a:r>
          </a:p>
          <a:p>
            <a:pPr lvl="1"/>
            <a:r>
              <a:rPr lang="en-US" dirty="0" smtClean="0"/>
              <a:t>ATP, BDII, GOCDB, MDDB, SAM, static files</a:t>
            </a:r>
          </a:p>
          <a:p>
            <a:r>
              <a:rPr lang="en-US" dirty="0" smtClean="0"/>
              <a:t>https://tomtools.cern.ch/confluence/display/SAMDOC/Nagios+Config+Generator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Roadmap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MyEGI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Improvements on existing functionality</a:t>
            </a:r>
          </a:p>
          <a:p>
            <a:pPr lvl="1"/>
            <a:r>
              <a:rPr lang="en-US" dirty="0" err="1" smtClean="0"/>
              <a:t>gridmap</a:t>
            </a:r>
            <a:r>
              <a:rPr lang="en-US" dirty="0" smtClean="0"/>
              <a:t> views </a:t>
            </a:r>
          </a:p>
          <a:p>
            <a:pPr lvl="1"/>
            <a:r>
              <a:rPr lang="en-US" dirty="0" smtClean="0"/>
              <a:t>August 2011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Better support for FQANs (integration of POEM)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by the end of 2011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Databases - ATP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support for VO feeds </a:t>
            </a:r>
          </a:p>
          <a:p>
            <a:pPr lvl="1"/>
            <a:r>
              <a:rPr lang="en-US" dirty="0" smtClean="0"/>
              <a:t>March 2011</a:t>
            </a:r>
          </a:p>
          <a:p>
            <a:endParaRPr lang="en-US" dirty="0" smtClean="0"/>
          </a:p>
          <a:p>
            <a:r>
              <a:rPr lang="en-US" dirty="0" smtClean="0"/>
              <a:t>Support for of site changes history </a:t>
            </a:r>
          </a:p>
          <a:p>
            <a:pPr lvl="1"/>
            <a:r>
              <a:rPr lang="en-US" dirty="0" smtClean="0"/>
              <a:t>August 2011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Picture 2" descr="vali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916832"/>
            <a:ext cx="64807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>
          <a:xfrm>
            <a:off x="1979712" y="115888"/>
            <a:ext cx="6984901" cy="865187"/>
          </a:xfrm>
        </p:spPr>
        <p:txBody>
          <a:bodyPr/>
          <a:lstStyle/>
          <a:p>
            <a:r>
              <a:rPr lang="en-US" dirty="0" smtClean="0"/>
              <a:t>Central Databases - POEM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Successor of MDDB</a:t>
            </a:r>
          </a:p>
          <a:p>
            <a:endParaRPr lang="en-US" dirty="0" smtClean="0"/>
          </a:p>
          <a:p>
            <a:r>
              <a:rPr lang="en-US" dirty="0" smtClean="0"/>
              <a:t>Profiles synchronization</a:t>
            </a:r>
          </a:p>
          <a:p>
            <a:pPr lvl="1"/>
            <a:r>
              <a:rPr lang="en-US" dirty="0" smtClean="0"/>
              <a:t>July 2011</a:t>
            </a:r>
          </a:p>
          <a:p>
            <a:endParaRPr lang="en-US" dirty="0" smtClean="0"/>
          </a:p>
          <a:p>
            <a:r>
              <a:rPr lang="en-US" dirty="0" smtClean="0"/>
              <a:t>Profiles web interface</a:t>
            </a:r>
          </a:p>
          <a:p>
            <a:pPr lvl="1"/>
            <a:r>
              <a:rPr lang="en-US" dirty="0" smtClean="0"/>
              <a:t>end of 2011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Nagios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Generator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for failover SAM instance</a:t>
            </a:r>
          </a:p>
          <a:p>
            <a:pPr lvl="1"/>
            <a:r>
              <a:rPr lang="en-US" dirty="0" smtClean="0"/>
              <a:t>May 2011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Integration of new resources and probes</a:t>
            </a:r>
          </a:p>
          <a:p>
            <a:pPr lvl="1"/>
            <a:r>
              <a:rPr lang="en-US" dirty="0" smtClean="0"/>
              <a:t>UNICORE and </a:t>
            </a:r>
            <a:r>
              <a:rPr lang="en-US" dirty="0" err="1" smtClean="0"/>
              <a:t>Globus</a:t>
            </a:r>
            <a:endParaRPr lang="en-US" dirty="0" smtClean="0"/>
          </a:p>
          <a:p>
            <a:pPr lvl="1"/>
            <a:r>
              <a:rPr lang="en-US" dirty="0" smtClean="0"/>
              <a:t>May 2011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Nagios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Generator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Integration with POEM</a:t>
            </a:r>
          </a:p>
          <a:p>
            <a:pPr lvl="1"/>
            <a:r>
              <a:rPr lang="en-US" dirty="0" smtClean="0"/>
              <a:t>metric description in probe packages</a:t>
            </a:r>
          </a:p>
          <a:p>
            <a:pPr lvl="1"/>
            <a:r>
              <a:rPr lang="en-US" dirty="0" smtClean="0"/>
              <a:t>July 2011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</a:t>
            </a:r>
          </a:p>
          <a:p>
            <a:endParaRPr lang="en-US" dirty="0" smtClean="0"/>
          </a:p>
          <a:p>
            <a:r>
              <a:rPr lang="en-US" dirty="0" smtClean="0"/>
              <a:t>Roadmap</a:t>
            </a:r>
            <a:endParaRPr lang="hr-HR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SAM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525963"/>
          </a:xfrm>
        </p:spPr>
        <p:txBody>
          <a:bodyPr/>
          <a:lstStyle/>
          <a:p>
            <a:r>
              <a:rPr lang="en-US" dirty="0" smtClean="0"/>
              <a:t>Infrastructure for distributed monitoring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ubmission, transport, storage and visualization of probes </a:t>
            </a:r>
          </a:p>
          <a:p>
            <a:pPr lvl="1"/>
            <a:r>
              <a:rPr lang="en-US" dirty="0" smtClean="0"/>
              <a:t>relies on existing technologies (</a:t>
            </a:r>
            <a:r>
              <a:rPr lang="en-US" dirty="0" err="1" smtClean="0"/>
              <a:t>Nagios</a:t>
            </a:r>
            <a:r>
              <a:rPr lang="en-US" dirty="0" smtClean="0"/>
              <a:t>, </a:t>
            </a:r>
            <a:r>
              <a:rPr lang="en-US" dirty="0" err="1" smtClean="0"/>
              <a:t>ActiveMQ</a:t>
            </a:r>
            <a:r>
              <a:rPr lang="en-US" dirty="0" smtClean="0"/>
              <a:t>, </a:t>
            </a:r>
            <a:r>
              <a:rPr lang="en-US" dirty="0" err="1" smtClean="0"/>
              <a:t>Django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deployed at each NGI</a:t>
            </a:r>
          </a:p>
          <a:p>
            <a:endParaRPr lang="en-US" dirty="0" smtClean="0"/>
          </a:p>
          <a:p>
            <a:r>
              <a:rPr lang="en-US" dirty="0" smtClean="0"/>
              <a:t>Results are used to measure the availability and reliability of EGI sites.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</a:p>
        </p:txBody>
      </p:sp>
      <p:pic>
        <p:nvPicPr>
          <p:cNvPr id="7" name="Content Placeholder 6" descr="SAM.new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3931" y="1412875"/>
            <a:ext cx="6950126" cy="4525963"/>
          </a:xfrm>
        </p:spPr>
      </p:pic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MyEGI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Visualization tool for monitoring the grid infrastructure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replaces the SAM Portal and programmatic interfaces (PI)s</a:t>
            </a:r>
          </a:p>
          <a:p>
            <a:r>
              <a:rPr lang="en-US" dirty="0" smtClean="0">
                <a:ea typeface="ＭＳ Ｐゴシック" pitchFamily="34" charset="-128"/>
              </a:rPr>
              <a:t>Provides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status and history of services and sites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v</a:t>
            </a:r>
            <a:r>
              <a:rPr lang="en-US" dirty="0" smtClean="0">
                <a:ea typeface="ＭＳ Ｐゴシック" pitchFamily="34" charset="-128"/>
              </a:rPr>
              <a:t>isualization of services &amp; sites availabilities</a:t>
            </a: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gridmap</a:t>
            </a:r>
            <a:r>
              <a:rPr lang="en-US" dirty="0" smtClean="0">
                <a:ea typeface="ＭＳ Ｐゴシック" pitchFamily="34" charset="-128"/>
              </a:rPr>
              <a:t> style views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web services for data export in JSON/XML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Databases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Aggregated Topology Provider (ATP)</a:t>
            </a:r>
          </a:p>
          <a:p>
            <a:pPr lvl="1"/>
            <a:r>
              <a:rPr lang="en-US" dirty="0" smtClean="0"/>
              <a:t>grid topology</a:t>
            </a:r>
          </a:p>
          <a:p>
            <a:pPr lvl="1"/>
            <a:r>
              <a:rPr lang="en-US" dirty="0" smtClean="0"/>
              <a:t>synchronizer gathers information from external sources</a:t>
            </a:r>
          </a:p>
          <a:p>
            <a:pPr lvl="1"/>
            <a:r>
              <a:rPr lang="en-US" dirty="0" smtClean="0"/>
              <a:t>custom grouping of services (VO feeds)</a:t>
            </a:r>
          </a:p>
          <a:p>
            <a:pPr lvl="1"/>
            <a:r>
              <a:rPr lang="en-US" dirty="0" smtClean="0"/>
              <a:t>web interface for data visualization</a:t>
            </a:r>
          </a:p>
          <a:p>
            <a:pPr lvl="1"/>
            <a:r>
              <a:rPr lang="en-US" dirty="0" smtClean="0"/>
              <a:t>https://twiki.cern.ch/twiki/bin/view/LCG/ATP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Databases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Metric Description Database (MDDB)</a:t>
            </a:r>
          </a:p>
          <a:p>
            <a:pPr lvl="1"/>
            <a:r>
              <a:rPr lang="en-US" dirty="0"/>
              <a:t>stores metric definitions</a:t>
            </a:r>
          </a:p>
          <a:p>
            <a:pPr lvl="1"/>
            <a:r>
              <a:rPr lang="en-US" dirty="0" smtClean="0"/>
              <a:t>maps profiles, services and metrics</a:t>
            </a:r>
          </a:p>
          <a:p>
            <a:pPr lvl="1"/>
            <a:r>
              <a:rPr lang="en-US" dirty="0" smtClean="0"/>
              <a:t>web interface to display data</a:t>
            </a:r>
          </a:p>
          <a:p>
            <a:pPr lvl="1"/>
            <a:r>
              <a:rPr lang="en-US" b="1" dirty="0" smtClean="0"/>
              <a:t>will be phased out and replaced by Profile Management Database (POEM)</a:t>
            </a:r>
          </a:p>
          <a:p>
            <a:pPr lvl="1"/>
            <a:r>
              <a:rPr lang="en-US" dirty="0" smtClean="0"/>
              <a:t>https://tomtools.cern.ch/confluence/display/SAM/MDDB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Databases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Metric Results Store (MRS)</a:t>
            </a:r>
          </a:p>
          <a:p>
            <a:pPr lvl="1"/>
            <a:r>
              <a:rPr lang="en-US" dirty="0" smtClean="0"/>
              <a:t>monitoring results</a:t>
            </a:r>
          </a:p>
          <a:p>
            <a:pPr lvl="1"/>
            <a:r>
              <a:rPr lang="en-US" dirty="0" smtClean="0"/>
              <a:t>local (NGI) &amp; central instances</a:t>
            </a:r>
          </a:p>
          <a:p>
            <a:pPr lvl="1"/>
            <a:r>
              <a:rPr lang="en-US" dirty="0" smtClean="0"/>
              <a:t>central instance aggregates NGIs’ results</a:t>
            </a:r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4/11/2011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1494</TotalTime>
  <Words>397</Words>
  <Application>Microsoft Office PowerPoint</Application>
  <PresentationFormat>On-screen Show (4:3)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EGI-InSPIRE-Slide-Template_v4</vt:lpstr>
      <vt:lpstr>SAM Roadmap</vt:lpstr>
      <vt:lpstr>SAM</vt:lpstr>
      <vt:lpstr>SAM</vt:lpstr>
      <vt:lpstr>SAM</vt:lpstr>
      <vt:lpstr>Architecture</vt:lpstr>
      <vt:lpstr>MyEGI</vt:lpstr>
      <vt:lpstr>Central Databases</vt:lpstr>
      <vt:lpstr>Central Databases</vt:lpstr>
      <vt:lpstr>Central Databases</vt:lpstr>
      <vt:lpstr>Nagios Config Generator</vt:lpstr>
      <vt:lpstr>Roadmap</vt:lpstr>
      <vt:lpstr>MyEGI</vt:lpstr>
      <vt:lpstr>Central Databases - ATP</vt:lpstr>
      <vt:lpstr>Central Databases - POEM</vt:lpstr>
      <vt:lpstr>Nagios Config Generator</vt:lpstr>
      <vt:lpstr>Nagios Config Generator</vt:lpstr>
      <vt:lpstr>Thank you!</vt:lpstr>
    </vt:vector>
  </TitlesOfParts>
  <Company>Srce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Emir Imamagic</cp:lastModifiedBy>
  <cp:revision>142</cp:revision>
  <dcterms:created xsi:type="dcterms:W3CDTF">2011-01-26T10:56:27Z</dcterms:created>
  <dcterms:modified xsi:type="dcterms:W3CDTF">2011-04-11T13:31:01Z</dcterms:modified>
</cp:coreProperties>
</file>