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577" r:id="rId2"/>
    <p:sldId id="864" r:id="rId3"/>
    <p:sldId id="930" r:id="rId4"/>
    <p:sldId id="931" r:id="rId5"/>
    <p:sldId id="863" r:id="rId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68" y="-800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support@stratuslab.e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stratuslab.eu" TargetMode="External"/><Relationship Id="rId4" Type="http://schemas.openxmlformats.org/officeDocument/2006/relationships/hyperlink" Target="http://stratuslab.eu/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support@stratuslab.e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StratusLab:</a:t>
            </a:r>
            <a:r>
              <a:rPr lang="en-US" dirty="0" smtClean="0"/>
              <a:t> Tutorial Recap</a:t>
            </a:r>
            <a:endParaRPr lang="en-US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EGI User Forum (Vilnius, Lithuania)</a:t>
            </a:r>
          </a:p>
          <a:p>
            <a:r>
              <a:rPr lang="en-US" dirty="0" smtClean="0"/>
              <a:t>12 April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Installation of client</a:t>
            </a:r>
          </a:p>
          <a:p>
            <a:pPr lvl="1"/>
            <a:r>
              <a:rPr lang="en-US" dirty="0" smtClean="0"/>
              <a:t>Few dependencies, most client </a:t>
            </a:r>
            <a:r>
              <a:rPr lang="en-US" dirty="0" err="1" smtClean="0"/>
              <a:t>OSes</a:t>
            </a:r>
            <a:r>
              <a:rPr lang="en-US" dirty="0" smtClean="0"/>
              <a:t> supported</a:t>
            </a:r>
          </a:p>
          <a:p>
            <a:r>
              <a:rPr lang="en-US" dirty="0" smtClean="0"/>
              <a:t>Virtual machine workflow</a:t>
            </a:r>
          </a:p>
          <a:p>
            <a:pPr lvl="1"/>
            <a:r>
              <a:rPr lang="en-US" dirty="0" smtClean="0"/>
              <a:t>Starting, stopping, and getting information</a:t>
            </a:r>
            <a:endParaRPr lang="en-US" dirty="0" smtClean="0"/>
          </a:p>
          <a:p>
            <a:r>
              <a:rPr lang="en-US" dirty="0" smtClean="0"/>
              <a:t>Marketplace</a:t>
            </a:r>
          </a:p>
          <a:p>
            <a:pPr lvl="1"/>
            <a:r>
              <a:rPr lang="en-US" dirty="0" smtClean="0"/>
              <a:t>Basic workflow for uploading metadata descriptions</a:t>
            </a:r>
          </a:p>
          <a:p>
            <a:pPr lvl="1"/>
            <a:r>
              <a:rPr lang="en-US" dirty="0" smtClean="0"/>
              <a:t>Full integration into cloud coming in v0.4</a:t>
            </a:r>
          </a:p>
          <a:p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Saw the prototype persistent disk storage service</a:t>
            </a:r>
          </a:p>
          <a:p>
            <a:pPr lvl="1"/>
            <a:r>
              <a:rPr lang="en-US" dirty="0" smtClean="0"/>
              <a:t>Saw how one will be able to use "fixed" disk images</a:t>
            </a:r>
          </a:p>
          <a:p>
            <a:pPr lvl="1"/>
            <a:r>
              <a:rPr lang="en-US" dirty="0" smtClean="0"/>
              <a:t>Both will be integrated </a:t>
            </a:r>
            <a:r>
              <a:rPr lang="en-US" dirty="0" smtClean="0"/>
              <a:t>in v0.4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Infrastructure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Ask for a personal account on the infrastructure:</a:t>
            </a:r>
          </a:p>
          <a:p>
            <a:pPr lvl="1"/>
            <a:r>
              <a:rPr lang="en-US" dirty="0" smtClean="0"/>
              <a:t>Send email to </a:t>
            </a:r>
            <a:r>
              <a:rPr lang="en-US" dirty="0" smtClean="0">
                <a:hlinkClick r:id="rId2"/>
              </a:rPr>
              <a:t>support@stratuslab.eu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Help also available at </a:t>
            </a:r>
            <a:r>
              <a:rPr lang="en-US" dirty="0" smtClean="0">
                <a:hlinkClick r:id="rId2"/>
              </a:rPr>
              <a:t>support@stratuslab.eu</a:t>
            </a:r>
            <a:r>
              <a:rPr lang="en-US" dirty="0" smtClean="0"/>
              <a:t> (user, </a:t>
            </a:r>
            <a:r>
              <a:rPr lang="en-US" dirty="0" err="1" smtClean="0"/>
              <a:t>sysadmin</a:t>
            </a:r>
            <a:r>
              <a:rPr lang="en-US" dirty="0" smtClean="0"/>
              <a:t>, info)</a:t>
            </a:r>
          </a:p>
          <a:p>
            <a:pPr lvl="1"/>
            <a:r>
              <a:rPr lang="en-US" dirty="0" smtClean="0"/>
              <a:t>Currently running v0.3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Thanks for attending the tutorial.</a:t>
            </a:r>
          </a:p>
          <a:p>
            <a:pPr lvl="1"/>
            <a:r>
              <a:rPr lang="en-US" dirty="0" smtClean="0"/>
              <a:t>Help: </a:t>
            </a:r>
            <a:r>
              <a:rPr lang="en-US" dirty="0" smtClean="0">
                <a:hlinkClick r:id="rId2"/>
              </a:rPr>
              <a:t>support@stratuslab.eu</a:t>
            </a:r>
            <a:endParaRPr lang="en-US" dirty="0" smtClean="0"/>
          </a:p>
          <a:p>
            <a:pPr lvl="1"/>
            <a:r>
              <a:rPr lang="en-US" dirty="0" smtClean="0"/>
              <a:t>Contact: </a:t>
            </a:r>
            <a:r>
              <a:rPr lang="en-US" dirty="0" smtClean="0">
                <a:hlinkClick r:id="rId3"/>
              </a:rPr>
              <a:t>contact@stratuslab.eu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Twitter: @</a:t>
            </a:r>
            <a:r>
              <a:rPr lang="en-US" dirty="0" err="1" smtClean="0"/>
              <a:t>StratusLab</a:t>
            </a:r>
            <a:endParaRPr lang="en-US" dirty="0" smtClean="0"/>
          </a:p>
          <a:p>
            <a:pPr lvl="1"/>
            <a:r>
              <a:rPr lang="en-US" dirty="0" smtClean="0"/>
              <a:t>Web: </a:t>
            </a:r>
            <a:r>
              <a:rPr lang="en-US" dirty="0" smtClean="0">
                <a:hlinkClick r:id="rId4"/>
              </a:rPr>
              <a:t>http://stratuslab.eu/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smtClean="0"/>
              <a:t>Help us improve; provide feedback!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Zoomerang</a:t>
            </a:r>
            <a:r>
              <a:rPr lang="en-US" dirty="0" smtClean="0"/>
              <a:t> link on the agenda page.</a:t>
            </a:r>
          </a:p>
          <a:p>
            <a:pPr lvl="1"/>
            <a:r>
              <a:rPr lang="en-US" dirty="0" smtClean="0"/>
              <a:t>Takes just 5 minutes!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2750</TotalTime>
  <Words>161</Words>
  <Application>Microsoft Macintosh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stratuslab-presentation-template-v3</vt:lpstr>
      <vt:lpstr>StratusLab: Tutorial Recap</vt:lpstr>
      <vt:lpstr>Recap</vt:lpstr>
      <vt:lpstr>Reference Infrastructure</vt:lpstr>
      <vt:lpstr>…</vt:lpstr>
      <vt:lpstr>Slide 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296</cp:revision>
  <cp:lastPrinted>2010-03-23T08:08:48Z</cp:lastPrinted>
  <dcterms:created xsi:type="dcterms:W3CDTF">2011-04-10T05:54:02Z</dcterms:created>
  <dcterms:modified xsi:type="dcterms:W3CDTF">2011-04-10T06:04:57Z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