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docProps/custom.xml" ContentType="application/vnd.openxmlformats-officedocument.custom-propertie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577" r:id="rId2"/>
    <p:sldId id="864" r:id="rId3"/>
    <p:sldId id="930" r:id="rId4"/>
    <p:sldId id="931" r:id="rId5"/>
    <p:sldId id="863" r:id="rId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68" y="-800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1981200" y="5562600"/>
            <a:ext cx="5410200" cy="846138"/>
            <a:chOff x="2038350" y="5943600"/>
            <a:chExt cx="5410200" cy="846889"/>
          </a:xfrm>
        </p:grpSpPr>
        <p:pic>
          <p:nvPicPr>
            <p:cNvPr id="8" name="Picture 9" descr="FP7-cap-CMYK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8350" y="5982368"/>
              <a:ext cx="990600" cy="8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eu-flag-blue-yell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6954" y="6004075"/>
              <a:ext cx="1141596" cy="77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209925" y="5943600"/>
              <a:ext cx="2819400" cy="83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dirty="0"/>
                <a:t>StratusLab is co-funded by the</a:t>
              </a:r>
            </a:p>
            <a:p>
              <a:pPr algn="ctr">
                <a:defRPr/>
              </a:pPr>
              <a:r>
                <a:rPr lang="en-US" sz="1200" dirty="0"/>
                <a:t>European Community’s  Seventh</a:t>
              </a:r>
            </a:p>
            <a:p>
              <a:pPr algn="ctr">
                <a:defRPr/>
              </a:pPr>
              <a:r>
                <a:rPr lang="en-US" sz="1200" dirty="0"/>
                <a:t>Framework </a:t>
              </a:r>
              <a:r>
                <a:rPr lang="en-US" sz="1200" dirty="0" err="1"/>
                <a:t>Programme</a:t>
              </a:r>
              <a:r>
                <a:rPr lang="en-US" sz="1200" dirty="0"/>
                <a:t> (Capacities)</a:t>
              </a:r>
            </a:p>
            <a:p>
              <a:pPr algn="ctr">
                <a:defRPr/>
              </a:pPr>
              <a:r>
                <a:rPr lang="en-US" sz="1200" dirty="0"/>
                <a:t>Grant Agreement </a:t>
              </a:r>
              <a:r>
                <a:rPr lang="en-US" sz="1200" dirty="0" smtClean="0"/>
                <a:t>INFSO</a:t>
              </a:r>
              <a:r>
                <a:rPr lang="en-US" sz="1200" dirty="0"/>
                <a:t>-RI-261552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3886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176713"/>
            <a:ext cx="72390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</a:t>
            </a:r>
            <a:r>
              <a:rPr lang="en-US" sz="1400" dirty="0" smtClean="0"/>
              <a:t>2011, </a:t>
            </a:r>
            <a:r>
              <a:rPr lang="en-US" sz="1400" dirty="0"/>
              <a:t>Members of the StratusLab collaboration: Centre </a:t>
            </a:r>
            <a:r>
              <a:rPr lang="en-US" sz="1400" dirty="0" smtClean="0"/>
              <a:t>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/>
              <a:t>Scientifique</a:t>
            </a:r>
            <a:r>
              <a:rPr lang="en-US" sz="1400" dirty="0"/>
              <a:t>, Universidad </a:t>
            </a:r>
            <a:r>
              <a:rPr lang="en-US" sz="1400" dirty="0" err="1"/>
              <a:t>Complutense</a:t>
            </a:r>
            <a:r>
              <a:rPr lang="en-US" sz="1400" dirty="0"/>
              <a:t> de Madrid, Greek Research and Technology Network S.A., SixSq Sàrl, </a:t>
            </a:r>
            <a:r>
              <a:rPr lang="en-US" sz="1400" dirty="0" err="1"/>
              <a:t>Telefónica</a:t>
            </a:r>
            <a:r>
              <a:rPr lang="en-US" sz="1400" dirty="0"/>
              <a:t> </a:t>
            </a:r>
            <a:r>
              <a:rPr lang="en-US" sz="1400" dirty="0" err="1"/>
              <a:t>Investigación</a:t>
            </a:r>
            <a:r>
              <a:rPr lang="en-US" sz="1400" dirty="0"/>
              <a:t> </a:t>
            </a:r>
            <a:r>
              <a:rPr lang="en-US" sz="1400" dirty="0" err="1"/>
              <a:t>y</a:t>
            </a:r>
            <a:r>
              <a:rPr lang="en-US" sz="1400" dirty="0"/>
              <a:t> </a:t>
            </a:r>
            <a:r>
              <a:rPr lang="en-US" sz="1400" dirty="0" err="1"/>
              <a:t>Desarrollo</a:t>
            </a:r>
            <a:r>
              <a:rPr lang="en-US" sz="1400" dirty="0"/>
              <a:t> SA, and The Provost Fellows and Scholars of the College of the Holy and Undivided Trinity of Queen Elizabeth Near Dublin.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1" r:id="rId1"/>
    <p:sldLayoutId id="2147484652" r:id="rId2"/>
    <p:sldLayoutId id="2147484653" r:id="rId3"/>
    <p:sldLayoutId id="2147484654" r:id="rId4"/>
    <p:sldLayoutId id="2147484655" r:id="rId5"/>
    <p:sldLayoutId id="2147484650" r:id="rId6"/>
    <p:sldLayoutId id="2147484656" r:id="rId7"/>
    <p:sldLayoutId id="2147484657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support@stratuslab.e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ct@stratuslab.eu" TargetMode="External"/><Relationship Id="rId4" Type="http://schemas.openxmlformats.org/officeDocument/2006/relationships/hyperlink" Target="http://stratuslab.eu/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mailto:support@stratuslab.e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StratusLab:</a:t>
            </a:r>
            <a:r>
              <a:rPr lang="en-US" dirty="0" smtClean="0"/>
              <a:t> Tutorial Recap</a:t>
            </a:r>
            <a:endParaRPr lang="en-US" dirty="0" smtClean="0"/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EGI User Forum (Vilnius, Lithuania)</a:t>
            </a:r>
          </a:p>
          <a:p>
            <a:r>
              <a:rPr lang="en-US" dirty="0" smtClean="0"/>
              <a:t>12 April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Installation of client</a:t>
            </a:r>
          </a:p>
          <a:p>
            <a:pPr lvl="1"/>
            <a:r>
              <a:rPr lang="en-US" dirty="0" smtClean="0"/>
              <a:t>Few dependencies, most client </a:t>
            </a:r>
            <a:r>
              <a:rPr lang="en-US" dirty="0" err="1" smtClean="0"/>
              <a:t>OSes</a:t>
            </a:r>
            <a:r>
              <a:rPr lang="en-US" dirty="0" smtClean="0"/>
              <a:t> supported</a:t>
            </a:r>
          </a:p>
          <a:p>
            <a:r>
              <a:rPr lang="en-US" dirty="0" smtClean="0"/>
              <a:t>Virtual machine workflow</a:t>
            </a:r>
          </a:p>
          <a:p>
            <a:pPr lvl="1"/>
            <a:r>
              <a:rPr lang="en-US" dirty="0" smtClean="0"/>
              <a:t>Starting, stopping, and getting information</a:t>
            </a:r>
            <a:endParaRPr lang="en-US" dirty="0" smtClean="0"/>
          </a:p>
          <a:p>
            <a:r>
              <a:rPr lang="en-US" dirty="0" smtClean="0"/>
              <a:t>Marketplace</a:t>
            </a:r>
          </a:p>
          <a:p>
            <a:pPr lvl="1"/>
            <a:r>
              <a:rPr lang="en-US" dirty="0" smtClean="0"/>
              <a:t>Basic workflow for uploading metadata descriptions</a:t>
            </a:r>
          </a:p>
          <a:p>
            <a:pPr lvl="1"/>
            <a:r>
              <a:rPr lang="en-US" dirty="0" smtClean="0"/>
              <a:t>Full integration into cloud coming in v0.4</a:t>
            </a:r>
          </a:p>
          <a:p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Saw the prototype persistent disk storage service</a:t>
            </a:r>
          </a:p>
          <a:p>
            <a:pPr lvl="1"/>
            <a:r>
              <a:rPr lang="en-US" dirty="0" smtClean="0"/>
              <a:t>Saw how one will be able to use "fixed" disk images</a:t>
            </a:r>
          </a:p>
          <a:p>
            <a:pPr lvl="1"/>
            <a:r>
              <a:rPr lang="en-US" dirty="0" smtClean="0"/>
              <a:t>Both will be integrated </a:t>
            </a:r>
            <a:r>
              <a:rPr lang="en-US" dirty="0" smtClean="0"/>
              <a:t>in v0.4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Infrastructure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Ask for a personal account on the infrastructure:</a:t>
            </a:r>
          </a:p>
          <a:p>
            <a:pPr lvl="1"/>
            <a:r>
              <a:rPr lang="en-US" dirty="0" smtClean="0"/>
              <a:t>Send email to </a:t>
            </a:r>
            <a:r>
              <a:rPr lang="en-US" dirty="0" smtClean="0">
                <a:hlinkClick r:id="rId2"/>
              </a:rPr>
              <a:t>support@stratuslab.eu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Help also available at </a:t>
            </a:r>
            <a:r>
              <a:rPr lang="en-US" dirty="0" smtClean="0">
                <a:hlinkClick r:id="rId2"/>
              </a:rPr>
              <a:t>support@stratuslab.eu</a:t>
            </a:r>
            <a:r>
              <a:rPr lang="en-US" dirty="0" smtClean="0"/>
              <a:t> (user, </a:t>
            </a:r>
            <a:r>
              <a:rPr lang="en-US" dirty="0" err="1" smtClean="0"/>
              <a:t>sysadmin</a:t>
            </a:r>
            <a:r>
              <a:rPr lang="en-US" dirty="0" smtClean="0"/>
              <a:t>, info)</a:t>
            </a:r>
          </a:p>
          <a:p>
            <a:pPr lvl="1"/>
            <a:r>
              <a:rPr lang="en-US" dirty="0" smtClean="0"/>
              <a:t>Currently running v0.3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Thanks for attending the tutorial.</a:t>
            </a:r>
          </a:p>
          <a:p>
            <a:pPr lvl="1"/>
            <a:r>
              <a:rPr lang="en-US" dirty="0" smtClean="0"/>
              <a:t>Help: </a:t>
            </a:r>
            <a:r>
              <a:rPr lang="en-US" dirty="0" smtClean="0">
                <a:hlinkClick r:id="rId2"/>
              </a:rPr>
              <a:t>support@stratuslab.eu</a:t>
            </a:r>
            <a:endParaRPr lang="en-US" dirty="0" smtClean="0"/>
          </a:p>
          <a:p>
            <a:pPr lvl="1"/>
            <a:r>
              <a:rPr lang="en-US" dirty="0" smtClean="0"/>
              <a:t>Contact: </a:t>
            </a:r>
            <a:r>
              <a:rPr lang="en-US" dirty="0" smtClean="0">
                <a:hlinkClick r:id="rId3"/>
              </a:rPr>
              <a:t>contact@stratuslab.eu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Twitter: @</a:t>
            </a:r>
            <a:r>
              <a:rPr lang="en-US" dirty="0" err="1" smtClean="0"/>
              <a:t>StratusLab</a:t>
            </a:r>
            <a:endParaRPr lang="en-US" dirty="0" smtClean="0"/>
          </a:p>
          <a:p>
            <a:pPr lvl="1"/>
            <a:r>
              <a:rPr lang="en-US" dirty="0" smtClean="0"/>
              <a:t>Web: </a:t>
            </a:r>
            <a:r>
              <a:rPr lang="en-US" dirty="0" smtClean="0">
                <a:hlinkClick r:id="rId4"/>
              </a:rPr>
              <a:t>http://stratuslab.eu/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r>
              <a:rPr lang="en-US" dirty="0" smtClean="0"/>
              <a:t>Help us improve; provide feedback!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Zoomerang</a:t>
            </a:r>
            <a:r>
              <a:rPr lang="en-US" dirty="0" smtClean="0"/>
              <a:t> link on the agenda page.</a:t>
            </a:r>
          </a:p>
          <a:p>
            <a:pPr lvl="1"/>
            <a:r>
              <a:rPr lang="en-US" dirty="0" smtClean="0"/>
              <a:t>Takes just 5 minutes!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2750</TotalTime>
  <Words>161</Words>
  <Application>Microsoft Macintosh PowerPoint</Application>
  <PresentationFormat>On-screen Show (4:3)</PresentationFormat>
  <Paragraphs>32</Paragraphs>
  <Slides>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stratuslab-presentation-template-v3</vt:lpstr>
      <vt:lpstr>StratusLab: Tutorial Recap</vt:lpstr>
      <vt:lpstr>Recap</vt:lpstr>
      <vt:lpstr>Reference Infrastructure</vt:lpstr>
      <vt:lpstr>…</vt:lpstr>
      <vt:lpstr>Slide 5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Charles</cp:lastModifiedBy>
  <cp:revision>296</cp:revision>
  <cp:lastPrinted>2010-03-23T08:08:48Z</cp:lastPrinted>
  <dcterms:created xsi:type="dcterms:W3CDTF">2011-04-10T05:54:02Z</dcterms:created>
  <dcterms:modified xsi:type="dcterms:W3CDTF">2011-04-10T06:04:57Z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