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sldIdLst>
    <p:sldId id="265" r:id="rId2"/>
    <p:sldId id="266" r:id="rId3"/>
    <p:sldId id="261" r:id="rId4"/>
    <p:sldId id="260" r:id="rId5"/>
    <p:sldId id="281" r:id="rId6"/>
    <p:sldId id="287" r:id="rId7"/>
    <p:sldId id="280" r:id="rId8"/>
    <p:sldId id="279" r:id="rId9"/>
    <p:sldId id="282" r:id="rId10"/>
    <p:sldId id="283" r:id="rId11"/>
    <p:sldId id="272" r:id="rId12"/>
    <p:sldId id="267" r:id="rId13"/>
    <p:sldId id="268" r:id="rId14"/>
    <p:sldId id="269" r:id="rId15"/>
    <p:sldId id="270" r:id="rId16"/>
    <p:sldId id="271" r:id="rId17"/>
    <p:sldId id="284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5" autoAdjust="0"/>
    <p:restoredTop sz="94660"/>
  </p:normalViewPr>
  <p:slideViewPr>
    <p:cSldViewPr>
      <p:cViewPr varScale="1">
        <p:scale>
          <a:sx n="87" d="100"/>
          <a:sy n="87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/>
      <dgm:t>
        <a:bodyPr/>
        <a:lstStyle/>
        <a:p>
          <a:r>
            <a:rPr lang="en-GB" dirty="0" smtClean="0"/>
            <a:t>Used by Researchers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/>
      <dgm:t>
        <a:bodyPr/>
        <a:lstStyle/>
        <a:p>
          <a:r>
            <a:rPr lang="en-GB" dirty="0" smtClean="0"/>
            <a:t>Gathering New Requirements</a:t>
          </a:r>
          <a:endParaRPr lang="en-GB" dirty="0"/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/>
      <dgm:t>
        <a:bodyPr/>
        <a:lstStyle/>
        <a:p>
          <a:r>
            <a:rPr lang="en-GB" dirty="0" smtClean="0"/>
            <a:t>New Technology Assessed</a:t>
          </a:r>
          <a:endParaRPr lang="en-GB" dirty="0"/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/>
      <dgm:t>
        <a:bodyPr/>
        <a:lstStyle/>
        <a:p>
          <a:r>
            <a:rPr lang="en-GB" dirty="0" smtClean="0"/>
            <a:t>Deployed Infrastructure Services</a:t>
          </a:r>
          <a:endParaRPr lang="en-GB" dirty="0"/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FB821D-3005-44AA-A7BA-5EE65166E439}" type="pres">
      <dgm:prSet presAssocID="{4086724D-26DA-4331-A3F1-B78598743C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B79CF3-C1BD-4915-854D-CE3DEC022526}" type="pres">
      <dgm:prSet presAssocID="{30C27CF3-1378-4C7F-ADDD-C3C59703BC32}" presName="dummy" presStyleCnt="0"/>
      <dgm:spPr/>
      <dgm:t>
        <a:bodyPr/>
        <a:lstStyle/>
        <a:p>
          <a:endParaRPr lang="en-GB"/>
        </a:p>
      </dgm:t>
    </dgm:pt>
    <dgm:pt modelId="{3D0C85EA-A364-4AF4-990E-1BC4B09E4B58}" type="pres">
      <dgm:prSet presAssocID="{30C27CF3-1378-4C7F-ADDD-C3C59703BC32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68807-E369-4E6F-A363-28A7FECACF93}" type="pres">
      <dgm:prSet presAssocID="{160298BE-D0DD-453A-97FB-2EFE2CB418FA}" presName="sibTrans" presStyleLbl="node1" presStyleIdx="0" presStyleCnt="4"/>
      <dgm:spPr/>
      <dgm:t>
        <a:bodyPr/>
        <a:lstStyle/>
        <a:p>
          <a:endParaRPr lang="en-GB"/>
        </a:p>
      </dgm:t>
    </dgm:pt>
    <dgm:pt modelId="{9BA7CECD-4EC8-4B99-9778-4049BE961D8D}" type="pres">
      <dgm:prSet presAssocID="{FB6FB5CB-CC68-481D-AD69-504CB475B42C}" presName="dummy" presStyleCnt="0"/>
      <dgm:spPr/>
      <dgm:t>
        <a:bodyPr/>
        <a:lstStyle/>
        <a:p>
          <a:endParaRPr lang="en-GB"/>
        </a:p>
      </dgm:t>
    </dgm:pt>
    <dgm:pt modelId="{F61C9349-F176-47C8-BE21-7C4F99462F4D}" type="pres">
      <dgm:prSet presAssocID="{FB6FB5CB-CC68-481D-AD69-504CB475B42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34F62-1945-425B-A943-C0564BA62B0A}" type="pres">
      <dgm:prSet presAssocID="{39B5E08C-AFD3-45C2-A7A8-DBC91D36E930}" presName="sibTrans" presStyleLbl="node1" presStyleIdx="1" presStyleCnt="4"/>
      <dgm:spPr/>
      <dgm:t>
        <a:bodyPr/>
        <a:lstStyle/>
        <a:p>
          <a:endParaRPr lang="en-GB"/>
        </a:p>
      </dgm:t>
    </dgm:pt>
    <dgm:pt modelId="{FA2AB158-C29A-4A99-A38E-1DEC0599DFBA}" type="pres">
      <dgm:prSet presAssocID="{7F4416A7-1859-46F6-8F6C-A86EDAB8ACCA}" presName="dummy" presStyleCnt="0"/>
      <dgm:spPr/>
      <dgm:t>
        <a:bodyPr/>
        <a:lstStyle/>
        <a:p>
          <a:endParaRPr lang="en-GB"/>
        </a:p>
      </dgm:t>
    </dgm:pt>
    <dgm:pt modelId="{469EBAC1-2975-4EEE-9DBE-DD58A0C962C3}" type="pres">
      <dgm:prSet presAssocID="{7F4416A7-1859-46F6-8F6C-A86EDAB8ACC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7D91A-88B8-4BEA-A2DC-76BD862C4D80}" type="pres">
      <dgm:prSet presAssocID="{EBFE3AD1-98C4-4434-AF96-D9FDB2239517}" presName="sibTrans" presStyleLbl="node1" presStyleIdx="2" presStyleCnt="4"/>
      <dgm:spPr/>
      <dgm:t>
        <a:bodyPr/>
        <a:lstStyle/>
        <a:p>
          <a:endParaRPr lang="en-GB"/>
        </a:p>
      </dgm:t>
    </dgm:pt>
    <dgm:pt modelId="{EF888948-3812-4D4C-9F07-08DB9399E2A4}" type="pres">
      <dgm:prSet presAssocID="{0CE1BDF5-303B-43A1-B6CB-AA8C9DF79EE3}" presName="dummy" presStyleCnt="0"/>
      <dgm:spPr/>
      <dgm:t>
        <a:bodyPr/>
        <a:lstStyle/>
        <a:p>
          <a:endParaRPr lang="en-GB"/>
        </a:p>
      </dgm:t>
    </dgm:pt>
    <dgm:pt modelId="{9215830D-5C31-4375-96B9-4B6A9D83C7BF}" type="pres">
      <dgm:prSet presAssocID="{0CE1BDF5-303B-43A1-B6CB-AA8C9DF79EE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597DC-5D98-41ED-A0B0-C06C8D4E4560}" type="pres">
      <dgm:prSet presAssocID="{BE415C36-6212-409E-93D6-DAFDEF168986}" presName="sibTrans" presStyleLbl="node1" presStyleIdx="3" presStyleCnt="4" custLinFactNeighborX="3913" custLinFactNeighborY="-3662"/>
      <dgm:spPr/>
      <dgm:t>
        <a:bodyPr/>
        <a:lstStyle/>
        <a:p>
          <a:endParaRPr lang="en-GB"/>
        </a:p>
      </dgm:t>
    </dgm:pt>
  </dgm:ptLst>
  <dgm:cxnLst>
    <dgm:cxn modelId="{89EB5749-3543-4FE3-8829-FAC91AA265A9}" srcId="{4086724D-26DA-4331-A3F1-B78598743C15}" destId="{0CE1BDF5-303B-43A1-B6CB-AA8C9DF79EE3}" srcOrd="3" destOrd="0" parTransId="{923F10C6-395E-455F-AE19-7459F8CFE2E8}" sibTransId="{BE415C36-6212-409E-93D6-DAFDEF168986}"/>
    <dgm:cxn modelId="{ACEE7135-BE5A-47B1-8745-4E57864B22E3}" type="presOf" srcId="{BE415C36-6212-409E-93D6-DAFDEF168986}" destId="{57F597DC-5D98-41ED-A0B0-C06C8D4E4560}" srcOrd="0" destOrd="0" presId="urn:microsoft.com/office/officeart/2005/8/layout/cycle1"/>
    <dgm:cxn modelId="{695C3F2F-BAD1-41EE-AA34-31E67C9FAE4E}" type="presOf" srcId="{4086724D-26DA-4331-A3F1-B78598743C15}" destId="{1FFB821D-3005-44AA-A7BA-5EE65166E439}" srcOrd="0" destOrd="0" presId="urn:microsoft.com/office/officeart/2005/8/layout/cycle1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C3466883-D114-4985-AEE0-B6F2164710B8}" type="presOf" srcId="{30C27CF3-1378-4C7F-ADDD-C3C59703BC32}" destId="{3D0C85EA-A364-4AF4-990E-1BC4B09E4B58}" srcOrd="0" destOrd="0" presId="urn:microsoft.com/office/officeart/2005/8/layout/cycle1"/>
    <dgm:cxn modelId="{7A19ED50-BE30-4FD5-A510-66071FCA88D1}" type="presOf" srcId="{FB6FB5CB-CC68-481D-AD69-504CB475B42C}" destId="{F61C9349-F176-47C8-BE21-7C4F99462F4D}" srcOrd="0" destOrd="0" presId="urn:microsoft.com/office/officeart/2005/8/layout/cycle1"/>
    <dgm:cxn modelId="{E052844A-0294-418E-BCAB-D29C87B32635}" type="presOf" srcId="{39B5E08C-AFD3-45C2-A7A8-DBC91D36E930}" destId="{05434F62-1945-425B-A943-C0564BA62B0A}" srcOrd="0" destOrd="0" presId="urn:microsoft.com/office/officeart/2005/8/layout/cycle1"/>
    <dgm:cxn modelId="{788C0259-6475-400F-8406-9ED605CF0DCD}" type="presOf" srcId="{EBFE3AD1-98C4-4434-AF96-D9FDB2239517}" destId="{B757D91A-88B8-4BEA-A2DC-76BD862C4D80}" srcOrd="0" destOrd="0" presId="urn:microsoft.com/office/officeart/2005/8/layout/cycle1"/>
    <dgm:cxn modelId="{FB71A097-E9ED-4CA2-B0C4-4587B6D43A11}" type="presOf" srcId="{7F4416A7-1859-46F6-8F6C-A86EDAB8ACCA}" destId="{469EBAC1-2975-4EEE-9DBE-DD58A0C962C3}" srcOrd="0" destOrd="0" presId="urn:microsoft.com/office/officeart/2005/8/layout/cycle1"/>
    <dgm:cxn modelId="{2C755EC7-5E08-433D-982D-04127F2E1FEE}" type="presOf" srcId="{160298BE-D0DD-453A-97FB-2EFE2CB418FA}" destId="{46768807-E369-4E6F-A363-28A7FECACF93}" srcOrd="0" destOrd="0" presId="urn:microsoft.com/office/officeart/2005/8/layout/cycle1"/>
    <dgm:cxn modelId="{E58E66B1-9055-4DE3-8E8E-7E40D18BD729}" type="presOf" srcId="{0CE1BDF5-303B-43A1-B6CB-AA8C9DF79EE3}" destId="{9215830D-5C31-4375-96B9-4B6A9D83C7BF}" srcOrd="0" destOrd="0" presId="urn:microsoft.com/office/officeart/2005/8/layout/cycle1"/>
    <dgm:cxn modelId="{CB2846B4-A260-4ABE-9EE2-EB9E0FB731E4}" type="presParOf" srcId="{1FFB821D-3005-44AA-A7BA-5EE65166E439}" destId="{28B79CF3-C1BD-4915-854D-CE3DEC022526}" srcOrd="0" destOrd="0" presId="urn:microsoft.com/office/officeart/2005/8/layout/cycle1"/>
    <dgm:cxn modelId="{416F8264-0BE2-48EC-8EFC-6CC674CF2A0A}" type="presParOf" srcId="{1FFB821D-3005-44AA-A7BA-5EE65166E439}" destId="{3D0C85EA-A364-4AF4-990E-1BC4B09E4B58}" srcOrd="1" destOrd="0" presId="urn:microsoft.com/office/officeart/2005/8/layout/cycle1"/>
    <dgm:cxn modelId="{B672D760-292E-461B-8481-603170CD5076}" type="presParOf" srcId="{1FFB821D-3005-44AA-A7BA-5EE65166E439}" destId="{46768807-E369-4E6F-A363-28A7FECACF93}" srcOrd="2" destOrd="0" presId="urn:microsoft.com/office/officeart/2005/8/layout/cycle1"/>
    <dgm:cxn modelId="{697CFD08-2F5C-4C65-A7B4-790D0F83FAA8}" type="presParOf" srcId="{1FFB821D-3005-44AA-A7BA-5EE65166E439}" destId="{9BA7CECD-4EC8-4B99-9778-4049BE961D8D}" srcOrd="3" destOrd="0" presId="urn:microsoft.com/office/officeart/2005/8/layout/cycle1"/>
    <dgm:cxn modelId="{13D37AEC-ACE8-40E9-B4E4-DEDB36D66CD4}" type="presParOf" srcId="{1FFB821D-3005-44AA-A7BA-5EE65166E439}" destId="{F61C9349-F176-47C8-BE21-7C4F99462F4D}" srcOrd="4" destOrd="0" presId="urn:microsoft.com/office/officeart/2005/8/layout/cycle1"/>
    <dgm:cxn modelId="{05D4C876-929A-40A8-87BA-E851120ED307}" type="presParOf" srcId="{1FFB821D-3005-44AA-A7BA-5EE65166E439}" destId="{05434F62-1945-425B-A943-C0564BA62B0A}" srcOrd="5" destOrd="0" presId="urn:microsoft.com/office/officeart/2005/8/layout/cycle1"/>
    <dgm:cxn modelId="{17476C55-0E74-4348-A6EE-A38D06E65169}" type="presParOf" srcId="{1FFB821D-3005-44AA-A7BA-5EE65166E439}" destId="{FA2AB158-C29A-4A99-A38E-1DEC0599DFBA}" srcOrd="6" destOrd="0" presId="urn:microsoft.com/office/officeart/2005/8/layout/cycle1"/>
    <dgm:cxn modelId="{C6B345F7-5496-4B84-9E7A-E5926EC9B93E}" type="presParOf" srcId="{1FFB821D-3005-44AA-A7BA-5EE65166E439}" destId="{469EBAC1-2975-4EEE-9DBE-DD58A0C962C3}" srcOrd="7" destOrd="0" presId="urn:microsoft.com/office/officeart/2005/8/layout/cycle1"/>
    <dgm:cxn modelId="{D260ED8D-4EC9-473B-8605-D25DB2EA2706}" type="presParOf" srcId="{1FFB821D-3005-44AA-A7BA-5EE65166E439}" destId="{B757D91A-88B8-4BEA-A2DC-76BD862C4D80}" srcOrd="8" destOrd="0" presId="urn:microsoft.com/office/officeart/2005/8/layout/cycle1"/>
    <dgm:cxn modelId="{8BF375B0-C095-420D-A1CA-82CEDED7DB15}" type="presParOf" srcId="{1FFB821D-3005-44AA-A7BA-5EE65166E439}" destId="{EF888948-3812-4D4C-9F07-08DB9399E2A4}" srcOrd="9" destOrd="0" presId="urn:microsoft.com/office/officeart/2005/8/layout/cycle1"/>
    <dgm:cxn modelId="{E74B1632-AEE3-4E1A-A9EE-BB0509D520CD}" type="presParOf" srcId="{1FFB821D-3005-44AA-A7BA-5EE65166E439}" destId="{9215830D-5C31-4375-96B9-4B6A9D83C7BF}" srcOrd="10" destOrd="0" presId="urn:microsoft.com/office/officeart/2005/8/layout/cycle1"/>
    <dgm:cxn modelId="{1F0938AB-6372-465C-9156-DAE8E4D54E53}" type="presParOf" srcId="{1FFB821D-3005-44AA-A7BA-5EE65166E439}" destId="{57F597DC-5D98-41ED-A0B0-C06C8D4E456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A42DD-3940-8340-8FCF-6CE8E40B5CB0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F88C5-DED4-1049-9378-4E1D5D6D2FDE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69DC7014-3DB2-5F4B-B3E4-5658B790AFA3}" type="parTrans" cxnId="{853B0F55-FFA9-BF4B-A6D1-DC2FA8DA8887}">
      <dgm:prSet/>
      <dgm:spPr/>
      <dgm:t>
        <a:bodyPr/>
        <a:lstStyle/>
        <a:p>
          <a:endParaRPr lang="en-US"/>
        </a:p>
      </dgm:t>
    </dgm:pt>
    <dgm:pt modelId="{1A27B14F-9504-8A4D-A14C-206E5FE980E4}" type="sibTrans" cxnId="{853B0F55-FFA9-BF4B-A6D1-DC2FA8DA8887}">
      <dgm:prSet/>
      <dgm:spPr/>
      <dgm:t>
        <a:bodyPr/>
        <a:lstStyle/>
        <a:p>
          <a:endParaRPr lang="en-US"/>
        </a:p>
      </dgm:t>
    </dgm:pt>
    <dgm:pt modelId="{B122D4F7-9BCD-BC47-95CD-10B62F897F5C}">
      <dgm:prSet phldrT="[Text]"/>
      <dgm:spPr/>
      <dgm:t>
        <a:bodyPr/>
        <a:lstStyle/>
        <a:p>
          <a:r>
            <a:rPr lang="en-US" dirty="0" smtClean="0"/>
            <a:t>TCB</a:t>
          </a:r>
          <a:endParaRPr lang="en-US" dirty="0"/>
        </a:p>
      </dgm:t>
    </dgm:pt>
    <dgm:pt modelId="{98A6698B-3779-4E48-A90F-0570C15578FB}" type="parTrans" cxnId="{95284A6A-06F9-824D-8FFE-2764240C1BB9}">
      <dgm:prSet/>
      <dgm:spPr/>
      <dgm:t>
        <a:bodyPr/>
        <a:lstStyle/>
        <a:p>
          <a:endParaRPr lang="en-US"/>
        </a:p>
      </dgm:t>
    </dgm:pt>
    <dgm:pt modelId="{05ABB21D-3645-F949-B943-0E644194302A}" type="sibTrans" cxnId="{95284A6A-06F9-824D-8FFE-2764240C1BB9}">
      <dgm:prSet/>
      <dgm:spPr/>
      <dgm:t>
        <a:bodyPr/>
        <a:lstStyle/>
        <a:p>
          <a:endParaRPr lang="en-US"/>
        </a:p>
      </dgm:t>
    </dgm:pt>
    <dgm:pt modelId="{2F4E933A-6BDB-AC4F-BC19-4BEE4BE46702}">
      <dgm:prSet phldrT="[Text]"/>
      <dgm:spPr/>
      <dgm:t>
        <a:bodyPr/>
        <a:lstStyle/>
        <a:p>
          <a:r>
            <a:rPr lang="en-US" dirty="0" smtClean="0"/>
            <a:t>Operations</a:t>
          </a:r>
          <a:endParaRPr lang="en-US" dirty="0"/>
        </a:p>
      </dgm:t>
    </dgm:pt>
    <dgm:pt modelId="{581B0113-13BD-5943-9109-7C6BE373F95D}" type="parTrans" cxnId="{E8782400-EFA8-4B46-A348-538513947AF7}">
      <dgm:prSet/>
      <dgm:spPr/>
      <dgm:t>
        <a:bodyPr/>
        <a:lstStyle/>
        <a:p>
          <a:endParaRPr lang="en-US"/>
        </a:p>
      </dgm:t>
    </dgm:pt>
    <dgm:pt modelId="{9FD604B5-8B7A-7A4D-BB10-DA8E814F466B}" type="sibTrans" cxnId="{E8782400-EFA8-4B46-A348-538513947AF7}">
      <dgm:prSet/>
      <dgm:spPr/>
      <dgm:t>
        <a:bodyPr/>
        <a:lstStyle/>
        <a:p>
          <a:endParaRPr lang="en-US"/>
        </a:p>
      </dgm:t>
    </dgm:pt>
    <dgm:pt modelId="{ABE490CE-2464-C84B-BE3E-43C808E8673D}">
      <dgm:prSet phldrT="[Text]"/>
      <dgm:spPr/>
      <dgm:t>
        <a:bodyPr/>
        <a:lstStyle/>
        <a:p>
          <a:r>
            <a:rPr lang="en-US" dirty="0" smtClean="0"/>
            <a:t>OMB</a:t>
          </a:r>
          <a:endParaRPr lang="en-US" dirty="0"/>
        </a:p>
      </dgm:t>
    </dgm:pt>
    <dgm:pt modelId="{D97D864D-988F-544C-8369-071A7D88A9B4}" type="parTrans" cxnId="{E41B5F48-3096-0F4D-87ED-40C282C58110}">
      <dgm:prSet/>
      <dgm:spPr/>
      <dgm:t>
        <a:bodyPr/>
        <a:lstStyle/>
        <a:p>
          <a:endParaRPr lang="en-US"/>
        </a:p>
      </dgm:t>
    </dgm:pt>
    <dgm:pt modelId="{08C0C74D-6538-E84C-8FB6-3372B10C676C}" type="sibTrans" cxnId="{E41B5F48-3096-0F4D-87ED-40C282C58110}">
      <dgm:prSet/>
      <dgm:spPr/>
      <dgm:t>
        <a:bodyPr/>
        <a:lstStyle/>
        <a:p>
          <a:endParaRPr lang="en-US"/>
        </a:p>
      </dgm:t>
    </dgm:pt>
    <dgm:pt modelId="{EA437862-05EF-F148-B8E0-E40CD96A1CF7}">
      <dgm:prSet phldrT="[Text]"/>
      <dgm:spPr/>
      <dgm:t>
        <a:bodyPr/>
        <a:lstStyle/>
        <a:p>
          <a:r>
            <a:rPr lang="en-US" dirty="0" smtClean="0"/>
            <a:t>OTAG</a:t>
          </a:r>
          <a:endParaRPr lang="en-US" dirty="0"/>
        </a:p>
      </dgm:t>
    </dgm:pt>
    <dgm:pt modelId="{B94E7ED3-E601-734E-8CCC-41612F8A3739}" type="parTrans" cxnId="{F3981CAB-B3FE-FB42-B1DB-F35AAB44B5D3}">
      <dgm:prSet/>
      <dgm:spPr/>
      <dgm:t>
        <a:bodyPr/>
        <a:lstStyle/>
        <a:p>
          <a:endParaRPr lang="en-US"/>
        </a:p>
      </dgm:t>
    </dgm:pt>
    <dgm:pt modelId="{1505108F-C503-8947-A33B-62F6806F70C4}" type="sibTrans" cxnId="{F3981CAB-B3FE-FB42-B1DB-F35AAB44B5D3}">
      <dgm:prSet/>
      <dgm:spPr/>
      <dgm:t>
        <a:bodyPr/>
        <a:lstStyle/>
        <a:p>
          <a:endParaRPr lang="en-US"/>
        </a:p>
      </dgm:t>
    </dgm:pt>
    <dgm:pt modelId="{A81B7277-7121-D149-B5A3-19DD553E4D83}">
      <dgm:prSet phldrT="[Text]"/>
      <dgm:spPr/>
      <dgm:t>
        <a:bodyPr/>
        <a:lstStyle/>
        <a:p>
          <a:r>
            <a:rPr lang="en-US" dirty="0" smtClean="0"/>
            <a:t>Users</a:t>
          </a:r>
          <a:endParaRPr lang="en-US" dirty="0"/>
        </a:p>
      </dgm:t>
    </dgm:pt>
    <dgm:pt modelId="{AA93FF58-7587-AC40-A98D-27B6A10D4791}" type="parTrans" cxnId="{EA7995C7-1548-8D44-9B1D-86A7528470F8}">
      <dgm:prSet/>
      <dgm:spPr/>
      <dgm:t>
        <a:bodyPr/>
        <a:lstStyle/>
        <a:p>
          <a:endParaRPr lang="en-US"/>
        </a:p>
      </dgm:t>
    </dgm:pt>
    <dgm:pt modelId="{37EF3017-7DCB-7645-9773-56036BDD2A93}" type="sibTrans" cxnId="{EA7995C7-1548-8D44-9B1D-86A7528470F8}">
      <dgm:prSet/>
      <dgm:spPr/>
      <dgm:t>
        <a:bodyPr/>
        <a:lstStyle/>
        <a:p>
          <a:endParaRPr lang="en-US"/>
        </a:p>
      </dgm:t>
    </dgm:pt>
    <dgm:pt modelId="{F792B3A4-5636-A74E-96FC-713BC631B440}">
      <dgm:prSet phldrT="[Text]"/>
      <dgm:spPr/>
      <dgm:t>
        <a:bodyPr/>
        <a:lstStyle/>
        <a:p>
          <a:r>
            <a:rPr lang="en-US" dirty="0" smtClean="0"/>
            <a:t>UCB</a:t>
          </a:r>
          <a:endParaRPr lang="en-US" dirty="0"/>
        </a:p>
      </dgm:t>
    </dgm:pt>
    <dgm:pt modelId="{20823A02-6E04-A34D-A68E-AB74169C6185}" type="parTrans" cxnId="{CF7B98DD-49EC-A849-96DF-2B1DEDEB5400}">
      <dgm:prSet/>
      <dgm:spPr/>
      <dgm:t>
        <a:bodyPr/>
        <a:lstStyle/>
        <a:p>
          <a:endParaRPr lang="en-US"/>
        </a:p>
      </dgm:t>
    </dgm:pt>
    <dgm:pt modelId="{F6ECEAF8-50A1-CE47-83E1-890A3826C929}" type="sibTrans" cxnId="{CF7B98DD-49EC-A849-96DF-2B1DEDEB5400}">
      <dgm:prSet/>
      <dgm:spPr/>
      <dgm:t>
        <a:bodyPr/>
        <a:lstStyle/>
        <a:p>
          <a:endParaRPr lang="en-US"/>
        </a:p>
      </dgm:t>
    </dgm:pt>
    <dgm:pt modelId="{821E141C-2570-D24C-9B37-EBB4334EFCE3}">
      <dgm:prSet phldrT="[Text]"/>
      <dgm:spPr/>
      <dgm:t>
        <a:bodyPr/>
        <a:lstStyle/>
        <a:p>
          <a:r>
            <a:rPr lang="en-US" dirty="0" smtClean="0"/>
            <a:t>USAG</a:t>
          </a:r>
          <a:endParaRPr lang="en-US" dirty="0"/>
        </a:p>
      </dgm:t>
    </dgm:pt>
    <dgm:pt modelId="{3C03E5D6-28A3-5546-99D5-35E37351801B}" type="parTrans" cxnId="{4BB22DB1-9A72-654E-B5F8-A3B9C7853D26}">
      <dgm:prSet/>
      <dgm:spPr/>
      <dgm:t>
        <a:bodyPr/>
        <a:lstStyle/>
        <a:p>
          <a:endParaRPr lang="en-US"/>
        </a:p>
      </dgm:t>
    </dgm:pt>
    <dgm:pt modelId="{3BDC15A8-0010-9D4E-9277-5F615DC76861}" type="sibTrans" cxnId="{4BB22DB1-9A72-654E-B5F8-A3B9C7853D26}">
      <dgm:prSet/>
      <dgm:spPr/>
      <dgm:t>
        <a:bodyPr/>
        <a:lstStyle/>
        <a:p>
          <a:endParaRPr lang="en-US"/>
        </a:p>
      </dgm:t>
    </dgm:pt>
    <dgm:pt modelId="{84DB55AD-66F5-6C43-B984-ED84C87D22D0}">
      <dgm:prSet phldrT="[Text]"/>
      <dgm:spPr/>
      <dgm:t>
        <a:bodyPr/>
        <a:lstStyle/>
        <a:p>
          <a:r>
            <a:rPr lang="en-US" dirty="0" smtClean="0"/>
            <a:t>OAT</a:t>
          </a:r>
          <a:endParaRPr lang="en-US" dirty="0"/>
        </a:p>
      </dgm:t>
    </dgm:pt>
    <dgm:pt modelId="{5CBE272D-7CDC-E040-8EB9-112C074031D3}" type="parTrans" cxnId="{971BDAD1-72B9-3148-8AC1-6A6C95D12F97}">
      <dgm:prSet/>
      <dgm:spPr/>
      <dgm:t>
        <a:bodyPr/>
        <a:lstStyle/>
        <a:p>
          <a:endParaRPr lang="en-US"/>
        </a:p>
      </dgm:t>
    </dgm:pt>
    <dgm:pt modelId="{83D89231-1818-9B43-81AE-C1126A19DF25}" type="sibTrans" cxnId="{971BDAD1-72B9-3148-8AC1-6A6C95D12F97}">
      <dgm:prSet/>
      <dgm:spPr/>
      <dgm:t>
        <a:bodyPr/>
        <a:lstStyle/>
        <a:p>
          <a:endParaRPr lang="en-US"/>
        </a:p>
      </dgm:t>
    </dgm:pt>
    <dgm:pt modelId="{7F9A4816-94FB-5448-929C-B1A9BFBB1E5B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88FC9F0A-4F20-4C49-A972-AD5E0D258744}" type="parTrans" cxnId="{548D123E-F507-6E40-9049-522C5AFC6726}">
      <dgm:prSet/>
      <dgm:spPr/>
      <dgm:t>
        <a:bodyPr/>
        <a:lstStyle/>
        <a:p>
          <a:endParaRPr lang="en-US"/>
        </a:p>
      </dgm:t>
    </dgm:pt>
    <dgm:pt modelId="{04D8798B-2D35-474A-8109-E5CBB4978B31}" type="sibTrans" cxnId="{548D123E-F507-6E40-9049-522C5AFC6726}">
      <dgm:prSet/>
      <dgm:spPr/>
      <dgm:t>
        <a:bodyPr/>
        <a:lstStyle/>
        <a:p>
          <a:endParaRPr lang="en-US"/>
        </a:p>
      </dgm:t>
    </dgm:pt>
    <dgm:pt modelId="{203EC65A-6A9F-054B-9F65-1650AB74F5E8}">
      <dgm:prSet phldrT="[Text]"/>
      <dgm:spPr/>
      <dgm:t>
        <a:bodyPr/>
        <a:lstStyle/>
        <a:p>
          <a:r>
            <a:rPr lang="en-US" dirty="0" smtClean="0"/>
            <a:t>SPG</a:t>
          </a:r>
          <a:endParaRPr lang="en-US" dirty="0"/>
        </a:p>
      </dgm:t>
    </dgm:pt>
    <dgm:pt modelId="{663921BC-A037-354F-A872-26BF3D3C2167}" type="parTrans" cxnId="{C5DDF861-496A-5749-9060-5E664DC67945}">
      <dgm:prSet/>
      <dgm:spPr/>
      <dgm:t>
        <a:bodyPr/>
        <a:lstStyle/>
        <a:p>
          <a:endParaRPr lang="en-US"/>
        </a:p>
      </dgm:t>
    </dgm:pt>
    <dgm:pt modelId="{25932EFC-EA3F-9749-ACF3-1213649C3A7C}" type="sibTrans" cxnId="{C5DDF861-496A-5749-9060-5E664DC67945}">
      <dgm:prSet/>
      <dgm:spPr/>
      <dgm:t>
        <a:bodyPr/>
        <a:lstStyle/>
        <a:p>
          <a:endParaRPr lang="en-US"/>
        </a:p>
      </dgm:t>
    </dgm:pt>
    <dgm:pt modelId="{95493F16-8C66-554D-993A-888499C1D494}">
      <dgm:prSet phldrT="[Text]"/>
      <dgm:spPr/>
      <dgm:t>
        <a:bodyPr/>
        <a:lstStyle/>
        <a:p>
          <a:r>
            <a:rPr lang="en-US" dirty="0" smtClean="0"/>
            <a:t>SCG</a:t>
          </a:r>
          <a:endParaRPr lang="en-US" dirty="0"/>
        </a:p>
      </dgm:t>
    </dgm:pt>
    <dgm:pt modelId="{D479E745-53AF-0B43-B084-D9B759A26763}" type="parTrans" cxnId="{6D9C38CF-7815-6244-A981-3B2488E3FB0E}">
      <dgm:prSet/>
      <dgm:spPr/>
      <dgm:t>
        <a:bodyPr/>
        <a:lstStyle/>
        <a:p>
          <a:endParaRPr lang="en-US"/>
        </a:p>
      </dgm:t>
    </dgm:pt>
    <dgm:pt modelId="{E1A84A62-A5D1-0A48-8D78-59A5CCC1DAF4}" type="sibTrans" cxnId="{6D9C38CF-7815-6244-A981-3B2488E3FB0E}">
      <dgm:prSet/>
      <dgm:spPr/>
      <dgm:t>
        <a:bodyPr/>
        <a:lstStyle/>
        <a:p>
          <a:endParaRPr lang="en-US"/>
        </a:p>
      </dgm:t>
    </dgm:pt>
    <dgm:pt modelId="{EC6EE31F-837B-8241-9F70-FA333C7FF332}">
      <dgm:prSet phldrT="[Text]"/>
      <dgm:spPr/>
      <dgm:t>
        <a:bodyPr/>
        <a:lstStyle/>
        <a:p>
          <a:r>
            <a:rPr lang="en-US" dirty="0" smtClean="0"/>
            <a:t>SVG/RAT</a:t>
          </a:r>
          <a:endParaRPr lang="en-US" dirty="0"/>
        </a:p>
      </dgm:t>
    </dgm:pt>
    <dgm:pt modelId="{C8E32784-A585-B545-8E63-8CA23CE52B59}" type="parTrans" cxnId="{232678C0-296B-3947-8260-96DCC76F15F9}">
      <dgm:prSet/>
      <dgm:spPr/>
      <dgm:t>
        <a:bodyPr/>
        <a:lstStyle/>
        <a:p>
          <a:endParaRPr lang="en-US"/>
        </a:p>
      </dgm:t>
    </dgm:pt>
    <dgm:pt modelId="{AF99DFE2-5D31-1B4D-B473-F7999CF02A31}" type="sibTrans" cxnId="{232678C0-296B-3947-8260-96DCC76F15F9}">
      <dgm:prSet/>
      <dgm:spPr/>
      <dgm:t>
        <a:bodyPr/>
        <a:lstStyle/>
        <a:p>
          <a:endParaRPr lang="en-US"/>
        </a:p>
      </dgm:t>
    </dgm:pt>
    <dgm:pt modelId="{0E160466-A401-6C46-8C0B-CA7ED154059C}">
      <dgm:prSet phldrT="[Text]"/>
      <dgm:spPr/>
      <dgm:t>
        <a:bodyPr/>
        <a:lstStyle/>
        <a:p>
          <a:r>
            <a:rPr lang="en-US" dirty="0" smtClean="0"/>
            <a:t>CSIRT</a:t>
          </a:r>
          <a:endParaRPr lang="en-US" dirty="0"/>
        </a:p>
      </dgm:t>
    </dgm:pt>
    <dgm:pt modelId="{40C1E3F2-0959-E444-97EE-EDD9023B2F9F}" type="parTrans" cxnId="{5C9B1CA7-67CF-9644-BA82-CC180AD0E7C3}">
      <dgm:prSet/>
      <dgm:spPr/>
      <dgm:t>
        <a:bodyPr/>
        <a:lstStyle/>
        <a:p>
          <a:endParaRPr lang="en-US"/>
        </a:p>
      </dgm:t>
    </dgm:pt>
    <dgm:pt modelId="{7F17D6F2-B9EB-2549-98C0-732CA46A8C55}" type="sibTrans" cxnId="{5C9B1CA7-67CF-9644-BA82-CC180AD0E7C3}">
      <dgm:prSet/>
      <dgm:spPr/>
      <dgm:t>
        <a:bodyPr/>
        <a:lstStyle/>
        <a:p>
          <a:endParaRPr lang="en-US"/>
        </a:p>
      </dgm:t>
    </dgm:pt>
    <dgm:pt modelId="{4831D4F0-BE98-EB4F-AE60-B3DBCAB57AA9}" type="pres">
      <dgm:prSet presAssocID="{69CA42DD-3940-8340-8FCF-6CE8E40B5CB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D524A9A-E168-5D4D-8E55-3B556AB09BAE}" type="pres">
      <dgm:prSet presAssocID="{15BF88C5-DED4-1049-9378-4E1D5D6D2FDE}" presName="compNode" presStyleCnt="0"/>
      <dgm:spPr/>
    </dgm:pt>
    <dgm:pt modelId="{2657EEC9-963C-A74D-AAD4-653716E6868D}" type="pres">
      <dgm:prSet presAssocID="{15BF88C5-DED4-1049-9378-4E1D5D6D2FDE}" presName="aNode" presStyleLbl="bgShp" presStyleIdx="0" presStyleCnt="4"/>
      <dgm:spPr/>
      <dgm:t>
        <a:bodyPr/>
        <a:lstStyle/>
        <a:p>
          <a:endParaRPr lang="en-GB"/>
        </a:p>
      </dgm:t>
    </dgm:pt>
    <dgm:pt modelId="{4C11FB11-80AB-C845-A5AC-C9952D3F0739}" type="pres">
      <dgm:prSet presAssocID="{15BF88C5-DED4-1049-9378-4E1D5D6D2FDE}" presName="textNode" presStyleLbl="bgShp" presStyleIdx="0" presStyleCnt="4"/>
      <dgm:spPr/>
      <dgm:t>
        <a:bodyPr/>
        <a:lstStyle/>
        <a:p>
          <a:endParaRPr lang="en-GB"/>
        </a:p>
      </dgm:t>
    </dgm:pt>
    <dgm:pt modelId="{88AADDE8-91D4-F348-8D32-B409FEFB6BF7}" type="pres">
      <dgm:prSet presAssocID="{15BF88C5-DED4-1049-9378-4E1D5D6D2FDE}" presName="compChildNode" presStyleCnt="0"/>
      <dgm:spPr/>
    </dgm:pt>
    <dgm:pt modelId="{E5730BF7-E2C9-0D48-9954-D2C803FC7228}" type="pres">
      <dgm:prSet presAssocID="{15BF88C5-DED4-1049-9378-4E1D5D6D2FDE}" presName="theInnerList" presStyleCnt="0"/>
      <dgm:spPr/>
    </dgm:pt>
    <dgm:pt modelId="{08B2ED3B-66D6-8944-A697-D8403E036221}" type="pres">
      <dgm:prSet presAssocID="{B122D4F7-9BCD-BC47-95CD-10B62F897F5C}" presName="childNode" presStyleLbl="node1" presStyleIdx="0" presStyleCnt="10" custScaleY="32880" custLinFactNeighborX="1531" custLinFactNeighborY="-332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3FCF8B-E70B-7047-8083-CF641FD8F8D3}" type="pres">
      <dgm:prSet presAssocID="{15BF88C5-DED4-1049-9378-4E1D5D6D2FDE}" presName="aSpace" presStyleCnt="0"/>
      <dgm:spPr/>
    </dgm:pt>
    <dgm:pt modelId="{4F927764-3137-A14E-A326-40D9977833DC}" type="pres">
      <dgm:prSet presAssocID="{2F4E933A-6BDB-AC4F-BC19-4BEE4BE46702}" presName="compNode" presStyleCnt="0"/>
      <dgm:spPr/>
    </dgm:pt>
    <dgm:pt modelId="{4F9F824C-AA00-EF4A-82D1-140F8C9D8665}" type="pres">
      <dgm:prSet presAssocID="{2F4E933A-6BDB-AC4F-BC19-4BEE4BE46702}" presName="aNode" presStyleLbl="bgShp" presStyleIdx="1" presStyleCnt="4"/>
      <dgm:spPr/>
      <dgm:t>
        <a:bodyPr/>
        <a:lstStyle/>
        <a:p>
          <a:endParaRPr lang="en-GB"/>
        </a:p>
      </dgm:t>
    </dgm:pt>
    <dgm:pt modelId="{30739411-813B-5440-B97D-41BC3A6913F3}" type="pres">
      <dgm:prSet presAssocID="{2F4E933A-6BDB-AC4F-BC19-4BEE4BE46702}" presName="textNode" presStyleLbl="bgShp" presStyleIdx="1" presStyleCnt="4"/>
      <dgm:spPr/>
      <dgm:t>
        <a:bodyPr/>
        <a:lstStyle/>
        <a:p>
          <a:endParaRPr lang="en-GB"/>
        </a:p>
      </dgm:t>
    </dgm:pt>
    <dgm:pt modelId="{E2AFDC1D-7AB2-E74F-8D14-00E96500A9B7}" type="pres">
      <dgm:prSet presAssocID="{2F4E933A-6BDB-AC4F-BC19-4BEE4BE46702}" presName="compChildNode" presStyleCnt="0"/>
      <dgm:spPr/>
    </dgm:pt>
    <dgm:pt modelId="{A321184B-08E3-9641-93D4-5ABA9D7FA749}" type="pres">
      <dgm:prSet presAssocID="{2F4E933A-6BDB-AC4F-BC19-4BEE4BE46702}" presName="theInnerList" presStyleCnt="0"/>
      <dgm:spPr/>
    </dgm:pt>
    <dgm:pt modelId="{3653C915-2BA8-D046-A7DA-5E5B02FBFE31}" type="pres">
      <dgm:prSet presAssocID="{ABE490CE-2464-C84B-BE3E-43C808E8673D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F2CE4C-667F-8342-AACA-3E36764075F2}" type="pres">
      <dgm:prSet presAssocID="{ABE490CE-2464-C84B-BE3E-43C808E8673D}" presName="aSpace2" presStyleCnt="0"/>
      <dgm:spPr/>
    </dgm:pt>
    <dgm:pt modelId="{34D9299B-67E1-6E4A-A047-4D02F36CE197}" type="pres">
      <dgm:prSet presAssocID="{EA437862-05EF-F148-B8E0-E40CD96A1CF7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F80E6-C297-C548-86FA-42E1E4FC83B1}" type="pres">
      <dgm:prSet presAssocID="{EA437862-05EF-F148-B8E0-E40CD96A1CF7}" presName="aSpace2" presStyleCnt="0"/>
      <dgm:spPr/>
    </dgm:pt>
    <dgm:pt modelId="{5A11FF17-F7FD-1347-80DA-2E2E0BF3C804}" type="pres">
      <dgm:prSet presAssocID="{84DB55AD-66F5-6C43-B984-ED84C87D22D0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9BDEC1-C021-334C-8CE6-6256AA7FE1E7}" type="pres">
      <dgm:prSet presAssocID="{2F4E933A-6BDB-AC4F-BC19-4BEE4BE46702}" presName="aSpace" presStyleCnt="0"/>
      <dgm:spPr/>
    </dgm:pt>
    <dgm:pt modelId="{06B69EBA-E773-C548-B581-C40F18932B60}" type="pres">
      <dgm:prSet presAssocID="{A81B7277-7121-D149-B5A3-19DD553E4D83}" presName="compNode" presStyleCnt="0"/>
      <dgm:spPr/>
    </dgm:pt>
    <dgm:pt modelId="{F522C09E-724B-7947-A6DE-CCADAAC87F41}" type="pres">
      <dgm:prSet presAssocID="{A81B7277-7121-D149-B5A3-19DD553E4D83}" presName="aNode" presStyleLbl="bgShp" presStyleIdx="2" presStyleCnt="4"/>
      <dgm:spPr/>
      <dgm:t>
        <a:bodyPr/>
        <a:lstStyle/>
        <a:p>
          <a:endParaRPr lang="en-US"/>
        </a:p>
      </dgm:t>
    </dgm:pt>
    <dgm:pt modelId="{283DED56-833F-A845-89D1-2B337F42B939}" type="pres">
      <dgm:prSet presAssocID="{A81B7277-7121-D149-B5A3-19DD553E4D83}" presName="textNode" presStyleLbl="bgShp" presStyleIdx="2" presStyleCnt="4"/>
      <dgm:spPr/>
      <dgm:t>
        <a:bodyPr/>
        <a:lstStyle/>
        <a:p>
          <a:endParaRPr lang="en-US"/>
        </a:p>
      </dgm:t>
    </dgm:pt>
    <dgm:pt modelId="{ABEEFA58-FF22-7A40-8D09-0118B5EE07F6}" type="pres">
      <dgm:prSet presAssocID="{A81B7277-7121-D149-B5A3-19DD553E4D83}" presName="compChildNode" presStyleCnt="0"/>
      <dgm:spPr/>
    </dgm:pt>
    <dgm:pt modelId="{31963EBD-D6D9-764E-8117-3E1EE1B5F5DF}" type="pres">
      <dgm:prSet presAssocID="{A81B7277-7121-D149-B5A3-19DD553E4D83}" presName="theInnerList" presStyleCnt="0"/>
      <dgm:spPr/>
    </dgm:pt>
    <dgm:pt modelId="{B8C10021-6C8E-5843-8121-648E34210D40}" type="pres">
      <dgm:prSet presAssocID="{F792B3A4-5636-A74E-96FC-713BC631B440}" presName="childNode" presStyleLbl="node1" presStyleIdx="4" presStyleCnt="10" custScaleY="29676" custLinFactNeighborX="1332" custLinFactNeighborY="-885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38FB04-7450-774F-9754-207A56729284}" type="pres">
      <dgm:prSet presAssocID="{F792B3A4-5636-A74E-96FC-713BC631B440}" presName="aSpace2" presStyleCnt="0"/>
      <dgm:spPr/>
    </dgm:pt>
    <dgm:pt modelId="{30382FBB-5949-DF47-A8AE-222BEC6E84E1}" type="pres">
      <dgm:prSet presAssocID="{821E141C-2570-D24C-9B37-EBB4334EFCE3}" presName="childNode" presStyleLbl="node1" presStyleIdx="5" presStyleCnt="10" custScaleY="26982" custLinFactY="-9035" custLinFactNeighborX="1332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5B62A7-6D02-C54D-A48A-2FF1BA0ED6CF}" type="pres">
      <dgm:prSet presAssocID="{A81B7277-7121-D149-B5A3-19DD553E4D83}" presName="aSpace" presStyleCnt="0"/>
      <dgm:spPr/>
    </dgm:pt>
    <dgm:pt modelId="{33BF80E0-BC53-FB40-B19E-2458DD46BF4D}" type="pres">
      <dgm:prSet presAssocID="{7F9A4816-94FB-5448-929C-B1A9BFBB1E5B}" presName="compNode" presStyleCnt="0"/>
      <dgm:spPr/>
    </dgm:pt>
    <dgm:pt modelId="{CD6C25B6-9191-ED4F-888D-C7EA49E02C13}" type="pres">
      <dgm:prSet presAssocID="{7F9A4816-94FB-5448-929C-B1A9BFBB1E5B}" presName="aNode" presStyleLbl="bgShp" presStyleIdx="3" presStyleCnt="4"/>
      <dgm:spPr/>
      <dgm:t>
        <a:bodyPr/>
        <a:lstStyle/>
        <a:p>
          <a:endParaRPr lang="en-US"/>
        </a:p>
      </dgm:t>
    </dgm:pt>
    <dgm:pt modelId="{103C603A-2FF0-024F-9005-6E938A64A06E}" type="pres">
      <dgm:prSet presAssocID="{7F9A4816-94FB-5448-929C-B1A9BFBB1E5B}" presName="textNode" presStyleLbl="bgShp" presStyleIdx="3" presStyleCnt="4"/>
      <dgm:spPr/>
      <dgm:t>
        <a:bodyPr/>
        <a:lstStyle/>
        <a:p>
          <a:endParaRPr lang="en-US"/>
        </a:p>
      </dgm:t>
    </dgm:pt>
    <dgm:pt modelId="{9C816DC6-0048-884D-9560-CC3793968800}" type="pres">
      <dgm:prSet presAssocID="{7F9A4816-94FB-5448-929C-B1A9BFBB1E5B}" presName="compChildNode" presStyleCnt="0"/>
      <dgm:spPr/>
    </dgm:pt>
    <dgm:pt modelId="{745AD197-9776-3646-AE47-21457F914BCC}" type="pres">
      <dgm:prSet presAssocID="{7F9A4816-94FB-5448-929C-B1A9BFBB1E5B}" presName="theInnerList" presStyleCnt="0"/>
      <dgm:spPr/>
    </dgm:pt>
    <dgm:pt modelId="{C78FD608-9D48-5045-95A1-335967EE00AD}" type="pres">
      <dgm:prSet presAssocID="{203EC65A-6A9F-054B-9F65-1650AB74F5E8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6DC3F4-0F5F-9C4A-B65F-F24BE5D84685}" type="pres">
      <dgm:prSet presAssocID="{203EC65A-6A9F-054B-9F65-1650AB74F5E8}" presName="aSpace2" presStyleCnt="0"/>
      <dgm:spPr/>
    </dgm:pt>
    <dgm:pt modelId="{E1034A03-CBA6-6A42-86B9-A1B0BECD1CE3}" type="pres">
      <dgm:prSet presAssocID="{95493F16-8C66-554D-993A-888499C1D494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21F799-DEEC-2D41-BEC3-25BDF45B91FE}" type="pres">
      <dgm:prSet presAssocID="{95493F16-8C66-554D-993A-888499C1D494}" presName="aSpace2" presStyleCnt="0"/>
      <dgm:spPr/>
    </dgm:pt>
    <dgm:pt modelId="{73AAE127-6682-7C45-8DA0-45B243C65253}" type="pres">
      <dgm:prSet presAssocID="{EC6EE31F-837B-8241-9F70-FA333C7FF332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B8BB6C-CF25-0444-9B1D-0A3E4E064DB8}" type="pres">
      <dgm:prSet presAssocID="{EC6EE31F-837B-8241-9F70-FA333C7FF332}" presName="aSpace2" presStyleCnt="0"/>
      <dgm:spPr/>
    </dgm:pt>
    <dgm:pt modelId="{68FC6AD0-BA97-704A-8BAF-360E74B6D2EF}" type="pres">
      <dgm:prSet presAssocID="{0E160466-A401-6C46-8C0B-CA7ED154059C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3B0F55-FFA9-BF4B-A6D1-DC2FA8DA8887}" srcId="{69CA42DD-3940-8340-8FCF-6CE8E40B5CB0}" destId="{15BF88C5-DED4-1049-9378-4E1D5D6D2FDE}" srcOrd="0" destOrd="0" parTransId="{69DC7014-3DB2-5F4B-B3E4-5658B790AFA3}" sibTransId="{1A27B14F-9504-8A4D-A14C-206E5FE980E4}"/>
    <dgm:cxn modelId="{341A6B09-21D4-0B4A-8A04-EEEB8AE5841F}" type="presOf" srcId="{7F9A4816-94FB-5448-929C-B1A9BFBB1E5B}" destId="{103C603A-2FF0-024F-9005-6E938A64A06E}" srcOrd="1" destOrd="0" presId="urn:microsoft.com/office/officeart/2005/8/layout/lProcess2"/>
    <dgm:cxn modelId="{F4EDE26A-B916-D34D-ADD6-604D7A75BADF}" type="presOf" srcId="{95493F16-8C66-554D-993A-888499C1D494}" destId="{E1034A03-CBA6-6A42-86B9-A1B0BECD1CE3}" srcOrd="0" destOrd="0" presId="urn:microsoft.com/office/officeart/2005/8/layout/lProcess2"/>
    <dgm:cxn modelId="{EFA226F6-D385-3E41-B2F3-A1A19B8632E8}" type="presOf" srcId="{821E141C-2570-D24C-9B37-EBB4334EFCE3}" destId="{30382FBB-5949-DF47-A8AE-222BEC6E84E1}" srcOrd="0" destOrd="0" presId="urn:microsoft.com/office/officeart/2005/8/layout/lProcess2"/>
    <dgm:cxn modelId="{94F5298D-EAEA-C04D-BA29-A97F01DB8BC3}" type="presOf" srcId="{7F9A4816-94FB-5448-929C-B1A9BFBB1E5B}" destId="{CD6C25B6-9191-ED4F-888D-C7EA49E02C13}" srcOrd="0" destOrd="0" presId="urn:microsoft.com/office/officeart/2005/8/layout/lProcess2"/>
    <dgm:cxn modelId="{AC5007D4-C32F-9B46-8965-5B4E0D993A9B}" type="presOf" srcId="{0E160466-A401-6C46-8C0B-CA7ED154059C}" destId="{68FC6AD0-BA97-704A-8BAF-360E74B6D2EF}" srcOrd="0" destOrd="0" presId="urn:microsoft.com/office/officeart/2005/8/layout/lProcess2"/>
    <dgm:cxn modelId="{EA7995C7-1548-8D44-9B1D-86A7528470F8}" srcId="{69CA42DD-3940-8340-8FCF-6CE8E40B5CB0}" destId="{A81B7277-7121-D149-B5A3-19DD553E4D83}" srcOrd="2" destOrd="0" parTransId="{AA93FF58-7587-AC40-A98D-27B6A10D4791}" sibTransId="{37EF3017-7DCB-7645-9773-56036BDD2A93}"/>
    <dgm:cxn modelId="{56775341-45F1-4D49-926E-20A8C98D56BF}" type="presOf" srcId="{15BF88C5-DED4-1049-9378-4E1D5D6D2FDE}" destId="{2657EEC9-963C-A74D-AAD4-653716E6868D}" srcOrd="0" destOrd="0" presId="urn:microsoft.com/office/officeart/2005/8/layout/lProcess2"/>
    <dgm:cxn modelId="{F3981CAB-B3FE-FB42-B1DB-F35AAB44B5D3}" srcId="{2F4E933A-6BDB-AC4F-BC19-4BEE4BE46702}" destId="{EA437862-05EF-F148-B8E0-E40CD96A1CF7}" srcOrd="1" destOrd="0" parTransId="{B94E7ED3-E601-734E-8CCC-41612F8A3739}" sibTransId="{1505108F-C503-8947-A33B-62F6806F70C4}"/>
    <dgm:cxn modelId="{66DDB067-48D2-BC4F-B713-CB7CC832E7F8}" type="presOf" srcId="{EA437862-05EF-F148-B8E0-E40CD96A1CF7}" destId="{34D9299B-67E1-6E4A-A047-4D02F36CE197}" srcOrd="0" destOrd="0" presId="urn:microsoft.com/office/officeart/2005/8/layout/lProcess2"/>
    <dgm:cxn modelId="{6D9C38CF-7815-6244-A981-3B2488E3FB0E}" srcId="{7F9A4816-94FB-5448-929C-B1A9BFBB1E5B}" destId="{95493F16-8C66-554D-993A-888499C1D494}" srcOrd="1" destOrd="0" parTransId="{D479E745-53AF-0B43-B084-D9B759A26763}" sibTransId="{E1A84A62-A5D1-0A48-8D78-59A5CCC1DAF4}"/>
    <dgm:cxn modelId="{F209B61A-B54B-8344-8A98-D4F8C0B04A87}" type="presOf" srcId="{15BF88C5-DED4-1049-9378-4E1D5D6D2FDE}" destId="{4C11FB11-80AB-C845-A5AC-C9952D3F0739}" srcOrd="1" destOrd="0" presId="urn:microsoft.com/office/officeart/2005/8/layout/lProcess2"/>
    <dgm:cxn modelId="{0A481B5D-50B8-2541-AD28-6E374D5453E3}" type="presOf" srcId="{69CA42DD-3940-8340-8FCF-6CE8E40B5CB0}" destId="{4831D4F0-BE98-EB4F-AE60-B3DBCAB57AA9}" srcOrd="0" destOrd="0" presId="urn:microsoft.com/office/officeart/2005/8/layout/lProcess2"/>
    <dgm:cxn modelId="{CF7B98DD-49EC-A849-96DF-2B1DEDEB5400}" srcId="{A81B7277-7121-D149-B5A3-19DD553E4D83}" destId="{F792B3A4-5636-A74E-96FC-713BC631B440}" srcOrd="0" destOrd="0" parTransId="{20823A02-6E04-A34D-A68E-AB74169C6185}" sibTransId="{F6ECEAF8-50A1-CE47-83E1-890A3826C929}"/>
    <dgm:cxn modelId="{EB60F940-60A6-394E-97F0-3F154ECB37F6}" type="presOf" srcId="{B122D4F7-9BCD-BC47-95CD-10B62F897F5C}" destId="{08B2ED3B-66D6-8944-A697-D8403E036221}" srcOrd="0" destOrd="0" presId="urn:microsoft.com/office/officeart/2005/8/layout/lProcess2"/>
    <dgm:cxn modelId="{4BB22DB1-9A72-654E-B5F8-A3B9C7853D26}" srcId="{A81B7277-7121-D149-B5A3-19DD553E4D83}" destId="{821E141C-2570-D24C-9B37-EBB4334EFCE3}" srcOrd="1" destOrd="0" parTransId="{3C03E5D6-28A3-5546-99D5-35E37351801B}" sibTransId="{3BDC15A8-0010-9D4E-9277-5F615DC76861}"/>
    <dgm:cxn modelId="{C5DDF861-496A-5749-9060-5E664DC67945}" srcId="{7F9A4816-94FB-5448-929C-B1A9BFBB1E5B}" destId="{203EC65A-6A9F-054B-9F65-1650AB74F5E8}" srcOrd="0" destOrd="0" parTransId="{663921BC-A037-354F-A872-26BF3D3C2167}" sibTransId="{25932EFC-EA3F-9749-ACF3-1213649C3A7C}"/>
    <dgm:cxn modelId="{827108E7-F859-2041-9654-00B99324408C}" type="presOf" srcId="{84DB55AD-66F5-6C43-B984-ED84C87D22D0}" destId="{5A11FF17-F7FD-1347-80DA-2E2E0BF3C804}" srcOrd="0" destOrd="0" presId="urn:microsoft.com/office/officeart/2005/8/layout/lProcess2"/>
    <dgm:cxn modelId="{5C9B1CA7-67CF-9644-BA82-CC180AD0E7C3}" srcId="{7F9A4816-94FB-5448-929C-B1A9BFBB1E5B}" destId="{0E160466-A401-6C46-8C0B-CA7ED154059C}" srcOrd="3" destOrd="0" parTransId="{40C1E3F2-0959-E444-97EE-EDD9023B2F9F}" sibTransId="{7F17D6F2-B9EB-2549-98C0-732CA46A8C55}"/>
    <dgm:cxn modelId="{548D123E-F507-6E40-9049-522C5AFC6726}" srcId="{69CA42DD-3940-8340-8FCF-6CE8E40B5CB0}" destId="{7F9A4816-94FB-5448-929C-B1A9BFBB1E5B}" srcOrd="3" destOrd="0" parTransId="{88FC9F0A-4F20-4C49-A972-AD5E0D258744}" sibTransId="{04D8798B-2D35-474A-8109-E5CBB4978B31}"/>
    <dgm:cxn modelId="{971BDAD1-72B9-3148-8AC1-6A6C95D12F97}" srcId="{2F4E933A-6BDB-AC4F-BC19-4BEE4BE46702}" destId="{84DB55AD-66F5-6C43-B984-ED84C87D22D0}" srcOrd="2" destOrd="0" parTransId="{5CBE272D-7CDC-E040-8EB9-112C074031D3}" sibTransId="{83D89231-1818-9B43-81AE-C1126A19DF25}"/>
    <dgm:cxn modelId="{95284A6A-06F9-824D-8FFE-2764240C1BB9}" srcId="{15BF88C5-DED4-1049-9378-4E1D5D6D2FDE}" destId="{B122D4F7-9BCD-BC47-95CD-10B62F897F5C}" srcOrd="0" destOrd="0" parTransId="{98A6698B-3779-4E48-A90F-0570C15578FB}" sibTransId="{05ABB21D-3645-F949-B943-0E644194302A}"/>
    <dgm:cxn modelId="{232678C0-296B-3947-8260-96DCC76F15F9}" srcId="{7F9A4816-94FB-5448-929C-B1A9BFBB1E5B}" destId="{EC6EE31F-837B-8241-9F70-FA333C7FF332}" srcOrd="2" destOrd="0" parTransId="{C8E32784-A585-B545-8E63-8CA23CE52B59}" sibTransId="{AF99DFE2-5D31-1B4D-B473-F7999CF02A31}"/>
    <dgm:cxn modelId="{61AA2C02-AC5C-8A40-B304-8D7B4B54D57A}" type="presOf" srcId="{F792B3A4-5636-A74E-96FC-713BC631B440}" destId="{B8C10021-6C8E-5843-8121-648E34210D40}" srcOrd="0" destOrd="0" presId="urn:microsoft.com/office/officeart/2005/8/layout/lProcess2"/>
    <dgm:cxn modelId="{9A02383C-252A-894E-8A68-6E590354F0C3}" type="presOf" srcId="{ABE490CE-2464-C84B-BE3E-43C808E8673D}" destId="{3653C915-2BA8-D046-A7DA-5E5B02FBFE31}" srcOrd="0" destOrd="0" presId="urn:microsoft.com/office/officeart/2005/8/layout/lProcess2"/>
    <dgm:cxn modelId="{E41B5F48-3096-0F4D-87ED-40C282C58110}" srcId="{2F4E933A-6BDB-AC4F-BC19-4BEE4BE46702}" destId="{ABE490CE-2464-C84B-BE3E-43C808E8673D}" srcOrd="0" destOrd="0" parTransId="{D97D864D-988F-544C-8369-071A7D88A9B4}" sibTransId="{08C0C74D-6538-E84C-8FB6-3372B10C676C}"/>
    <dgm:cxn modelId="{E8782400-EFA8-4B46-A348-538513947AF7}" srcId="{69CA42DD-3940-8340-8FCF-6CE8E40B5CB0}" destId="{2F4E933A-6BDB-AC4F-BC19-4BEE4BE46702}" srcOrd="1" destOrd="0" parTransId="{581B0113-13BD-5943-9109-7C6BE373F95D}" sibTransId="{9FD604B5-8B7A-7A4D-BB10-DA8E814F466B}"/>
    <dgm:cxn modelId="{814F1655-6B22-FE4C-82C7-73E8D7CBFE9C}" type="presOf" srcId="{A81B7277-7121-D149-B5A3-19DD553E4D83}" destId="{283DED56-833F-A845-89D1-2B337F42B939}" srcOrd="1" destOrd="0" presId="urn:microsoft.com/office/officeart/2005/8/layout/lProcess2"/>
    <dgm:cxn modelId="{99EC4EB2-6843-554D-823C-427E1262F1CA}" type="presOf" srcId="{203EC65A-6A9F-054B-9F65-1650AB74F5E8}" destId="{C78FD608-9D48-5045-95A1-335967EE00AD}" srcOrd="0" destOrd="0" presId="urn:microsoft.com/office/officeart/2005/8/layout/lProcess2"/>
    <dgm:cxn modelId="{01B6D3F3-C06E-AA40-AFC5-A75F0366ACF4}" type="presOf" srcId="{A81B7277-7121-D149-B5A3-19DD553E4D83}" destId="{F522C09E-724B-7947-A6DE-CCADAAC87F41}" srcOrd="0" destOrd="0" presId="urn:microsoft.com/office/officeart/2005/8/layout/lProcess2"/>
    <dgm:cxn modelId="{0E0F3E3F-DD24-D544-869B-720A788B2C4A}" type="presOf" srcId="{2F4E933A-6BDB-AC4F-BC19-4BEE4BE46702}" destId="{4F9F824C-AA00-EF4A-82D1-140F8C9D8665}" srcOrd="0" destOrd="0" presId="urn:microsoft.com/office/officeart/2005/8/layout/lProcess2"/>
    <dgm:cxn modelId="{4C233925-877E-5940-BB45-76109575273C}" type="presOf" srcId="{EC6EE31F-837B-8241-9F70-FA333C7FF332}" destId="{73AAE127-6682-7C45-8DA0-45B243C65253}" srcOrd="0" destOrd="0" presId="urn:microsoft.com/office/officeart/2005/8/layout/lProcess2"/>
    <dgm:cxn modelId="{7EE428B3-ED07-044B-8F73-B3E3928B6B90}" type="presOf" srcId="{2F4E933A-6BDB-AC4F-BC19-4BEE4BE46702}" destId="{30739411-813B-5440-B97D-41BC3A6913F3}" srcOrd="1" destOrd="0" presId="urn:microsoft.com/office/officeart/2005/8/layout/lProcess2"/>
    <dgm:cxn modelId="{FDC240E9-495D-1641-B184-E1940427E7FC}" type="presParOf" srcId="{4831D4F0-BE98-EB4F-AE60-B3DBCAB57AA9}" destId="{6D524A9A-E168-5D4D-8E55-3B556AB09BAE}" srcOrd="0" destOrd="0" presId="urn:microsoft.com/office/officeart/2005/8/layout/lProcess2"/>
    <dgm:cxn modelId="{9E78FD55-4C3D-B941-8EC3-E759DD913942}" type="presParOf" srcId="{6D524A9A-E168-5D4D-8E55-3B556AB09BAE}" destId="{2657EEC9-963C-A74D-AAD4-653716E6868D}" srcOrd="0" destOrd="0" presId="urn:microsoft.com/office/officeart/2005/8/layout/lProcess2"/>
    <dgm:cxn modelId="{5E4BE7B9-E562-0643-AB0F-9A4E1BF48894}" type="presParOf" srcId="{6D524A9A-E168-5D4D-8E55-3B556AB09BAE}" destId="{4C11FB11-80AB-C845-A5AC-C9952D3F0739}" srcOrd="1" destOrd="0" presId="urn:microsoft.com/office/officeart/2005/8/layout/lProcess2"/>
    <dgm:cxn modelId="{F1F75A41-B810-E142-A131-E751054EA354}" type="presParOf" srcId="{6D524A9A-E168-5D4D-8E55-3B556AB09BAE}" destId="{88AADDE8-91D4-F348-8D32-B409FEFB6BF7}" srcOrd="2" destOrd="0" presId="urn:microsoft.com/office/officeart/2005/8/layout/lProcess2"/>
    <dgm:cxn modelId="{4D46846D-A7DD-214C-B83D-C2B7EAA79DC4}" type="presParOf" srcId="{88AADDE8-91D4-F348-8D32-B409FEFB6BF7}" destId="{E5730BF7-E2C9-0D48-9954-D2C803FC7228}" srcOrd="0" destOrd="0" presId="urn:microsoft.com/office/officeart/2005/8/layout/lProcess2"/>
    <dgm:cxn modelId="{F1FB2393-245D-ED42-9FBB-419AF13B4198}" type="presParOf" srcId="{E5730BF7-E2C9-0D48-9954-D2C803FC7228}" destId="{08B2ED3B-66D6-8944-A697-D8403E036221}" srcOrd="0" destOrd="0" presId="urn:microsoft.com/office/officeart/2005/8/layout/lProcess2"/>
    <dgm:cxn modelId="{91D45DAB-B6AC-2A41-BCEF-A45D9C4BC16B}" type="presParOf" srcId="{4831D4F0-BE98-EB4F-AE60-B3DBCAB57AA9}" destId="{5C3FCF8B-E70B-7047-8083-CF641FD8F8D3}" srcOrd="1" destOrd="0" presId="urn:microsoft.com/office/officeart/2005/8/layout/lProcess2"/>
    <dgm:cxn modelId="{29D8B01A-156D-D140-93CD-67F79B0DB44E}" type="presParOf" srcId="{4831D4F0-BE98-EB4F-AE60-B3DBCAB57AA9}" destId="{4F927764-3137-A14E-A326-40D9977833DC}" srcOrd="2" destOrd="0" presId="urn:microsoft.com/office/officeart/2005/8/layout/lProcess2"/>
    <dgm:cxn modelId="{F26A28EC-43AC-AB4B-9DC4-B489CD50727B}" type="presParOf" srcId="{4F927764-3137-A14E-A326-40D9977833DC}" destId="{4F9F824C-AA00-EF4A-82D1-140F8C9D8665}" srcOrd="0" destOrd="0" presId="urn:microsoft.com/office/officeart/2005/8/layout/lProcess2"/>
    <dgm:cxn modelId="{9DB9E55B-44D6-6641-8626-3458F1C39DA2}" type="presParOf" srcId="{4F927764-3137-A14E-A326-40D9977833DC}" destId="{30739411-813B-5440-B97D-41BC3A6913F3}" srcOrd="1" destOrd="0" presId="urn:microsoft.com/office/officeart/2005/8/layout/lProcess2"/>
    <dgm:cxn modelId="{5DCBE5AE-900C-0540-8BD2-830BE5AA43CA}" type="presParOf" srcId="{4F927764-3137-A14E-A326-40D9977833DC}" destId="{E2AFDC1D-7AB2-E74F-8D14-00E96500A9B7}" srcOrd="2" destOrd="0" presId="urn:microsoft.com/office/officeart/2005/8/layout/lProcess2"/>
    <dgm:cxn modelId="{2B84A1DE-56F3-CF45-9E7D-D8FE73890811}" type="presParOf" srcId="{E2AFDC1D-7AB2-E74F-8D14-00E96500A9B7}" destId="{A321184B-08E3-9641-93D4-5ABA9D7FA749}" srcOrd="0" destOrd="0" presId="urn:microsoft.com/office/officeart/2005/8/layout/lProcess2"/>
    <dgm:cxn modelId="{25A1AFFB-0EDE-8A49-A458-635F2B470597}" type="presParOf" srcId="{A321184B-08E3-9641-93D4-5ABA9D7FA749}" destId="{3653C915-2BA8-D046-A7DA-5E5B02FBFE31}" srcOrd="0" destOrd="0" presId="urn:microsoft.com/office/officeart/2005/8/layout/lProcess2"/>
    <dgm:cxn modelId="{618AC80E-5E8A-1A4A-BF2E-A6C729055E1C}" type="presParOf" srcId="{A321184B-08E3-9641-93D4-5ABA9D7FA749}" destId="{9BF2CE4C-667F-8342-AACA-3E36764075F2}" srcOrd="1" destOrd="0" presId="urn:microsoft.com/office/officeart/2005/8/layout/lProcess2"/>
    <dgm:cxn modelId="{2E91ABC9-67B0-504A-8399-717D9CB82FD1}" type="presParOf" srcId="{A321184B-08E3-9641-93D4-5ABA9D7FA749}" destId="{34D9299B-67E1-6E4A-A047-4D02F36CE197}" srcOrd="2" destOrd="0" presId="urn:microsoft.com/office/officeart/2005/8/layout/lProcess2"/>
    <dgm:cxn modelId="{19C13DFA-1B91-7A48-8F34-9C97DED36F0A}" type="presParOf" srcId="{A321184B-08E3-9641-93D4-5ABA9D7FA749}" destId="{97AF80E6-C297-C548-86FA-42E1E4FC83B1}" srcOrd="3" destOrd="0" presId="urn:microsoft.com/office/officeart/2005/8/layout/lProcess2"/>
    <dgm:cxn modelId="{F8780A32-6EE5-F647-A4EF-8B5717B224DF}" type="presParOf" srcId="{A321184B-08E3-9641-93D4-5ABA9D7FA749}" destId="{5A11FF17-F7FD-1347-80DA-2E2E0BF3C804}" srcOrd="4" destOrd="0" presId="urn:microsoft.com/office/officeart/2005/8/layout/lProcess2"/>
    <dgm:cxn modelId="{42CB9278-8FBB-BA42-AC6C-E1E66DFA8DE5}" type="presParOf" srcId="{4831D4F0-BE98-EB4F-AE60-B3DBCAB57AA9}" destId="{A19BDEC1-C021-334C-8CE6-6256AA7FE1E7}" srcOrd="3" destOrd="0" presId="urn:microsoft.com/office/officeart/2005/8/layout/lProcess2"/>
    <dgm:cxn modelId="{FDA8FCFB-D07A-3749-A1B0-BBDE9788BA6D}" type="presParOf" srcId="{4831D4F0-BE98-EB4F-AE60-B3DBCAB57AA9}" destId="{06B69EBA-E773-C548-B581-C40F18932B60}" srcOrd="4" destOrd="0" presId="urn:microsoft.com/office/officeart/2005/8/layout/lProcess2"/>
    <dgm:cxn modelId="{005E8AEF-F944-C442-9DA9-AC1CF10B1B40}" type="presParOf" srcId="{06B69EBA-E773-C548-B581-C40F18932B60}" destId="{F522C09E-724B-7947-A6DE-CCADAAC87F41}" srcOrd="0" destOrd="0" presId="urn:microsoft.com/office/officeart/2005/8/layout/lProcess2"/>
    <dgm:cxn modelId="{5997D824-8ECB-5549-80ED-FC874B40C975}" type="presParOf" srcId="{06B69EBA-E773-C548-B581-C40F18932B60}" destId="{283DED56-833F-A845-89D1-2B337F42B939}" srcOrd="1" destOrd="0" presId="urn:microsoft.com/office/officeart/2005/8/layout/lProcess2"/>
    <dgm:cxn modelId="{8D8086B2-A05C-A846-8BCB-0DB9056FCA2C}" type="presParOf" srcId="{06B69EBA-E773-C548-B581-C40F18932B60}" destId="{ABEEFA58-FF22-7A40-8D09-0118B5EE07F6}" srcOrd="2" destOrd="0" presId="urn:microsoft.com/office/officeart/2005/8/layout/lProcess2"/>
    <dgm:cxn modelId="{B0813166-EAA7-7A4A-9FF0-BB043074E437}" type="presParOf" srcId="{ABEEFA58-FF22-7A40-8D09-0118B5EE07F6}" destId="{31963EBD-D6D9-764E-8117-3E1EE1B5F5DF}" srcOrd="0" destOrd="0" presId="urn:microsoft.com/office/officeart/2005/8/layout/lProcess2"/>
    <dgm:cxn modelId="{6526819F-2133-DF46-9AE3-F565E7EED316}" type="presParOf" srcId="{31963EBD-D6D9-764E-8117-3E1EE1B5F5DF}" destId="{B8C10021-6C8E-5843-8121-648E34210D40}" srcOrd="0" destOrd="0" presId="urn:microsoft.com/office/officeart/2005/8/layout/lProcess2"/>
    <dgm:cxn modelId="{01097471-70BB-8945-89A6-8441B076AB90}" type="presParOf" srcId="{31963EBD-D6D9-764E-8117-3E1EE1B5F5DF}" destId="{5538FB04-7450-774F-9754-207A56729284}" srcOrd="1" destOrd="0" presId="urn:microsoft.com/office/officeart/2005/8/layout/lProcess2"/>
    <dgm:cxn modelId="{A214C7F7-EC40-8D4E-85D4-F9A64CD9A0D5}" type="presParOf" srcId="{31963EBD-D6D9-764E-8117-3E1EE1B5F5DF}" destId="{30382FBB-5949-DF47-A8AE-222BEC6E84E1}" srcOrd="2" destOrd="0" presId="urn:microsoft.com/office/officeart/2005/8/layout/lProcess2"/>
    <dgm:cxn modelId="{3C5FB306-7ED3-7A47-BD93-1B0DCCEF2218}" type="presParOf" srcId="{4831D4F0-BE98-EB4F-AE60-B3DBCAB57AA9}" destId="{3E5B62A7-6D02-C54D-A48A-2FF1BA0ED6CF}" srcOrd="5" destOrd="0" presId="urn:microsoft.com/office/officeart/2005/8/layout/lProcess2"/>
    <dgm:cxn modelId="{8B1ABB26-9BEF-A141-A4BC-8FD8CB6709A5}" type="presParOf" srcId="{4831D4F0-BE98-EB4F-AE60-B3DBCAB57AA9}" destId="{33BF80E0-BC53-FB40-B19E-2458DD46BF4D}" srcOrd="6" destOrd="0" presId="urn:microsoft.com/office/officeart/2005/8/layout/lProcess2"/>
    <dgm:cxn modelId="{C1BBF56B-0FF6-F740-ABFF-F2118348FF66}" type="presParOf" srcId="{33BF80E0-BC53-FB40-B19E-2458DD46BF4D}" destId="{CD6C25B6-9191-ED4F-888D-C7EA49E02C13}" srcOrd="0" destOrd="0" presId="urn:microsoft.com/office/officeart/2005/8/layout/lProcess2"/>
    <dgm:cxn modelId="{FD28CB3D-71A1-6144-B326-399CAA390601}" type="presParOf" srcId="{33BF80E0-BC53-FB40-B19E-2458DD46BF4D}" destId="{103C603A-2FF0-024F-9005-6E938A64A06E}" srcOrd="1" destOrd="0" presId="urn:microsoft.com/office/officeart/2005/8/layout/lProcess2"/>
    <dgm:cxn modelId="{4E1027D7-2A84-884B-8828-654157BC618F}" type="presParOf" srcId="{33BF80E0-BC53-FB40-B19E-2458DD46BF4D}" destId="{9C816DC6-0048-884D-9560-CC3793968800}" srcOrd="2" destOrd="0" presId="urn:microsoft.com/office/officeart/2005/8/layout/lProcess2"/>
    <dgm:cxn modelId="{4673D38B-98B0-6047-AEEF-1887CCB63AD0}" type="presParOf" srcId="{9C816DC6-0048-884D-9560-CC3793968800}" destId="{745AD197-9776-3646-AE47-21457F914BCC}" srcOrd="0" destOrd="0" presId="urn:microsoft.com/office/officeart/2005/8/layout/lProcess2"/>
    <dgm:cxn modelId="{2F1890CD-941F-1D41-B8E1-464EC7F9F1F0}" type="presParOf" srcId="{745AD197-9776-3646-AE47-21457F914BCC}" destId="{C78FD608-9D48-5045-95A1-335967EE00AD}" srcOrd="0" destOrd="0" presId="urn:microsoft.com/office/officeart/2005/8/layout/lProcess2"/>
    <dgm:cxn modelId="{136A1C50-C447-4545-A218-C35F2B4D7CDA}" type="presParOf" srcId="{745AD197-9776-3646-AE47-21457F914BCC}" destId="{B56DC3F4-0F5F-9C4A-B65F-F24BE5D84685}" srcOrd="1" destOrd="0" presId="urn:microsoft.com/office/officeart/2005/8/layout/lProcess2"/>
    <dgm:cxn modelId="{B1F0B33F-4A6C-744A-B64A-7F88F3727596}" type="presParOf" srcId="{745AD197-9776-3646-AE47-21457F914BCC}" destId="{E1034A03-CBA6-6A42-86B9-A1B0BECD1CE3}" srcOrd="2" destOrd="0" presId="urn:microsoft.com/office/officeart/2005/8/layout/lProcess2"/>
    <dgm:cxn modelId="{CEA527C2-A81F-BF45-BB82-BAFE4BF266E6}" type="presParOf" srcId="{745AD197-9776-3646-AE47-21457F914BCC}" destId="{C221F799-DEEC-2D41-BEC3-25BDF45B91FE}" srcOrd="3" destOrd="0" presId="urn:microsoft.com/office/officeart/2005/8/layout/lProcess2"/>
    <dgm:cxn modelId="{AF88E88C-AC0A-5647-B735-C864496AC2D2}" type="presParOf" srcId="{745AD197-9776-3646-AE47-21457F914BCC}" destId="{73AAE127-6682-7C45-8DA0-45B243C65253}" srcOrd="4" destOrd="0" presId="urn:microsoft.com/office/officeart/2005/8/layout/lProcess2"/>
    <dgm:cxn modelId="{6894F7CF-AE5A-554C-8AE4-82B0125DA9A4}" type="presParOf" srcId="{745AD197-9776-3646-AE47-21457F914BCC}" destId="{97B8BB6C-CF25-0444-9B1D-0A3E4E064DB8}" srcOrd="5" destOrd="0" presId="urn:microsoft.com/office/officeart/2005/8/layout/lProcess2"/>
    <dgm:cxn modelId="{856D374C-F245-634D-85FF-D329E31BC10D}" type="presParOf" srcId="{745AD197-9776-3646-AE47-21457F914BCC}" destId="{68FC6AD0-BA97-704A-8BAF-360E74B6D2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2ABD88-934B-4F7C-B099-A64EB0735CF2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63A6BA2-2937-42AA-9587-7ECBEF7E118E}">
      <dgm:prSet phldrT="[Text]"/>
      <dgm:spPr/>
      <dgm:t>
        <a:bodyPr/>
        <a:lstStyle/>
        <a:p>
          <a:r>
            <a:rPr lang="en-GB" dirty="0" smtClean="0"/>
            <a:t>PQ1</a:t>
          </a:r>
          <a:endParaRPr lang="en-GB" dirty="0"/>
        </a:p>
      </dgm:t>
    </dgm:pt>
    <dgm:pt modelId="{10CF1264-D9A1-4018-BE3A-401DE6E72D89}" type="parTrans" cxnId="{9A25C6C5-F164-4B89-9B26-335CC635EB75}">
      <dgm:prSet/>
      <dgm:spPr/>
      <dgm:t>
        <a:bodyPr/>
        <a:lstStyle/>
        <a:p>
          <a:endParaRPr lang="en-GB"/>
        </a:p>
      </dgm:t>
    </dgm:pt>
    <dgm:pt modelId="{942A7CE0-BCE2-4F3C-9C86-963CF5BA4173}" type="sibTrans" cxnId="{9A25C6C5-F164-4B89-9B26-335CC635EB75}">
      <dgm:prSet/>
      <dgm:spPr/>
      <dgm:t>
        <a:bodyPr/>
        <a:lstStyle/>
        <a:p>
          <a:endParaRPr lang="en-GB"/>
        </a:p>
      </dgm:t>
    </dgm:pt>
    <dgm:pt modelId="{CB903349-AEAB-4F67-9BC6-C42A453661D6}">
      <dgm:prSet phldrT="[Text]" custT="1"/>
      <dgm:spPr/>
      <dgm:t>
        <a:bodyPr/>
        <a:lstStyle/>
        <a:p>
          <a:r>
            <a:rPr lang="en-GB" sz="1400" b="1" dirty="0" smtClean="0"/>
            <a:t>May 2010: </a:t>
          </a:r>
        </a:p>
        <a:p>
          <a:r>
            <a:rPr lang="en-GB" sz="1400" b="1" dirty="0" smtClean="0"/>
            <a:t>Creation of NGI_NDGF</a:t>
          </a:r>
          <a:endParaRPr lang="en-GB" sz="1400" b="1" dirty="0"/>
        </a:p>
      </dgm:t>
    </dgm:pt>
    <dgm:pt modelId="{D2EDBA91-7266-4177-8EA6-712F19830799}" type="parTrans" cxnId="{B863C385-0BA0-4259-AA42-0CDB28CC2AF8}">
      <dgm:prSet/>
      <dgm:spPr/>
      <dgm:t>
        <a:bodyPr/>
        <a:lstStyle/>
        <a:p>
          <a:endParaRPr lang="en-GB"/>
        </a:p>
      </dgm:t>
    </dgm:pt>
    <dgm:pt modelId="{F8E81A66-CE97-4033-9EAF-770E84E02F18}" type="sibTrans" cxnId="{B863C385-0BA0-4259-AA42-0CDB28CC2AF8}">
      <dgm:prSet/>
      <dgm:spPr/>
      <dgm:t>
        <a:bodyPr/>
        <a:lstStyle/>
        <a:p>
          <a:endParaRPr lang="en-GB"/>
        </a:p>
      </dgm:t>
    </dgm:pt>
    <dgm:pt modelId="{9581ACD9-4D8B-42A4-AF50-88606FEDD44C}">
      <dgm:prSet phldrT="[Text]"/>
      <dgm:spPr/>
      <dgm:t>
        <a:bodyPr/>
        <a:lstStyle/>
        <a:p>
          <a:r>
            <a:rPr lang="en-GB" dirty="0" smtClean="0"/>
            <a:t>PQ2</a:t>
          </a:r>
          <a:endParaRPr lang="en-GB" dirty="0"/>
        </a:p>
      </dgm:t>
    </dgm:pt>
    <dgm:pt modelId="{4E94A719-7371-416A-AE36-E8CEFB9F8BA3}" type="parTrans" cxnId="{0661D0E8-A090-42EC-9AF7-BBC443ABB0D4}">
      <dgm:prSet/>
      <dgm:spPr/>
      <dgm:t>
        <a:bodyPr/>
        <a:lstStyle/>
        <a:p>
          <a:endParaRPr lang="en-GB"/>
        </a:p>
      </dgm:t>
    </dgm:pt>
    <dgm:pt modelId="{3DB79352-4056-4BA5-9BE9-7425A6322F5C}" type="sibTrans" cxnId="{0661D0E8-A090-42EC-9AF7-BBC443ABB0D4}">
      <dgm:prSet/>
      <dgm:spPr/>
      <dgm:t>
        <a:bodyPr/>
        <a:lstStyle/>
        <a:p>
          <a:endParaRPr lang="en-GB"/>
        </a:p>
      </dgm:t>
    </dgm:pt>
    <dgm:pt modelId="{A1CE808E-B367-406D-8F81-569E705F143B}">
      <dgm:prSet custT="1"/>
      <dgm:spPr/>
      <dgm:t>
        <a:bodyPr/>
        <a:lstStyle/>
        <a:p>
          <a:r>
            <a:rPr lang="en-GB" sz="1400" b="1" dirty="0" smtClean="0"/>
            <a:t>July 2010: End of CE &amp; DE-CH ROC. Creation of </a:t>
          </a:r>
          <a:r>
            <a:rPr lang="en-GB" sz="1400" b="1" dirty="0" err="1" smtClean="0"/>
            <a:t>IberGrid</a:t>
          </a:r>
          <a:endParaRPr lang="en-GB" sz="1400" b="1" dirty="0"/>
        </a:p>
      </dgm:t>
    </dgm:pt>
    <dgm:pt modelId="{2F059D43-45F6-481C-9B2D-964D30584F26}" type="parTrans" cxnId="{4040CDBB-4C8F-4565-BEE6-FE0F6E17F3CB}">
      <dgm:prSet/>
      <dgm:spPr/>
      <dgm:t>
        <a:bodyPr/>
        <a:lstStyle/>
        <a:p>
          <a:endParaRPr lang="en-GB"/>
        </a:p>
      </dgm:t>
    </dgm:pt>
    <dgm:pt modelId="{4D46C80B-46FB-4B0E-A4A3-1194956CC0A1}" type="sibTrans" cxnId="{4040CDBB-4C8F-4565-BEE6-FE0F6E17F3CB}">
      <dgm:prSet/>
      <dgm:spPr/>
      <dgm:t>
        <a:bodyPr/>
        <a:lstStyle/>
        <a:p>
          <a:endParaRPr lang="en-GB"/>
        </a:p>
      </dgm:t>
    </dgm:pt>
    <dgm:pt modelId="{01D71768-A6B4-46DE-B62E-7C4B9E2CC5DB}">
      <dgm:prSet phldrT="[Text]"/>
      <dgm:spPr/>
      <dgm:t>
        <a:bodyPr/>
        <a:lstStyle/>
        <a:p>
          <a:r>
            <a:rPr lang="en-GB" dirty="0" smtClean="0"/>
            <a:t>PQ3</a:t>
          </a:r>
          <a:endParaRPr lang="en-GB" dirty="0"/>
        </a:p>
      </dgm:t>
    </dgm:pt>
    <dgm:pt modelId="{6C7A7E95-E34D-440D-A2BE-E78045DF6A84}" type="parTrans" cxnId="{FA388DA4-AB53-4D11-9642-EAC798110DEF}">
      <dgm:prSet/>
      <dgm:spPr/>
      <dgm:t>
        <a:bodyPr/>
        <a:lstStyle/>
        <a:p>
          <a:endParaRPr lang="en-GB"/>
        </a:p>
      </dgm:t>
    </dgm:pt>
    <dgm:pt modelId="{9D3E713A-0F2B-4F3E-9F17-98F437DC93FD}" type="sibTrans" cxnId="{FA388DA4-AB53-4D11-9642-EAC798110DEF}">
      <dgm:prSet/>
      <dgm:spPr/>
      <dgm:t>
        <a:bodyPr/>
        <a:lstStyle/>
        <a:p>
          <a:endParaRPr lang="en-GB"/>
        </a:p>
      </dgm:t>
    </dgm:pt>
    <dgm:pt modelId="{263F6B82-02FE-458F-B2E4-DF0226597819}">
      <dgm:prSet/>
      <dgm:spPr/>
      <dgm:t>
        <a:bodyPr/>
        <a:lstStyle/>
        <a:p>
          <a:r>
            <a:rPr lang="en-GB" b="1" dirty="0" smtClean="0"/>
            <a:t>Jan 2011: End of South East Europe ROC</a:t>
          </a:r>
          <a:endParaRPr lang="en-GB" b="1" dirty="0"/>
        </a:p>
      </dgm:t>
    </dgm:pt>
    <dgm:pt modelId="{6AD6F1F4-2D66-4883-8E34-844E953AAEDC}" type="parTrans" cxnId="{2F38F72A-655F-41C1-892E-9718D24E2359}">
      <dgm:prSet/>
      <dgm:spPr/>
      <dgm:t>
        <a:bodyPr/>
        <a:lstStyle/>
        <a:p>
          <a:endParaRPr lang="en-GB"/>
        </a:p>
      </dgm:t>
    </dgm:pt>
    <dgm:pt modelId="{9CE88739-3EA9-4178-9ED5-5A8250FE7E35}" type="sibTrans" cxnId="{2F38F72A-655F-41C1-892E-9718D24E2359}">
      <dgm:prSet/>
      <dgm:spPr/>
      <dgm:t>
        <a:bodyPr/>
        <a:lstStyle/>
        <a:p>
          <a:endParaRPr lang="en-GB"/>
        </a:p>
      </dgm:t>
    </dgm:pt>
    <dgm:pt modelId="{0F7959CC-77B8-430E-AA67-8A407EA44F58}">
      <dgm:prSet phldrT="[Text]"/>
      <dgm:spPr/>
      <dgm:t>
        <a:bodyPr/>
        <a:lstStyle/>
        <a:p>
          <a:r>
            <a:rPr lang="en-GB" dirty="0" smtClean="0"/>
            <a:t>PQ4</a:t>
          </a:r>
          <a:endParaRPr lang="en-GB" dirty="0"/>
        </a:p>
      </dgm:t>
    </dgm:pt>
    <dgm:pt modelId="{119EB5A9-9B9C-43B7-BFD8-84DE19DB96B6}" type="parTrans" cxnId="{7E531C2B-1CA8-483E-8E78-24A8AB0E4D33}">
      <dgm:prSet/>
      <dgm:spPr/>
      <dgm:t>
        <a:bodyPr/>
        <a:lstStyle/>
        <a:p>
          <a:endParaRPr lang="en-GB"/>
        </a:p>
      </dgm:t>
    </dgm:pt>
    <dgm:pt modelId="{523B9723-8E53-45A9-ADB3-56ED52AF5406}" type="sibTrans" cxnId="{7E531C2B-1CA8-483E-8E78-24A8AB0E4D33}">
      <dgm:prSet/>
      <dgm:spPr/>
      <dgm:t>
        <a:bodyPr/>
        <a:lstStyle/>
        <a:p>
          <a:endParaRPr lang="en-GB"/>
        </a:p>
      </dgm:t>
    </dgm:pt>
    <dgm:pt modelId="{4CBDB5B4-E0A4-4615-BC72-75A23B825D92}">
      <dgm:prSet/>
      <dgm:spPr/>
      <dgm:t>
        <a:bodyPr/>
        <a:lstStyle/>
        <a:p>
          <a:r>
            <a:rPr lang="en-GB" b="1" dirty="0" smtClean="0"/>
            <a:t>Feb 2011: End of South West Europe &amp; Italy ROCs</a:t>
          </a:r>
          <a:endParaRPr lang="en-GB" b="1" dirty="0"/>
        </a:p>
      </dgm:t>
    </dgm:pt>
    <dgm:pt modelId="{A296001C-2F05-4DF9-BA12-98E3E7757600}" type="parTrans" cxnId="{F55371EC-1AE9-45BF-8C64-DEF9BA7760F1}">
      <dgm:prSet/>
      <dgm:spPr/>
      <dgm:t>
        <a:bodyPr/>
        <a:lstStyle/>
        <a:p>
          <a:endParaRPr lang="en-GB"/>
        </a:p>
      </dgm:t>
    </dgm:pt>
    <dgm:pt modelId="{CF208742-CFB3-44B4-AF38-F7A7347F1F9B}" type="sibTrans" cxnId="{F55371EC-1AE9-45BF-8C64-DEF9BA7760F1}">
      <dgm:prSet/>
      <dgm:spPr/>
      <dgm:t>
        <a:bodyPr/>
        <a:lstStyle/>
        <a:p>
          <a:endParaRPr lang="en-GB"/>
        </a:p>
      </dgm:t>
    </dgm:pt>
    <dgm:pt modelId="{29A7AE46-B5ED-4D06-9CA4-EC870FB5D2C2}" type="pres">
      <dgm:prSet presAssocID="{9A2ABD88-934B-4F7C-B099-A64EB0735CF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67CFF54-F37A-4186-9D21-7EF708E0F1E8}" type="pres">
      <dgm:prSet presAssocID="{E63A6BA2-2937-42AA-9587-7ECBEF7E118E}" presName="compNode" presStyleCnt="0"/>
      <dgm:spPr/>
    </dgm:pt>
    <dgm:pt modelId="{ADD26875-AAFD-4A1C-9816-7B7C83A079D3}" type="pres">
      <dgm:prSet presAssocID="{E63A6BA2-2937-42AA-9587-7ECBEF7E118E}" presName="noGeometry" presStyleCnt="0"/>
      <dgm:spPr/>
    </dgm:pt>
    <dgm:pt modelId="{1150D995-2B4C-4246-AF86-172007AA8E78}" type="pres">
      <dgm:prSet presAssocID="{E63A6BA2-2937-42AA-9587-7ECBEF7E118E}" presName="childTextVisible" presStyleLbl="bgAccFollowNode1" presStyleIdx="0" presStyleCnt="4" custScaleX="122333" custLinFactNeighborY="-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C20485-3F63-438C-A680-CF3176C79337}" type="pres">
      <dgm:prSet presAssocID="{E63A6BA2-2937-42AA-9587-7ECBEF7E118E}" presName="childTextHidden" presStyleLbl="bgAccFollowNode1" presStyleIdx="0" presStyleCnt="4"/>
      <dgm:spPr/>
      <dgm:t>
        <a:bodyPr/>
        <a:lstStyle/>
        <a:p>
          <a:endParaRPr lang="en-GB"/>
        </a:p>
      </dgm:t>
    </dgm:pt>
    <dgm:pt modelId="{0D1DB040-5BDD-470F-878E-55274C6073B3}" type="pres">
      <dgm:prSet presAssocID="{E63A6BA2-2937-42AA-9587-7ECBEF7E118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BBFA4D-2183-4897-9DC3-316F0FD0F274}" type="pres">
      <dgm:prSet presAssocID="{E63A6BA2-2937-42AA-9587-7ECBEF7E118E}" presName="aSpace" presStyleCnt="0"/>
      <dgm:spPr/>
    </dgm:pt>
    <dgm:pt modelId="{F08F8069-3667-4120-9A74-2D071DC3748C}" type="pres">
      <dgm:prSet presAssocID="{9581ACD9-4D8B-42A4-AF50-88606FEDD44C}" presName="compNode" presStyleCnt="0"/>
      <dgm:spPr/>
    </dgm:pt>
    <dgm:pt modelId="{9AE5CBAA-178F-4B81-9B65-EC1CF9A84C30}" type="pres">
      <dgm:prSet presAssocID="{9581ACD9-4D8B-42A4-AF50-88606FEDD44C}" presName="noGeometry" presStyleCnt="0"/>
      <dgm:spPr/>
    </dgm:pt>
    <dgm:pt modelId="{A80583D4-162C-4510-ABA1-9381F719869F}" type="pres">
      <dgm:prSet presAssocID="{9581ACD9-4D8B-42A4-AF50-88606FEDD44C}" presName="childTextVisible" presStyleLbl="bgAccFollowNode1" presStyleIdx="1" presStyleCnt="4" custLinFactNeighborX="-357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7BE084-BAB6-4EC5-9FFF-76D6768A9428}" type="pres">
      <dgm:prSet presAssocID="{9581ACD9-4D8B-42A4-AF50-88606FEDD44C}" presName="childTextHidden" presStyleLbl="bgAccFollowNode1" presStyleIdx="1" presStyleCnt="4"/>
      <dgm:spPr/>
      <dgm:t>
        <a:bodyPr/>
        <a:lstStyle/>
        <a:p>
          <a:endParaRPr lang="en-GB"/>
        </a:p>
      </dgm:t>
    </dgm:pt>
    <dgm:pt modelId="{507EA955-8608-493B-B35F-634F7A340C6D}" type="pres">
      <dgm:prSet presAssocID="{9581ACD9-4D8B-42A4-AF50-88606FEDD44C}" presName="parentText" presStyleLbl="node1" presStyleIdx="1" presStyleCnt="4" custLinFactNeighborX="-7140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E65E35-3C20-4379-B493-2CF55ABF93AA}" type="pres">
      <dgm:prSet presAssocID="{9581ACD9-4D8B-42A4-AF50-88606FEDD44C}" presName="aSpace" presStyleCnt="0"/>
      <dgm:spPr/>
    </dgm:pt>
    <dgm:pt modelId="{34BE4124-741F-418C-BC8B-B5A74A153DEC}" type="pres">
      <dgm:prSet presAssocID="{01D71768-A6B4-46DE-B62E-7C4B9E2CC5DB}" presName="compNode" presStyleCnt="0"/>
      <dgm:spPr/>
    </dgm:pt>
    <dgm:pt modelId="{CF689071-0D27-43F0-BE34-1531447CE0A8}" type="pres">
      <dgm:prSet presAssocID="{01D71768-A6B4-46DE-B62E-7C4B9E2CC5DB}" presName="noGeometry" presStyleCnt="0"/>
      <dgm:spPr/>
    </dgm:pt>
    <dgm:pt modelId="{DAFF36AC-70AA-4CDD-B76D-24098A0547A1}" type="pres">
      <dgm:prSet presAssocID="{01D71768-A6B4-46DE-B62E-7C4B9E2CC5DB}" presName="childTextVisible" presStyleLbl="bgAccFollowNode1" presStyleIdx="2" presStyleCnt="4" custLinFactNeighborX="-618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C3D30-49DA-49E5-BF0B-E667E6AB6626}" type="pres">
      <dgm:prSet presAssocID="{01D71768-A6B4-46DE-B62E-7C4B9E2CC5DB}" presName="childTextHidden" presStyleLbl="bgAccFollowNode1" presStyleIdx="2" presStyleCnt="4"/>
      <dgm:spPr/>
      <dgm:t>
        <a:bodyPr/>
        <a:lstStyle/>
        <a:p>
          <a:endParaRPr lang="en-GB"/>
        </a:p>
      </dgm:t>
    </dgm:pt>
    <dgm:pt modelId="{8ECB08EC-CB47-41C0-9C8F-51068633B34D}" type="pres">
      <dgm:prSet presAssocID="{01D71768-A6B4-46DE-B62E-7C4B9E2CC5DB}" presName="parentText" presStyleLbl="node1" presStyleIdx="2" presStyleCnt="4" custLinFactX="-23662" custLinFactNeighborX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00A510-F68C-4A0C-A882-0BAE3F5C2D00}" type="pres">
      <dgm:prSet presAssocID="{01D71768-A6B4-46DE-B62E-7C4B9E2CC5DB}" presName="aSpace" presStyleCnt="0"/>
      <dgm:spPr/>
    </dgm:pt>
    <dgm:pt modelId="{7275073D-E63B-4700-B1CE-1CC60E4BE02C}" type="pres">
      <dgm:prSet presAssocID="{0F7959CC-77B8-430E-AA67-8A407EA44F58}" presName="compNode" presStyleCnt="0"/>
      <dgm:spPr/>
    </dgm:pt>
    <dgm:pt modelId="{BB538138-EDCD-49E5-B744-234D32352C35}" type="pres">
      <dgm:prSet presAssocID="{0F7959CC-77B8-430E-AA67-8A407EA44F58}" presName="noGeometry" presStyleCnt="0"/>
      <dgm:spPr/>
    </dgm:pt>
    <dgm:pt modelId="{1D4729BB-F8AD-4715-B656-55852ECBCD58}" type="pres">
      <dgm:prSet presAssocID="{0F7959CC-77B8-430E-AA67-8A407EA44F58}" presName="childTextVisible" presStyleLbl="bgAccFollowNode1" presStyleIdx="3" presStyleCnt="4" custLinFactNeighborX="-922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3C849F-9E3C-4DA8-9AEB-175ACD7B5525}" type="pres">
      <dgm:prSet presAssocID="{0F7959CC-77B8-430E-AA67-8A407EA44F58}" presName="childTextHidden" presStyleLbl="bgAccFollowNode1" presStyleIdx="3" presStyleCnt="4"/>
      <dgm:spPr/>
      <dgm:t>
        <a:bodyPr/>
        <a:lstStyle/>
        <a:p>
          <a:endParaRPr lang="en-GB"/>
        </a:p>
      </dgm:t>
    </dgm:pt>
    <dgm:pt modelId="{7D564CA3-F80B-4DA2-9237-43FB521C3DEA}" type="pres">
      <dgm:prSet presAssocID="{0F7959CC-77B8-430E-AA67-8A407EA44F58}" presName="parentText" presStyleLbl="node1" presStyleIdx="3" presStyleCnt="4" custLinFactX="-84583" custLinFactNeighborX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531C2B-1CA8-483E-8E78-24A8AB0E4D33}" srcId="{9A2ABD88-934B-4F7C-B099-A64EB0735CF2}" destId="{0F7959CC-77B8-430E-AA67-8A407EA44F58}" srcOrd="3" destOrd="0" parTransId="{119EB5A9-9B9C-43B7-BFD8-84DE19DB96B6}" sibTransId="{523B9723-8E53-45A9-ADB3-56ED52AF5406}"/>
    <dgm:cxn modelId="{9A25C6C5-F164-4B89-9B26-335CC635EB75}" srcId="{9A2ABD88-934B-4F7C-B099-A64EB0735CF2}" destId="{E63A6BA2-2937-42AA-9587-7ECBEF7E118E}" srcOrd="0" destOrd="0" parTransId="{10CF1264-D9A1-4018-BE3A-401DE6E72D89}" sibTransId="{942A7CE0-BCE2-4F3C-9C86-963CF5BA4173}"/>
    <dgm:cxn modelId="{501FD32C-F56B-4E13-A5B1-B8BCB491814B}" type="presOf" srcId="{E63A6BA2-2937-42AA-9587-7ECBEF7E118E}" destId="{0D1DB040-5BDD-470F-878E-55274C6073B3}" srcOrd="0" destOrd="0" presId="urn:microsoft.com/office/officeart/2005/8/layout/hProcess6"/>
    <dgm:cxn modelId="{711648A2-FE9D-4588-8DC7-325326D3772C}" type="presOf" srcId="{9A2ABD88-934B-4F7C-B099-A64EB0735CF2}" destId="{29A7AE46-B5ED-4D06-9CA4-EC870FB5D2C2}" srcOrd="0" destOrd="0" presId="urn:microsoft.com/office/officeart/2005/8/layout/hProcess6"/>
    <dgm:cxn modelId="{3B0C52CC-806A-4B7E-8609-675E2059A212}" type="presOf" srcId="{263F6B82-02FE-458F-B2E4-DF0226597819}" destId="{DAFF36AC-70AA-4CDD-B76D-24098A0547A1}" srcOrd="0" destOrd="0" presId="urn:microsoft.com/office/officeart/2005/8/layout/hProcess6"/>
    <dgm:cxn modelId="{0661D0E8-A090-42EC-9AF7-BBC443ABB0D4}" srcId="{9A2ABD88-934B-4F7C-B099-A64EB0735CF2}" destId="{9581ACD9-4D8B-42A4-AF50-88606FEDD44C}" srcOrd="1" destOrd="0" parTransId="{4E94A719-7371-416A-AE36-E8CEFB9F8BA3}" sibTransId="{3DB79352-4056-4BA5-9BE9-7425A6322F5C}"/>
    <dgm:cxn modelId="{FA388DA4-AB53-4D11-9642-EAC798110DEF}" srcId="{9A2ABD88-934B-4F7C-B099-A64EB0735CF2}" destId="{01D71768-A6B4-46DE-B62E-7C4B9E2CC5DB}" srcOrd="2" destOrd="0" parTransId="{6C7A7E95-E34D-440D-A2BE-E78045DF6A84}" sibTransId="{9D3E713A-0F2B-4F3E-9F17-98F437DC93FD}"/>
    <dgm:cxn modelId="{1EC1769F-763C-44BE-91DD-E714AB757146}" type="presOf" srcId="{A1CE808E-B367-406D-8F81-569E705F143B}" destId="{A80583D4-162C-4510-ABA1-9381F719869F}" srcOrd="0" destOrd="0" presId="urn:microsoft.com/office/officeart/2005/8/layout/hProcess6"/>
    <dgm:cxn modelId="{63BC7EE7-8C83-4904-A6BF-43BA6E2DB081}" type="presOf" srcId="{263F6B82-02FE-458F-B2E4-DF0226597819}" destId="{D40C3D30-49DA-49E5-BF0B-E667E6AB6626}" srcOrd="1" destOrd="0" presId="urn:microsoft.com/office/officeart/2005/8/layout/hProcess6"/>
    <dgm:cxn modelId="{F55371EC-1AE9-45BF-8C64-DEF9BA7760F1}" srcId="{0F7959CC-77B8-430E-AA67-8A407EA44F58}" destId="{4CBDB5B4-E0A4-4615-BC72-75A23B825D92}" srcOrd="0" destOrd="0" parTransId="{A296001C-2F05-4DF9-BA12-98E3E7757600}" sibTransId="{CF208742-CFB3-44B4-AF38-F7A7347F1F9B}"/>
    <dgm:cxn modelId="{7818D4D4-BF8F-419C-AC5D-790187F1EECF}" type="presOf" srcId="{01D71768-A6B4-46DE-B62E-7C4B9E2CC5DB}" destId="{8ECB08EC-CB47-41C0-9C8F-51068633B34D}" srcOrd="0" destOrd="0" presId="urn:microsoft.com/office/officeart/2005/8/layout/hProcess6"/>
    <dgm:cxn modelId="{B863C385-0BA0-4259-AA42-0CDB28CC2AF8}" srcId="{E63A6BA2-2937-42AA-9587-7ECBEF7E118E}" destId="{CB903349-AEAB-4F67-9BC6-C42A453661D6}" srcOrd="0" destOrd="0" parTransId="{D2EDBA91-7266-4177-8EA6-712F19830799}" sibTransId="{F8E81A66-CE97-4033-9EAF-770E84E02F18}"/>
    <dgm:cxn modelId="{1314B6D1-D0E6-4053-94F4-695B86654C02}" type="presOf" srcId="{4CBDB5B4-E0A4-4615-BC72-75A23B825D92}" destId="{953C849F-9E3C-4DA8-9AEB-175ACD7B5525}" srcOrd="1" destOrd="0" presId="urn:microsoft.com/office/officeart/2005/8/layout/hProcess6"/>
    <dgm:cxn modelId="{FB255836-675C-4935-99E3-F925837850A7}" type="presOf" srcId="{9581ACD9-4D8B-42A4-AF50-88606FEDD44C}" destId="{507EA955-8608-493B-B35F-634F7A340C6D}" srcOrd="0" destOrd="0" presId="urn:microsoft.com/office/officeart/2005/8/layout/hProcess6"/>
    <dgm:cxn modelId="{55843761-2452-431C-B042-A99C907FE925}" type="presOf" srcId="{0F7959CC-77B8-430E-AA67-8A407EA44F58}" destId="{7D564CA3-F80B-4DA2-9237-43FB521C3DEA}" srcOrd="0" destOrd="0" presId="urn:microsoft.com/office/officeart/2005/8/layout/hProcess6"/>
    <dgm:cxn modelId="{2457FD66-17B7-4CEC-A684-F8DD9EED1B55}" type="presOf" srcId="{4CBDB5B4-E0A4-4615-BC72-75A23B825D92}" destId="{1D4729BB-F8AD-4715-B656-55852ECBCD58}" srcOrd="0" destOrd="0" presId="urn:microsoft.com/office/officeart/2005/8/layout/hProcess6"/>
    <dgm:cxn modelId="{D3D1E9AF-E84E-4852-9084-B590CA850F85}" type="presOf" srcId="{CB903349-AEAB-4F67-9BC6-C42A453661D6}" destId="{28C20485-3F63-438C-A680-CF3176C79337}" srcOrd="1" destOrd="0" presId="urn:microsoft.com/office/officeart/2005/8/layout/hProcess6"/>
    <dgm:cxn modelId="{4040CDBB-4C8F-4565-BEE6-FE0F6E17F3CB}" srcId="{9581ACD9-4D8B-42A4-AF50-88606FEDD44C}" destId="{A1CE808E-B367-406D-8F81-569E705F143B}" srcOrd="0" destOrd="0" parTransId="{2F059D43-45F6-481C-9B2D-964D30584F26}" sibTransId="{4D46C80B-46FB-4B0E-A4A3-1194956CC0A1}"/>
    <dgm:cxn modelId="{5D48010C-C2E5-4769-B0AA-39E5B2052DDD}" type="presOf" srcId="{A1CE808E-B367-406D-8F81-569E705F143B}" destId="{A17BE084-BAB6-4EC5-9FFF-76D6768A9428}" srcOrd="1" destOrd="0" presId="urn:microsoft.com/office/officeart/2005/8/layout/hProcess6"/>
    <dgm:cxn modelId="{803E7A38-0B32-40DF-A838-379D7FB4F545}" type="presOf" srcId="{CB903349-AEAB-4F67-9BC6-C42A453661D6}" destId="{1150D995-2B4C-4246-AF86-172007AA8E78}" srcOrd="0" destOrd="0" presId="urn:microsoft.com/office/officeart/2005/8/layout/hProcess6"/>
    <dgm:cxn modelId="{2F38F72A-655F-41C1-892E-9718D24E2359}" srcId="{01D71768-A6B4-46DE-B62E-7C4B9E2CC5DB}" destId="{263F6B82-02FE-458F-B2E4-DF0226597819}" srcOrd="0" destOrd="0" parTransId="{6AD6F1F4-2D66-4883-8E34-844E953AAEDC}" sibTransId="{9CE88739-3EA9-4178-9ED5-5A8250FE7E35}"/>
    <dgm:cxn modelId="{2FD63A9F-C07F-45BB-A5A8-AA3ADE87384E}" type="presParOf" srcId="{29A7AE46-B5ED-4D06-9CA4-EC870FB5D2C2}" destId="{C67CFF54-F37A-4186-9D21-7EF708E0F1E8}" srcOrd="0" destOrd="0" presId="urn:microsoft.com/office/officeart/2005/8/layout/hProcess6"/>
    <dgm:cxn modelId="{114B3220-9C2D-4263-AF12-06269CCAA857}" type="presParOf" srcId="{C67CFF54-F37A-4186-9D21-7EF708E0F1E8}" destId="{ADD26875-AAFD-4A1C-9816-7B7C83A079D3}" srcOrd="0" destOrd="0" presId="urn:microsoft.com/office/officeart/2005/8/layout/hProcess6"/>
    <dgm:cxn modelId="{4DA95BFE-D17B-49FF-95F8-F09C6D9ABB1D}" type="presParOf" srcId="{C67CFF54-F37A-4186-9D21-7EF708E0F1E8}" destId="{1150D995-2B4C-4246-AF86-172007AA8E78}" srcOrd="1" destOrd="0" presId="urn:microsoft.com/office/officeart/2005/8/layout/hProcess6"/>
    <dgm:cxn modelId="{DCD469A4-C5EA-4696-B7DD-BD78B4B90F35}" type="presParOf" srcId="{C67CFF54-F37A-4186-9D21-7EF708E0F1E8}" destId="{28C20485-3F63-438C-A680-CF3176C79337}" srcOrd="2" destOrd="0" presId="urn:microsoft.com/office/officeart/2005/8/layout/hProcess6"/>
    <dgm:cxn modelId="{86D3F9D4-FB44-474E-B2CA-C45F020B9914}" type="presParOf" srcId="{C67CFF54-F37A-4186-9D21-7EF708E0F1E8}" destId="{0D1DB040-5BDD-470F-878E-55274C6073B3}" srcOrd="3" destOrd="0" presId="urn:microsoft.com/office/officeart/2005/8/layout/hProcess6"/>
    <dgm:cxn modelId="{D885BF1A-6041-4223-AACB-7138037DBDE0}" type="presParOf" srcId="{29A7AE46-B5ED-4D06-9CA4-EC870FB5D2C2}" destId="{0EBBFA4D-2183-4897-9DC3-316F0FD0F274}" srcOrd="1" destOrd="0" presId="urn:microsoft.com/office/officeart/2005/8/layout/hProcess6"/>
    <dgm:cxn modelId="{62A08979-3D01-4488-8072-8DCAD0125A6E}" type="presParOf" srcId="{29A7AE46-B5ED-4D06-9CA4-EC870FB5D2C2}" destId="{F08F8069-3667-4120-9A74-2D071DC3748C}" srcOrd="2" destOrd="0" presId="urn:microsoft.com/office/officeart/2005/8/layout/hProcess6"/>
    <dgm:cxn modelId="{62069B4C-EC55-4DB7-8B40-3FFC251548EE}" type="presParOf" srcId="{F08F8069-3667-4120-9A74-2D071DC3748C}" destId="{9AE5CBAA-178F-4B81-9B65-EC1CF9A84C30}" srcOrd="0" destOrd="0" presId="urn:microsoft.com/office/officeart/2005/8/layout/hProcess6"/>
    <dgm:cxn modelId="{5F366EF6-953F-4E27-88A0-D9E87B51F7B7}" type="presParOf" srcId="{F08F8069-3667-4120-9A74-2D071DC3748C}" destId="{A80583D4-162C-4510-ABA1-9381F719869F}" srcOrd="1" destOrd="0" presId="urn:microsoft.com/office/officeart/2005/8/layout/hProcess6"/>
    <dgm:cxn modelId="{38209D7A-D235-4525-85B8-E1543FECC216}" type="presParOf" srcId="{F08F8069-3667-4120-9A74-2D071DC3748C}" destId="{A17BE084-BAB6-4EC5-9FFF-76D6768A9428}" srcOrd="2" destOrd="0" presId="urn:microsoft.com/office/officeart/2005/8/layout/hProcess6"/>
    <dgm:cxn modelId="{A6126395-F5C2-413C-BF96-8E24BCB7FD81}" type="presParOf" srcId="{F08F8069-3667-4120-9A74-2D071DC3748C}" destId="{507EA955-8608-493B-B35F-634F7A340C6D}" srcOrd="3" destOrd="0" presId="urn:microsoft.com/office/officeart/2005/8/layout/hProcess6"/>
    <dgm:cxn modelId="{A09A876B-64F3-4757-A6AE-EBFF6A13CE89}" type="presParOf" srcId="{29A7AE46-B5ED-4D06-9CA4-EC870FB5D2C2}" destId="{27E65E35-3C20-4379-B493-2CF55ABF93AA}" srcOrd="3" destOrd="0" presId="urn:microsoft.com/office/officeart/2005/8/layout/hProcess6"/>
    <dgm:cxn modelId="{5BB409D2-9529-42A4-B414-AE5913A7818D}" type="presParOf" srcId="{29A7AE46-B5ED-4D06-9CA4-EC870FB5D2C2}" destId="{34BE4124-741F-418C-BC8B-B5A74A153DEC}" srcOrd="4" destOrd="0" presId="urn:microsoft.com/office/officeart/2005/8/layout/hProcess6"/>
    <dgm:cxn modelId="{DA46C408-4E43-4FB5-98BA-BE2C084ADEE4}" type="presParOf" srcId="{34BE4124-741F-418C-BC8B-B5A74A153DEC}" destId="{CF689071-0D27-43F0-BE34-1531447CE0A8}" srcOrd="0" destOrd="0" presId="urn:microsoft.com/office/officeart/2005/8/layout/hProcess6"/>
    <dgm:cxn modelId="{3F7CB93A-08B8-48F7-AE87-30DD20D9D15A}" type="presParOf" srcId="{34BE4124-741F-418C-BC8B-B5A74A153DEC}" destId="{DAFF36AC-70AA-4CDD-B76D-24098A0547A1}" srcOrd="1" destOrd="0" presId="urn:microsoft.com/office/officeart/2005/8/layout/hProcess6"/>
    <dgm:cxn modelId="{2A5E73D6-F032-49AC-AD65-66E71EDCE0DF}" type="presParOf" srcId="{34BE4124-741F-418C-BC8B-B5A74A153DEC}" destId="{D40C3D30-49DA-49E5-BF0B-E667E6AB6626}" srcOrd="2" destOrd="0" presId="urn:microsoft.com/office/officeart/2005/8/layout/hProcess6"/>
    <dgm:cxn modelId="{8A4F4114-E27A-4814-B459-3AD9A9E44960}" type="presParOf" srcId="{34BE4124-741F-418C-BC8B-B5A74A153DEC}" destId="{8ECB08EC-CB47-41C0-9C8F-51068633B34D}" srcOrd="3" destOrd="0" presId="urn:microsoft.com/office/officeart/2005/8/layout/hProcess6"/>
    <dgm:cxn modelId="{2AC70564-4FC3-40CB-AFF8-4368E0C3174F}" type="presParOf" srcId="{29A7AE46-B5ED-4D06-9CA4-EC870FB5D2C2}" destId="{1B00A510-F68C-4A0C-A882-0BAE3F5C2D00}" srcOrd="5" destOrd="0" presId="urn:microsoft.com/office/officeart/2005/8/layout/hProcess6"/>
    <dgm:cxn modelId="{58285016-CD55-4B62-BCCC-F649EC1EC945}" type="presParOf" srcId="{29A7AE46-B5ED-4D06-9CA4-EC870FB5D2C2}" destId="{7275073D-E63B-4700-B1CE-1CC60E4BE02C}" srcOrd="6" destOrd="0" presId="urn:microsoft.com/office/officeart/2005/8/layout/hProcess6"/>
    <dgm:cxn modelId="{2CD3EB43-9937-4A6C-8C58-EBAF848D5E08}" type="presParOf" srcId="{7275073D-E63B-4700-B1CE-1CC60E4BE02C}" destId="{BB538138-EDCD-49E5-B744-234D32352C35}" srcOrd="0" destOrd="0" presId="urn:microsoft.com/office/officeart/2005/8/layout/hProcess6"/>
    <dgm:cxn modelId="{315DA5A1-1BF1-43B4-B65D-FFA9139C6AE1}" type="presParOf" srcId="{7275073D-E63B-4700-B1CE-1CC60E4BE02C}" destId="{1D4729BB-F8AD-4715-B656-55852ECBCD58}" srcOrd="1" destOrd="0" presId="urn:microsoft.com/office/officeart/2005/8/layout/hProcess6"/>
    <dgm:cxn modelId="{2FE4DEC3-A4D9-46D9-BCC0-48C91B99F4EC}" type="presParOf" srcId="{7275073D-E63B-4700-B1CE-1CC60E4BE02C}" destId="{953C849F-9E3C-4DA8-9AEB-175ACD7B5525}" srcOrd="2" destOrd="0" presId="urn:microsoft.com/office/officeart/2005/8/layout/hProcess6"/>
    <dgm:cxn modelId="{B46E76C0-23B9-4044-8FC6-87C0FE758F18}" type="presParOf" srcId="{7275073D-E63B-4700-B1CE-1CC60E4BE02C}" destId="{7D564CA3-F80B-4DA2-9237-43FB521C3DE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85EA-A364-4AF4-990E-1BC4B09E4B58}">
      <dsp:nvSpPr>
        <dsp:cNvPr id="0" name=""/>
        <dsp:cNvSpPr/>
      </dsp:nvSpPr>
      <dsp:spPr>
        <a:xfrm>
          <a:off x="3003088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Used by Researchers</a:t>
          </a:r>
        </a:p>
      </dsp:txBody>
      <dsp:txXfrm>
        <a:off x="3003088" y="86095"/>
        <a:ext cx="1383200" cy="1383200"/>
      </dsp:txXfrm>
    </dsp:sp>
    <dsp:sp modelId="{46768807-E369-4E6F-A363-28A7FECACF93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48384"/>
            <a:gd name="adj4" fmla="val 20586019"/>
            <a:gd name="adj5" fmla="val 805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1C9349-F176-47C8-BE21-7C4F99462F4D}">
      <dsp:nvSpPr>
        <dsp:cNvPr id="0" name=""/>
        <dsp:cNvSpPr/>
      </dsp:nvSpPr>
      <dsp:spPr>
        <a:xfrm>
          <a:off x="3003088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Gathering New Requirements</a:t>
          </a:r>
          <a:endParaRPr lang="en-GB" sz="1800" kern="1200" dirty="0"/>
        </a:p>
      </dsp:txBody>
      <dsp:txXfrm>
        <a:off x="3003088" y="2434912"/>
        <a:ext cx="1383200" cy="1383200"/>
      </dsp:txXfrm>
    </dsp:sp>
    <dsp:sp modelId="{05434F62-1945-425B-A943-C0564BA62B0A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948384"/>
            <a:gd name="adj4" fmla="val 4386019"/>
            <a:gd name="adj5" fmla="val 8056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9EBAC1-2975-4EEE-9DBE-DD58A0C962C3}">
      <dsp:nvSpPr>
        <dsp:cNvPr id="0" name=""/>
        <dsp:cNvSpPr/>
      </dsp:nvSpPr>
      <dsp:spPr>
        <a:xfrm>
          <a:off x="654271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New Technology Assessed</a:t>
          </a:r>
          <a:endParaRPr lang="en-GB" sz="1800" kern="1200" dirty="0"/>
        </a:p>
      </dsp:txBody>
      <dsp:txXfrm>
        <a:off x="654271" y="2434912"/>
        <a:ext cx="1383200" cy="1383200"/>
      </dsp:txXfrm>
    </dsp:sp>
    <dsp:sp modelId="{B757D91A-88B8-4BEA-A2DC-76BD862C4D80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11348384"/>
            <a:gd name="adj4" fmla="val 9786019"/>
            <a:gd name="adj5" fmla="val 8056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5830D-5C31-4375-96B9-4B6A9D83C7BF}">
      <dsp:nvSpPr>
        <dsp:cNvPr id="0" name=""/>
        <dsp:cNvSpPr/>
      </dsp:nvSpPr>
      <dsp:spPr>
        <a:xfrm>
          <a:off x="654271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Deployed Infrastructure Services</a:t>
          </a:r>
          <a:endParaRPr lang="en-GB" sz="1800" kern="1200" dirty="0"/>
        </a:p>
      </dsp:txBody>
      <dsp:txXfrm>
        <a:off x="654271" y="86095"/>
        <a:ext cx="1383200" cy="1383200"/>
      </dsp:txXfrm>
    </dsp:sp>
    <dsp:sp modelId="{57F597DC-5D98-41ED-A0B0-C06C8D4E4560}">
      <dsp:nvSpPr>
        <dsp:cNvPr id="0" name=""/>
        <dsp:cNvSpPr/>
      </dsp:nvSpPr>
      <dsp:spPr>
        <a:xfrm>
          <a:off x="720061" y="-144004"/>
          <a:ext cx="3906130" cy="3906130"/>
        </a:xfrm>
        <a:prstGeom prst="circularArrow">
          <a:avLst>
            <a:gd name="adj1" fmla="val 6905"/>
            <a:gd name="adj2" fmla="val 465597"/>
            <a:gd name="adj3" fmla="val 16748384"/>
            <a:gd name="adj4" fmla="val 15186019"/>
            <a:gd name="adj5" fmla="val 805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7EEC9-963C-A74D-AAD4-653716E6868D}">
      <dsp:nvSpPr>
        <dsp:cNvPr id="0" name=""/>
        <dsp:cNvSpPr/>
      </dsp:nvSpPr>
      <dsp:spPr>
        <a:xfrm>
          <a:off x="1842" y="0"/>
          <a:ext cx="1808167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Technology</a:t>
          </a:r>
          <a:endParaRPr lang="en-US" sz="2700" kern="1200" dirty="0"/>
        </a:p>
      </dsp:txBody>
      <dsp:txXfrm>
        <a:off x="1842" y="0"/>
        <a:ext cx="1808167" cy="1357788"/>
      </dsp:txXfrm>
    </dsp:sp>
    <dsp:sp modelId="{08B2ED3B-66D6-8944-A697-D8403E036221}">
      <dsp:nvSpPr>
        <dsp:cNvPr id="0" name=""/>
        <dsp:cNvSpPr/>
      </dsp:nvSpPr>
      <dsp:spPr>
        <a:xfrm>
          <a:off x="204805" y="1368144"/>
          <a:ext cx="1446533" cy="967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TCB</a:t>
          </a:r>
          <a:endParaRPr lang="en-US" sz="2800" kern="1200" dirty="0"/>
        </a:p>
      </dsp:txBody>
      <dsp:txXfrm>
        <a:off x="233136" y="1396475"/>
        <a:ext cx="1389871" cy="910626"/>
      </dsp:txXfrm>
    </dsp:sp>
    <dsp:sp modelId="{4F9F824C-AA00-EF4A-82D1-140F8C9D8665}">
      <dsp:nvSpPr>
        <dsp:cNvPr id="0" name=""/>
        <dsp:cNvSpPr/>
      </dsp:nvSpPr>
      <dsp:spPr>
        <a:xfrm>
          <a:off x="1945622" y="0"/>
          <a:ext cx="1808167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Operations</a:t>
          </a:r>
          <a:endParaRPr lang="en-US" sz="2700" kern="1200" dirty="0"/>
        </a:p>
      </dsp:txBody>
      <dsp:txXfrm>
        <a:off x="1945622" y="0"/>
        <a:ext cx="1808167" cy="1357788"/>
      </dsp:txXfrm>
    </dsp:sp>
    <dsp:sp modelId="{3653C915-2BA8-D046-A7DA-5E5B02FBFE31}">
      <dsp:nvSpPr>
        <dsp:cNvPr id="0" name=""/>
        <dsp:cNvSpPr/>
      </dsp:nvSpPr>
      <dsp:spPr>
        <a:xfrm>
          <a:off x="2126439" y="1358175"/>
          <a:ext cx="1446533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OMB</a:t>
          </a:r>
          <a:endParaRPr lang="en-US" sz="2800" kern="1200" dirty="0"/>
        </a:p>
      </dsp:txBody>
      <dsp:txXfrm>
        <a:off x="2152482" y="1384218"/>
        <a:ext cx="1394447" cy="837084"/>
      </dsp:txXfrm>
    </dsp:sp>
    <dsp:sp modelId="{34D9299B-67E1-6E4A-A047-4D02F36CE197}">
      <dsp:nvSpPr>
        <dsp:cNvPr id="0" name=""/>
        <dsp:cNvSpPr/>
      </dsp:nvSpPr>
      <dsp:spPr>
        <a:xfrm>
          <a:off x="2126439" y="2384141"/>
          <a:ext cx="1446533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OTAG</a:t>
          </a:r>
          <a:endParaRPr lang="en-US" sz="2800" kern="1200" dirty="0"/>
        </a:p>
      </dsp:txBody>
      <dsp:txXfrm>
        <a:off x="2152482" y="2410184"/>
        <a:ext cx="1394447" cy="837084"/>
      </dsp:txXfrm>
    </dsp:sp>
    <dsp:sp modelId="{5A11FF17-F7FD-1347-80DA-2E2E0BF3C804}">
      <dsp:nvSpPr>
        <dsp:cNvPr id="0" name=""/>
        <dsp:cNvSpPr/>
      </dsp:nvSpPr>
      <dsp:spPr>
        <a:xfrm>
          <a:off x="2126439" y="3410107"/>
          <a:ext cx="1446533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OAT</a:t>
          </a:r>
          <a:endParaRPr lang="en-US" sz="2800" kern="1200" dirty="0"/>
        </a:p>
      </dsp:txBody>
      <dsp:txXfrm>
        <a:off x="2152482" y="3436150"/>
        <a:ext cx="1394447" cy="837084"/>
      </dsp:txXfrm>
    </dsp:sp>
    <dsp:sp modelId="{F522C09E-724B-7947-A6DE-CCADAAC87F41}">
      <dsp:nvSpPr>
        <dsp:cNvPr id="0" name=""/>
        <dsp:cNvSpPr/>
      </dsp:nvSpPr>
      <dsp:spPr>
        <a:xfrm>
          <a:off x="3889402" y="0"/>
          <a:ext cx="1808167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Users</a:t>
          </a:r>
          <a:endParaRPr lang="en-US" sz="2700" kern="1200" dirty="0"/>
        </a:p>
      </dsp:txBody>
      <dsp:txXfrm>
        <a:off x="3889402" y="0"/>
        <a:ext cx="1808167" cy="1357788"/>
      </dsp:txXfrm>
    </dsp:sp>
    <dsp:sp modelId="{B8C10021-6C8E-5843-8121-648E34210D40}">
      <dsp:nvSpPr>
        <dsp:cNvPr id="0" name=""/>
        <dsp:cNvSpPr/>
      </dsp:nvSpPr>
      <dsp:spPr>
        <a:xfrm>
          <a:off x="4089486" y="1368151"/>
          <a:ext cx="1446533" cy="873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UCB</a:t>
          </a:r>
          <a:endParaRPr lang="en-US" sz="2800" kern="1200" dirty="0"/>
        </a:p>
      </dsp:txBody>
      <dsp:txXfrm>
        <a:off x="4115056" y="1393721"/>
        <a:ext cx="1395393" cy="821891"/>
      </dsp:txXfrm>
    </dsp:sp>
    <dsp:sp modelId="{30382FBB-5949-DF47-A8AE-222BEC6E84E1}">
      <dsp:nvSpPr>
        <dsp:cNvPr id="0" name=""/>
        <dsp:cNvSpPr/>
      </dsp:nvSpPr>
      <dsp:spPr>
        <a:xfrm>
          <a:off x="4089486" y="2376257"/>
          <a:ext cx="1446533" cy="793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USAG</a:t>
          </a:r>
          <a:endParaRPr lang="en-US" sz="2800" kern="1200" dirty="0"/>
        </a:p>
      </dsp:txBody>
      <dsp:txXfrm>
        <a:off x="4112735" y="2399506"/>
        <a:ext cx="1400035" cy="747278"/>
      </dsp:txXfrm>
    </dsp:sp>
    <dsp:sp modelId="{CD6C25B6-9191-ED4F-888D-C7EA49E02C13}">
      <dsp:nvSpPr>
        <dsp:cNvPr id="0" name=""/>
        <dsp:cNvSpPr/>
      </dsp:nvSpPr>
      <dsp:spPr>
        <a:xfrm>
          <a:off x="5833182" y="0"/>
          <a:ext cx="1808167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Security</a:t>
          </a:r>
          <a:endParaRPr lang="en-US" sz="2700" kern="1200" dirty="0"/>
        </a:p>
      </dsp:txBody>
      <dsp:txXfrm>
        <a:off x="5833182" y="0"/>
        <a:ext cx="1808167" cy="1357788"/>
      </dsp:txXfrm>
    </dsp:sp>
    <dsp:sp modelId="{C78FD608-9D48-5045-95A1-335967EE00AD}">
      <dsp:nvSpPr>
        <dsp:cNvPr id="0" name=""/>
        <dsp:cNvSpPr/>
      </dsp:nvSpPr>
      <dsp:spPr>
        <a:xfrm>
          <a:off x="6013998" y="1357899"/>
          <a:ext cx="1446533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SPG</a:t>
          </a:r>
          <a:endParaRPr lang="en-US" sz="2800" kern="1200" dirty="0"/>
        </a:p>
      </dsp:txBody>
      <dsp:txXfrm>
        <a:off x="6033309" y="1377210"/>
        <a:ext cx="1407911" cy="620714"/>
      </dsp:txXfrm>
    </dsp:sp>
    <dsp:sp modelId="{E1034A03-CBA6-6A42-86B9-A1B0BECD1CE3}">
      <dsp:nvSpPr>
        <dsp:cNvPr id="0" name=""/>
        <dsp:cNvSpPr/>
      </dsp:nvSpPr>
      <dsp:spPr>
        <a:xfrm>
          <a:off x="6013998" y="2118672"/>
          <a:ext cx="1446533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SCG</a:t>
          </a:r>
          <a:endParaRPr lang="en-US" sz="2800" kern="1200" dirty="0"/>
        </a:p>
      </dsp:txBody>
      <dsp:txXfrm>
        <a:off x="6033309" y="2137983"/>
        <a:ext cx="1407911" cy="620714"/>
      </dsp:txXfrm>
    </dsp:sp>
    <dsp:sp modelId="{73AAE127-6682-7C45-8DA0-45B243C65253}">
      <dsp:nvSpPr>
        <dsp:cNvPr id="0" name=""/>
        <dsp:cNvSpPr/>
      </dsp:nvSpPr>
      <dsp:spPr>
        <a:xfrm>
          <a:off x="6013998" y="2879445"/>
          <a:ext cx="1446533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SVG/RAT</a:t>
          </a:r>
          <a:endParaRPr lang="en-US" sz="2800" kern="1200" dirty="0"/>
        </a:p>
      </dsp:txBody>
      <dsp:txXfrm>
        <a:off x="6033309" y="2898756"/>
        <a:ext cx="1407911" cy="620714"/>
      </dsp:txXfrm>
    </dsp:sp>
    <dsp:sp modelId="{68FC6AD0-BA97-704A-8BAF-360E74B6D2EF}">
      <dsp:nvSpPr>
        <dsp:cNvPr id="0" name=""/>
        <dsp:cNvSpPr/>
      </dsp:nvSpPr>
      <dsp:spPr>
        <a:xfrm>
          <a:off x="6013998" y="3640217"/>
          <a:ext cx="1446533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CSIRT</a:t>
          </a:r>
          <a:endParaRPr lang="en-US" sz="2800" kern="1200" dirty="0"/>
        </a:p>
      </dsp:txBody>
      <dsp:txXfrm>
        <a:off x="6033309" y="3659528"/>
        <a:ext cx="1407911" cy="620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0D995-2B4C-4246-AF86-172007AA8E78}">
      <dsp:nvSpPr>
        <dsp:cNvPr id="0" name=""/>
        <dsp:cNvSpPr/>
      </dsp:nvSpPr>
      <dsp:spPr>
        <a:xfrm>
          <a:off x="272583" y="1358306"/>
          <a:ext cx="2401475" cy="171596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May 2010: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Creation of NGI_NDGF</a:t>
          </a:r>
          <a:endParaRPr lang="en-GB" sz="1400" b="1" kern="1200" dirty="0"/>
        </a:p>
      </dsp:txBody>
      <dsp:txXfrm>
        <a:off x="872952" y="1615701"/>
        <a:ext cx="1200518" cy="1201175"/>
      </dsp:txXfrm>
    </dsp:sp>
    <dsp:sp modelId="{0D1DB040-5BDD-470F-878E-55274C6073B3}">
      <dsp:nvSpPr>
        <dsp:cNvPr id="0" name=""/>
        <dsp:cNvSpPr/>
      </dsp:nvSpPr>
      <dsp:spPr>
        <a:xfrm>
          <a:off x="1022" y="1741481"/>
          <a:ext cx="981532" cy="9815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PQ1</a:t>
          </a:r>
          <a:endParaRPr lang="en-GB" sz="3000" kern="1200" dirty="0"/>
        </a:p>
      </dsp:txBody>
      <dsp:txXfrm>
        <a:off x="144764" y="1885223"/>
        <a:ext cx="694048" cy="694048"/>
      </dsp:txXfrm>
    </dsp:sp>
    <dsp:sp modelId="{A80583D4-162C-4510-ABA1-9381F719869F}">
      <dsp:nvSpPr>
        <dsp:cNvPr id="0" name=""/>
        <dsp:cNvSpPr/>
      </dsp:nvSpPr>
      <dsp:spPr>
        <a:xfrm>
          <a:off x="2586624" y="1374265"/>
          <a:ext cx="1963064" cy="1715965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July 2010: End of CE &amp; DE-CH ROC. Creation of </a:t>
          </a:r>
          <a:r>
            <a:rPr lang="en-GB" sz="1400" b="1" kern="1200" dirty="0" err="1" smtClean="0"/>
            <a:t>IberGrid</a:t>
          </a:r>
          <a:endParaRPr lang="en-GB" sz="1400" b="1" kern="1200" dirty="0"/>
        </a:p>
      </dsp:txBody>
      <dsp:txXfrm>
        <a:off x="3077390" y="1631660"/>
        <a:ext cx="956994" cy="1201175"/>
      </dsp:txXfrm>
    </dsp:sp>
    <dsp:sp modelId="{507EA955-8608-493B-B35F-634F7A340C6D}">
      <dsp:nvSpPr>
        <dsp:cNvPr id="0" name=""/>
        <dsp:cNvSpPr/>
      </dsp:nvSpPr>
      <dsp:spPr>
        <a:xfrm>
          <a:off x="2095857" y="1741481"/>
          <a:ext cx="981532" cy="9815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PQ2</a:t>
          </a:r>
          <a:endParaRPr lang="en-GB" sz="3000" kern="1200" dirty="0"/>
        </a:p>
      </dsp:txBody>
      <dsp:txXfrm>
        <a:off x="2239599" y="1885223"/>
        <a:ext cx="694048" cy="694048"/>
      </dsp:txXfrm>
    </dsp:sp>
    <dsp:sp modelId="{DAFF36AC-70AA-4CDD-B76D-24098A0547A1}">
      <dsp:nvSpPr>
        <dsp:cNvPr id="0" name=""/>
        <dsp:cNvSpPr/>
      </dsp:nvSpPr>
      <dsp:spPr>
        <a:xfrm>
          <a:off x="4650275" y="1374265"/>
          <a:ext cx="1963064" cy="171596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Jan 2011: End of South East Europe ROC</a:t>
          </a:r>
          <a:endParaRPr lang="en-GB" sz="1400" b="1" kern="1200" dirty="0"/>
        </a:p>
      </dsp:txBody>
      <dsp:txXfrm>
        <a:off x="5141042" y="1631660"/>
        <a:ext cx="956994" cy="1201175"/>
      </dsp:txXfrm>
    </dsp:sp>
    <dsp:sp modelId="{8ECB08EC-CB47-41C0-9C8F-51068633B34D}">
      <dsp:nvSpPr>
        <dsp:cNvPr id="0" name=""/>
        <dsp:cNvSpPr/>
      </dsp:nvSpPr>
      <dsp:spPr>
        <a:xfrm>
          <a:off x="4159490" y="1741481"/>
          <a:ext cx="981532" cy="9815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PQ3</a:t>
          </a:r>
          <a:endParaRPr lang="en-GB" sz="3000" kern="1200" dirty="0"/>
        </a:p>
      </dsp:txBody>
      <dsp:txXfrm>
        <a:off x="4303232" y="1885223"/>
        <a:ext cx="694048" cy="694048"/>
      </dsp:txXfrm>
    </dsp:sp>
    <dsp:sp modelId="{1D4729BB-F8AD-4715-B656-55852ECBCD58}">
      <dsp:nvSpPr>
        <dsp:cNvPr id="0" name=""/>
        <dsp:cNvSpPr/>
      </dsp:nvSpPr>
      <dsp:spPr>
        <a:xfrm>
          <a:off x="6628848" y="1374265"/>
          <a:ext cx="1963064" cy="171596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Feb 2011: End of South West Europe &amp; Italy ROCs</a:t>
          </a:r>
          <a:endParaRPr lang="en-GB" sz="1400" b="1" kern="1200" dirty="0"/>
        </a:p>
      </dsp:txBody>
      <dsp:txXfrm>
        <a:off x="7119614" y="1631660"/>
        <a:ext cx="956994" cy="1201175"/>
      </dsp:txXfrm>
    </dsp:sp>
    <dsp:sp modelId="{7D564CA3-F80B-4DA2-9237-43FB521C3DEA}">
      <dsp:nvSpPr>
        <dsp:cNvPr id="0" name=""/>
        <dsp:cNvSpPr/>
      </dsp:nvSpPr>
      <dsp:spPr>
        <a:xfrm>
          <a:off x="6138053" y="1741481"/>
          <a:ext cx="981532" cy="9815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PQ4</a:t>
          </a:r>
          <a:endParaRPr lang="en-GB" sz="3000" kern="1200" dirty="0"/>
        </a:p>
      </dsp:txBody>
      <dsp:txXfrm>
        <a:off x="6281795" y="1885223"/>
        <a:ext cx="694048" cy="694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70F19C-784A-4887-BC66-A6799F867013}" type="datetimeFigureOut">
              <a:rPr lang="en-US"/>
              <a:pPr>
                <a:defRPr/>
              </a:pPr>
              <a:t>4/11/2011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7492A5-CA6B-4884-B35F-8B1D82C93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2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5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DCC0-ABBE-4594-91EF-3FACFA4BCD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24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94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07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69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31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52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0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5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200" smtClean="0"/>
              <a:pPr eaLnBrk="1" hangingPunct="1"/>
              <a:t>3</a:t>
            </a:fld>
            <a:endParaRPr lang="en-GB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924DF-7BD0-495C-B462-34F0CA029D5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90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4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Figures are</a:t>
            </a:r>
            <a:r>
              <a:rPr lang="en-US" baseline="0" dirty="0" smtClean="0"/>
              <a:t> from D4.2 , increase computed using figures from </a:t>
            </a:r>
            <a:r>
              <a:rPr lang="en-US" baseline="0" smtClean="0"/>
              <a:t>Slide 1 (April 2010), </a:t>
            </a:r>
            <a:r>
              <a:rPr lang="en-US" baseline="0" dirty="0" smtClean="0"/>
              <a:t>unless differently specified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13319 users, 9.5%</a:t>
            </a:r>
            <a:r>
              <a:rPr lang="en-GB" baseline="0" dirty="0" smtClean="0"/>
              <a:t> increase: as reference value in April 2010 I have taken the number of users documented in SA1.2.2 (EGEE deliverable), where the number of users reported was much more than 10000 units as reported in slide 1!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Million job/month: the increase percentage is computed using the *average* million job/month from May 2009 to April 2010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64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CB5DE-EC05-4004-B983-D2505F41C9E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88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DCC0-ABBE-4594-91EF-3FACFA4BCD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63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DD744D-0183-4D78-B8AD-1383DC8222DF}" type="datetime1">
              <a:rPr lang="en-US" smtClean="0"/>
              <a:t>4/11/2011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- The First Year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EAEA14-DBF8-43B4-9A3C-B987AA546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7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3C1F4-DA84-48D4-B8AF-5CEAEA274D11}" type="datetime1">
              <a:rPr lang="en-US" smtClean="0"/>
              <a:t>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 - The First Year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8377-E93E-4F4D-B216-752D7869D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4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1AC0-C6B7-438D-A123-1D11047646CC}" type="datetime1">
              <a:rPr lang="en-US" smtClean="0"/>
              <a:t>4/11/2011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 - The First Year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3DA0-BE5D-4633-87E3-85A0E7012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6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CB8-BE50-4FB2-A8F9-CF04A4BF25F4}" type="datetime1">
              <a:rPr lang="en-US" smtClean="0"/>
              <a:t>4/11/2011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- The First Year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9C64-91A1-4C5A-A063-5B8690A96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4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7952-6BDF-41E7-86B7-3B81DC10BF82}" type="datetime1">
              <a:rPr lang="en-US" smtClean="0"/>
              <a:t>4/11/2011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- The First Year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8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EA705F-B840-4CE3-86C4-D332A790A68A}" type="datetime1">
              <a:rPr lang="en-US" smtClean="0"/>
              <a:t>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- The First Year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DD9860-ACC9-49BC-B813-ADA150F23C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64" r:id="rId4"/>
    <p:sldLayoutId id="2147483665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gridcast.org/" TargetMode="External"/><Relationship Id="rId7" Type="http://schemas.openxmlformats.org/officeDocument/2006/relationships/hyperlink" Target="http://www.egi.eu/blo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youtube.com/europeangrid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www.flickr.com/photos/european_grid_initiative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://twitter.com/egi_inspire" TargetMode="Externa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Reflections on the first year of EGI &amp; EGI-</a:t>
            </a:r>
            <a:r>
              <a:rPr lang="en-GB" dirty="0" err="1" smtClean="0"/>
              <a:t>InSPIRE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Steven Newhouse</a:t>
            </a:r>
          </a:p>
          <a:p>
            <a:r>
              <a:rPr lang="en-GB" dirty="0" smtClean="0"/>
              <a:t>Project Director EGI-</a:t>
            </a:r>
            <a:r>
              <a:rPr lang="en-GB" dirty="0" err="1" smtClean="0"/>
              <a:t>InSPIRE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- The First Year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AEA14-DBF8-43B4-9A3C-B987AA546CB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100392" y="1556792"/>
            <a:ext cx="1008112" cy="2808312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Embed in NGI or VRC portal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User Support Platform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- The First Year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977C-78E5-41BB-865E-FAF0B51EBA8E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r="19683"/>
          <a:stretch/>
        </p:blipFill>
        <p:spPr bwMode="auto">
          <a:xfrm>
            <a:off x="5189646" y="2050909"/>
            <a:ext cx="3918858" cy="512127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2567"/>
          <a:stretch/>
        </p:blipFill>
        <p:spPr bwMode="auto">
          <a:xfrm>
            <a:off x="179512" y="2060848"/>
            <a:ext cx="4876801" cy="5121275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3728" y="3284984"/>
            <a:ext cx="5164684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/>
              <a:t>Consultancy &amp; Help Desk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/>
              <a:t>Evaluation of support tools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/>
              <a:t>Provision of Services for VOs &amp; VRCs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281292" cy="4525963"/>
          </a:xfrm>
        </p:spPr>
        <p:txBody>
          <a:bodyPr/>
          <a:lstStyle/>
          <a:p>
            <a:r>
              <a:rPr lang="en-GB" dirty="0" smtClean="0"/>
              <a:t>Embeddable Applications database</a:t>
            </a:r>
            <a:endParaRPr lang="en-GB" dirty="0"/>
          </a:p>
          <a:p>
            <a:r>
              <a:rPr lang="en-GB" dirty="0" smtClean="0"/>
              <a:t>Training marketplace for events &amp; material</a:t>
            </a:r>
          </a:p>
          <a:p>
            <a:r>
              <a:rPr lang="en-GB" dirty="0" smtClean="0"/>
              <a:t>Services to improve </a:t>
            </a:r>
            <a:r>
              <a:rPr lang="en-GB" dirty="0"/>
              <a:t>a</a:t>
            </a:r>
            <a:r>
              <a:rPr lang="en-GB" dirty="0" smtClean="0"/>
              <a:t> VOs use of EGI</a:t>
            </a:r>
          </a:p>
          <a:p>
            <a:r>
              <a:rPr lang="en-GB" dirty="0" smtClean="0"/>
              <a:t>Helpdesk for problem solving</a:t>
            </a:r>
          </a:p>
          <a:p>
            <a:r>
              <a:rPr lang="en-GB" dirty="0" smtClean="0"/>
              <a:t>Requirements Database &amp; Analysis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See more at the</a:t>
            </a:r>
          </a:p>
          <a:p>
            <a:pPr marL="0" indent="0" algn="ctr">
              <a:buNone/>
            </a:pPr>
            <a:r>
              <a:rPr lang="en-GB" b="1" dirty="0" smtClean="0"/>
              <a:t>EGI </a:t>
            </a:r>
            <a:r>
              <a:rPr lang="en-GB" b="1" dirty="0" smtClean="0"/>
              <a:t>Community Support </a:t>
            </a:r>
            <a:r>
              <a:rPr lang="en-GB" b="1" dirty="0" smtClean="0"/>
              <a:t>Stand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43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Exploiting the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8245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Share services, applications and tools</a:t>
            </a:r>
          </a:p>
          <a:p>
            <a:pPr lvl="1"/>
            <a:r>
              <a:rPr lang="en-GB" dirty="0" smtClean="0"/>
              <a:t>Developed </a:t>
            </a:r>
            <a:r>
              <a:rPr lang="en-GB" dirty="0"/>
              <a:t>by EGI Users for EGI Users</a:t>
            </a:r>
          </a:p>
          <a:p>
            <a:pPr lvl="1"/>
            <a:r>
              <a:rPr lang="en-GB" dirty="0"/>
              <a:t>Reuse &amp; adapt the work of </a:t>
            </a:r>
            <a:r>
              <a:rPr lang="en-GB" dirty="0" smtClean="0"/>
              <a:t>others</a:t>
            </a:r>
          </a:p>
          <a:p>
            <a:r>
              <a:rPr lang="en-GB" dirty="0" smtClean="0"/>
              <a:t>See the rich variety this week</a:t>
            </a:r>
          </a:p>
          <a:p>
            <a:pPr lvl="1"/>
            <a:r>
              <a:rPr lang="en-GB" dirty="0" smtClean="0"/>
              <a:t>User Environments Track:</a:t>
            </a:r>
          </a:p>
          <a:p>
            <a:pPr lvl="2"/>
            <a:r>
              <a:rPr lang="en-GB" dirty="0" smtClean="0"/>
              <a:t>E-workplaces such as portals </a:t>
            </a:r>
            <a:r>
              <a:rPr lang="en-GB" dirty="0" smtClean="0"/>
              <a:t>&amp; </a:t>
            </a:r>
            <a:r>
              <a:rPr lang="en-GB" dirty="0" smtClean="0"/>
              <a:t>applications</a:t>
            </a:r>
          </a:p>
          <a:p>
            <a:pPr lvl="2"/>
            <a:r>
              <a:rPr lang="en-GB" dirty="0" smtClean="0"/>
              <a:t>Register in the Applications database?</a:t>
            </a:r>
            <a:endParaRPr lang="en-GB" dirty="0" smtClean="0"/>
          </a:p>
          <a:p>
            <a:pPr lvl="1"/>
            <a:r>
              <a:rPr lang="en-GB" dirty="0" smtClean="0"/>
              <a:t>User </a:t>
            </a:r>
            <a:r>
              <a:rPr lang="en-GB" dirty="0" smtClean="0"/>
              <a:t>Support Services</a:t>
            </a:r>
            <a:r>
              <a:rPr lang="en-GB" dirty="0" smtClean="0"/>
              <a:t>:</a:t>
            </a:r>
          </a:p>
          <a:p>
            <a:pPr lvl="2"/>
            <a:r>
              <a:rPr lang="en-GB" dirty="0" smtClean="0"/>
              <a:t>Services from EGI.eu and user communities</a:t>
            </a:r>
          </a:p>
          <a:p>
            <a:pPr lvl="2"/>
            <a:r>
              <a:rPr lang="en-GB" dirty="0" smtClean="0"/>
              <a:t>Include in the EGI User Support platform?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- The First Year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User Forum </a:t>
            </a:r>
            <a:endParaRPr lang="en-GB" dirty="0"/>
          </a:p>
        </p:txBody>
      </p:sp>
      <p:pic>
        <p:nvPicPr>
          <p:cNvPr id="5122" name="Picture 2" descr="egi_userforum_20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198" y="1052736"/>
            <a:ext cx="376815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ogo_Vilnius_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1066787" cy="118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AIP-Logo_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38065"/>
            <a:ext cx="270033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- The First Year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1" y="1170434"/>
            <a:ext cx="3467100" cy="1511300"/>
          </a:xfrm>
          <a:prstGeom prst="rect">
            <a:avLst/>
          </a:prstGeom>
        </p:spPr>
      </p:pic>
      <p:pic>
        <p:nvPicPr>
          <p:cNvPr id="1026" name="Picture 2" descr="http://t0.gstatic.com/images?q=tbn:ANd9GcR3W6JjuB4JdCzwd3xmDfftvWtBIqVsv6ZDnO_oEouGr4Tzv9M4m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1" y="5082511"/>
            <a:ext cx="1917225" cy="8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RLqgm2JY4Yr3GZAeHQheUDh1dvaj9bhIGuVla-AKMQ3XbfLVsiI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01208"/>
            <a:ext cx="1341886" cy="6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Monday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38" y="1052736"/>
            <a:ext cx="5086350" cy="524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338" y="3541658"/>
            <a:ext cx="1898425" cy="2031325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Services, applications and tools from EGI.eu and from within the EGI user communities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3" y="1331476"/>
            <a:ext cx="1898425" cy="1477328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European Middleware Initiative’s 1st</a:t>
            </a:r>
          </a:p>
          <a:p>
            <a:pPr algn="ctr"/>
            <a:r>
              <a:rPr lang="en-GB" b="1" dirty="0" smtClean="0"/>
              <a:t>Technical Conference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8957" y="1342803"/>
            <a:ext cx="1898425" cy="1200329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Portals &amp; user environments used to access EGI resources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96946" y="3042826"/>
            <a:ext cx="18002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Standards and results relating from using virtualisation and the cloud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7864" y="1331476"/>
            <a:ext cx="3672408" cy="369332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Demos &amp; Posters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- The First Year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63DA0-BE5D-4633-87E3-85A0E7012BF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Tuesday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052736"/>
            <a:ext cx="5076825" cy="5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6296" y="1349152"/>
            <a:ext cx="1728192" cy="92333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EMI Tutorials &amp; Testing Infrastructure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708920"/>
            <a:ext cx="1898425" cy="1200329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Environments </a:t>
            </a:r>
            <a:r>
              <a:rPr lang="en-GB" b="1" dirty="0" smtClean="0"/>
              <a:t>to access EGI </a:t>
            </a:r>
            <a:r>
              <a:rPr lang="en-GB" b="1" dirty="0" smtClean="0"/>
              <a:t>resources to obtain results</a:t>
            </a:r>
            <a:endParaRPr lang="en-GB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236296" y="2444695"/>
            <a:ext cx="172819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Technologies for Distributed Computing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196752"/>
            <a:ext cx="1898425" cy="120032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Applications coming form the User Community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6092" y="1298818"/>
            <a:ext cx="3672408" cy="369332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Demos &amp; Posters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- The First Year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63DA0-BE5D-4633-87E3-85A0E7012BF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3853" y="4150821"/>
            <a:ext cx="186941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Data Management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9556" y="5877272"/>
            <a:ext cx="4320480" cy="36933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EMI </a:t>
            </a:r>
            <a:r>
              <a:rPr lang="en-GB" b="1" dirty="0" smtClean="0"/>
              <a:t>Meet the Experts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650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Wednesday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052737"/>
            <a:ext cx="5086350" cy="512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96752"/>
            <a:ext cx="1898425" cy="2031325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Services, applications and tools from EGI.eu and from within the EGI user communities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6296" y="3308791"/>
            <a:ext cx="1728192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Continuing the cloud experience in EGI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1179" y="1270353"/>
            <a:ext cx="1898425" cy="1754326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Results obtained by using environments to access EGI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7628" y="1298818"/>
            <a:ext cx="3672408" cy="369332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Demos &amp; Posters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- The First Year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63DA0-BE5D-4633-87E3-85A0E7012BF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3402866"/>
            <a:ext cx="1898425" cy="1754326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EGI VRCs: Results from the last year, discussion on the plans for next year.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4" y="5689712"/>
            <a:ext cx="4342252" cy="369332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CHECK THE BUS TIMETABLES</a:t>
            </a:r>
          </a:p>
        </p:txBody>
      </p:sp>
    </p:spTree>
    <p:extLst>
      <p:ext uri="{BB962C8B-B14F-4D97-AF65-F5344CB8AC3E}">
        <p14:creationId xmlns:p14="http://schemas.microsoft.com/office/powerpoint/2010/main" val="15054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583" y="191129"/>
            <a:ext cx="6840538" cy="865187"/>
          </a:xfrm>
        </p:spPr>
        <p:txBody>
          <a:bodyPr/>
          <a:lstStyle/>
          <a:p>
            <a:r>
              <a:rPr lang="en-GB" dirty="0" smtClean="0"/>
              <a:t>Thursday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124744"/>
            <a:ext cx="5105400" cy="513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1081200"/>
            <a:ext cx="1800200" cy="646331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User Environments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5" y="116632"/>
            <a:ext cx="7236295" cy="618630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Tutorials During the EGI User Forum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SHIWA: Multi-system workflows (</a:t>
            </a:r>
            <a:r>
              <a:rPr lang="en-GB" b="1" dirty="0" err="1" smtClean="0"/>
              <a:t>Askalon</a:t>
            </a:r>
            <a:r>
              <a:rPr lang="en-GB" b="1" dirty="0" smtClean="0"/>
              <a:t>, MOTEUR, P-GRADE &amp; </a:t>
            </a:r>
            <a:r>
              <a:rPr lang="en-GB" b="1" dirty="0" err="1" smtClean="0"/>
              <a:t>Triana</a:t>
            </a:r>
            <a:r>
              <a:rPr lang="en-GB" b="1" dirty="0" smtClean="0"/>
              <a:t>) focussing on Life Sciences.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err="1" smtClean="0"/>
              <a:t>StratusLab</a:t>
            </a:r>
            <a:r>
              <a:rPr lang="en-GB" b="1" dirty="0" smtClean="0"/>
              <a:t>: Open Source </a:t>
            </a:r>
            <a:r>
              <a:rPr lang="en-GB" b="1" dirty="0" err="1" smtClean="0"/>
              <a:t>IaaS</a:t>
            </a:r>
            <a:r>
              <a:rPr lang="en-GB" b="1" dirty="0" smtClean="0"/>
              <a:t> cloud 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Earth Science Data Processing Tools &amp; Applications: Using the </a:t>
            </a:r>
            <a:r>
              <a:rPr lang="en-GB" b="1" dirty="0" err="1" smtClean="0"/>
              <a:t>OPeNDAP</a:t>
            </a:r>
            <a:r>
              <a:rPr lang="en-GB" b="1" dirty="0" smtClean="0"/>
              <a:t> protocol &amp; Hyrax Data Server.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Ganga: Hob management tool across different resources.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Experiment Dashboard: Integration of VO specific tests for VO oriented site status.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MPI Start: How to get MPI based applications integrated in </a:t>
            </a:r>
            <a:r>
              <a:rPr lang="en-GB" b="1" dirty="0" err="1" smtClean="0"/>
              <a:t>gLite</a:t>
            </a:r>
            <a:r>
              <a:rPr lang="en-GB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err="1" smtClean="0"/>
              <a:t>Kepler</a:t>
            </a:r>
            <a:r>
              <a:rPr lang="en-GB" b="1" dirty="0" smtClean="0"/>
              <a:t>: Used extensively by the Fusion community and able to access different </a:t>
            </a:r>
            <a:r>
              <a:rPr lang="en-GB" b="1" dirty="0" err="1" smtClean="0"/>
              <a:t>middlewares</a:t>
            </a:r>
            <a:r>
              <a:rPr lang="en-GB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SAGA in EGI: How to use Simple APIs for Grid Applications on EGI middleware</a:t>
            </a:r>
            <a:r>
              <a:rPr lang="en-GB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IDGF: Establishing and porting Applications to Desktop Grids.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err="1" smtClean="0"/>
              <a:t>outGrid</a:t>
            </a:r>
            <a:r>
              <a:rPr lang="en-GB" b="1" dirty="0" smtClean="0"/>
              <a:t>: Interoperability across EU &amp; USA e-Infrastructures to support neuroscience. </a:t>
            </a:r>
            <a:endParaRPr lang="en-GB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b="1" dirty="0"/>
          </a:p>
          <a:p>
            <a:pPr algn="ctr"/>
            <a:r>
              <a:rPr lang="en-GB" sz="2400" b="1" dirty="0" smtClean="0"/>
              <a:t>PLUS: EMI Tutorials for end-users and resource administrators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- The First Year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63DA0-BE5D-4633-87E3-85A0E7012BF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Follow EGI on line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EGI - The First Year</a:t>
            </a: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015E2D-E04F-4B59-BFFF-0FD78C714558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099" name="Content Placeholder 13"/>
          <p:cNvSpPr>
            <a:spLocks noGrp="1"/>
          </p:cNvSpPr>
          <p:nvPr>
            <p:ph idx="4294967295"/>
          </p:nvPr>
        </p:nvSpPr>
        <p:spPr>
          <a:xfrm>
            <a:off x="3851275" y="1052513"/>
            <a:ext cx="5292725" cy="4525962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  <a:cs typeface="Arial" charset="0"/>
              </a:rPr>
              <a:t>Read the conference blog at </a:t>
            </a:r>
            <a:r>
              <a:rPr lang="en-US" sz="1800" dirty="0" smtClean="0">
                <a:latin typeface="Arial" charset="0"/>
                <a:cs typeface="Arial" charset="0"/>
                <a:hlinkClick r:id="rId3"/>
              </a:rPr>
              <a:t>www.gridcast.org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dirty="0" smtClean="0">
              <a:latin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cs typeface="Arial" charset="0"/>
              </a:rPr>
              <a:t>Follow EGI on                    at </a:t>
            </a:r>
            <a:r>
              <a:rPr lang="en-GB" sz="1800" dirty="0">
                <a:hlinkClick r:id="rId4"/>
              </a:rPr>
              <a:t>http://twitter.com/egi_inspire</a:t>
            </a:r>
            <a:r>
              <a:rPr lang="en-GB" sz="1800" dirty="0"/>
              <a:t> (#</a:t>
            </a:r>
            <a:r>
              <a:rPr lang="en-GB" sz="1800" dirty="0" smtClean="0"/>
              <a:t>egiuf11)</a:t>
            </a:r>
          </a:p>
          <a:p>
            <a:endParaRPr lang="en-GB" sz="1700" dirty="0" smtClean="0"/>
          </a:p>
          <a:p>
            <a:r>
              <a:rPr lang="en-GB" sz="1800" dirty="0" smtClean="0"/>
              <a:t>Photos </a:t>
            </a:r>
            <a:r>
              <a:rPr lang="en-GB" sz="1800" dirty="0"/>
              <a:t>will appear on our </a:t>
            </a:r>
            <a:r>
              <a:rPr lang="en-GB" sz="1800" dirty="0" smtClean="0"/>
              <a:t>                   stream </a:t>
            </a:r>
            <a:r>
              <a:rPr lang="en-GB" sz="1800" dirty="0"/>
              <a:t>at </a:t>
            </a:r>
            <a:r>
              <a:rPr lang="en-GB" sz="1800" dirty="0">
                <a:hlinkClick r:id="rId5"/>
              </a:rPr>
              <a:t>http://www.flickr.com/photos/european_grid_initiative</a:t>
            </a:r>
            <a:r>
              <a:rPr lang="en-GB" sz="1800" dirty="0"/>
              <a:t> (use the </a:t>
            </a:r>
            <a:r>
              <a:rPr lang="en-GB" sz="1800" dirty="0" smtClean="0"/>
              <a:t>egiuf11 </a:t>
            </a:r>
            <a:r>
              <a:rPr lang="en-GB" sz="1800" dirty="0"/>
              <a:t>tag for your own photos</a:t>
            </a:r>
            <a:r>
              <a:rPr lang="en-GB" sz="1800" dirty="0" smtClean="0"/>
              <a:t>)</a:t>
            </a:r>
          </a:p>
          <a:p>
            <a:endParaRPr lang="en-GB" sz="1800" dirty="0"/>
          </a:p>
          <a:p>
            <a:r>
              <a:rPr lang="en-GB" sz="1800" dirty="0" smtClean="0"/>
              <a:t>Videos online on                     at </a:t>
            </a:r>
            <a:r>
              <a:rPr lang="en-GB" sz="1800" dirty="0" smtClean="0">
                <a:hlinkClick r:id="rId6"/>
              </a:rPr>
              <a:t>http://www.youtube.com/europeangrid</a:t>
            </a:r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Read the EGI blog at </a:t>
            </a:r>
            <a:r>
              <a:rPr lang="en-GB" sz="1800" dirty="0" smtClean="0">
                <a:hlinkClick r:id="rId7"/>
              </a:rPr>
              <a:t>www.egi.eu/blog</a:t>
            </a:r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Exhibition treasure hunt! Find out more at the EGI Dissemination Booth (#3)….</a:t>
            </a:r>
            <a:endParaRPr lang="en-GB" sz="1800" dirty="0"/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6" descr="twitter_logo_head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86458"/>
            <a:ext cx="1100584" cy="25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lickr_logo_gamma_gif_v59899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48" y="2636624"/>
            <a:ext cx="933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00px-Youtub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65" y="4089996"/>
            <a:ext cx="9874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Catherine\Desktop\Vilnius-Poste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2" y="1124744"/>
            <a:ext cx="3610873" cy="5112568"/>
          </a:xfrm>
          <a:prstGeom prst="rect">
            <a:avLst/>
          </a:prstGeom>
          <a:noFill/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3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Status:</a:t>
            </a:r>
          </a:p>
          <a:p>
            <a:pPr lvl="1"/>
            <a:r>
              <a:rPr lang="en-GB" dirty="0" smtClean="0"/>
              <a:t>EGI.eu, EGI and EGI-</a:t>
            </a:r>
            <a:r>
              <a:rPr lang="en-GB" dirty="0" err="1" smtClean="0"/>
              <a:t>InSPIRE</a:t>
            </a:r>
            <a:endParaRPr lang="en-GB" dirty="0" smtClean="0"/>
          </a:p>
          <a:p>
            <a:r>
              <a:rPr lang="en-GB" dirty="0" smtClean="0"/>
              <a:t>User Community Support</a:t>
            </a:r>
          </a:p>
          <a:p>
            <a:pPr lvl="1"/>
            <a:r>
              <a:rPr lang="en-GB" dirty="0" smtClean="0"/>
              <a:t>Developing the EGI User Support platform</a:t>
            </a:r>
          </a:p>
          <a:p>
            <a:r>
              <a:rPr lang="en-GB" dirty="0" smtClean="0"/>
              <a:t>The EGI User Forum</a:t>
            </a:r>
          </a:p>
          <a:p>
            <a:pPr lvl="1"/>
            <a:r>
              <a:rPr lang="en-GB" dirty="0" smtClean="0"/>
              <a:t>What’s on when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- The First Year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EGI-</a:t>
            </a:r>
            <a:r>
              <a:rPr lang="en-IE" dirty="0" err="1" smtClean="0"/>
              <a:t>InSPIRE</a:t>
            </a:r>
            <a:endParaRPr lang="en-GB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467544" y="1219993"/>
            <a:ext cx="8075612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sz="2400" dirty="0" smtClean="0">
                <a:solidFill>
                  <a:srgbClr val="FF0000"/>
                </a:solidFill>
              </a:rPr>
              <a:t>In</a:t>
            </a:r>
            <a:r>
              <a:rPr lang="en-GB" sz="2400" dirty="0" smtClean="0"/>
              <a:t>tegrated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/>
              <a:t>ustainable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an-European </a:t>
            </a:r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nfrastructure for </a:t>
            </a:r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dirty="0" smtClean="0"/>
              <a:t>esearchers in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urope</a:t>
            </a:r>
          </a:p>
          <a:p>
            <a:pPr eaLnBrk="1" hangingPunct="1"/>
            <a:r>
              <a:rPr lang="en-GB" sz="2400" dirty="0" smtClean="0"/>
              <a:t>A 4 year project with €25M EC contribution</a:t>
            </a:r>
          </a:p>
          <a:p>
            <a:pPr lvl="1" eaLnBrk="1" hangingPunct="1"/>
            <a:r>
              <a:rPr lang="en-GB" sz="2400" dirty="0" smtClean="0"/>
              <a:t>Project cost €72M</a:t>
            </a:r>
          </a:p>
          <a:p>
            <a:pPr lvl="1" eaLnBrk="1" hangingPunct="1"/>
            <a:r>
              <a:rPr lang="en-GB" sz="2400" dirty="0" smtClean="0"/>
              <a:t>Total Effort ~€330M</a:t>
            </a:r>
          </a:p>
          <a:p>
            <a:pPr lvl="1" eaLnBrk="1" hangingPunct="1"/>
            <a:r>
              <a:rPr lang="en-GB" sz="2400" dirty="0" smtClean="0"/>
              <a:t>Effort: 9261PMs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b="14903"/>
          <a:stretch>
            <a:fillRect/>
          </a:stretch>
        </p:blipFill>
        <p:spPr bwMode="auto">
          <a:xfrm>
            <a:off x="4335512" y="2973387"/>
            <a:ext cx="4681538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01600" dist="1016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467544" y="4508921"/>
            <a:ext cx="3481388" cy="11382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2000" dirty="0">
              <a:solidFill>
                <a:srgbClr val="333399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EGI.eu,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(9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partners)</a:t>
            </a: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7254924" y="3344863"/>
            <a:ext cx="781050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  <a:latin typeface="Arial" charset="0"/>
              </a:rPr>
              <a:t>Funded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4644008" y="3861048"/>
            <a:ext cx="957263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  <a:latin typeface="Arial" charset="0"/>
              </a:rPr>
              <a:t>Un-Funded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- The First Year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EGI.eu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784976" cy="504056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EGI.eu = </a:t>
            </a:r>
            <a:r>
              <a:rPr lang="en-GB" dirty="0" err="1" smtClean="0"/>
              <a:t>Stichting</a:t>
            </a:r>
            <a:r>
              <a:rPr lang="en-GB" dirty="0" smtClean="0"/>
              <a:t> European Grid Initiative</a:t>
            </a:r>
          </a:p>
          <a:p>
            <a:pPr lvl="1"/>
            <a:r>
              <a:rPr lang="en-GB" dirty="0" smtClean="0"/>
              <a:t>Overseen by the EGI Council</a:t>
            </a:r>
          </a:p>
          <a:p>
            <a:pPr lvl="2"/>
            <a:r>
              <a:rPr lang="en-GB" dirty="0" smtClean="0"/>
              <a:t>33 NGIs (countries) &amp; / EIROs (research communities)</a:t>
            </a:r>
          </a:p>
          <a:p>
            <a:pPr lvl="1"/>
            <a:r>
              <a:rPr lang="en-GB" dirty="0"/>
              <a:t>Governed by an Executive Board</a:t>
            </a:r>
          </a:p>
          <a:p>
            <a:pPr lvl="1"/>
            <a:r>
              <a:rPr lang="en-GB" dirty="0" smtClean="0"/>
              <a:t>21 members of staff</a:t>
            </a:r>
          </a:p>
          <a:p>
            <a:pPr lvl="1"/>
            <a:r>
              <a:rPr lang="en-GB" dirty="0" smtClean="0"/>
              <a:t>Science Park, Amsterdam</a:t>
            </a:r>
          </a:p>
          <a:p>
            <a:pPr lvl="1"/>
            <a:r>
              <a:rPr lang="en-GB" dirty="0" smtClean="0"/>
              <a:t>First birthday on 8th February!</a:t>
            </a:r>
          </a:p>
          <a:p>
            <a:r>
              <a:rPr lang="en-GB" dirty="0" smtClean="0"/>
              <a:t>Community Coordination</a:t>
            </a:r>
          </a:p>
          <a:p>
            <a:pPr lvl="1"/>
            <a:r>
              <a:rPr lang="en-GB" dirty="0" smtClean="0"/>
              <a:t>Operations &amp; Technology</a:t>
            </a:r>
          </a:p>
          <a:p>
            <a:pPr lvl="1"/>
            <a:r>
              <a:rPr lang="en-GB" dirty="0" smtClean="0"/>
              <a:t>User Communities</a:t>
            </a:r>
          </a:p>
          <a:p>
            <a:pPr lvl="1"/>
            <a:r>
              <a:rPr lang="en-GB" dirty="0" smtClean="0"/>
              <a:t>Policy &amp; Dissemination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40968"/>
            <a:ext cx="3312368" cy="331236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- The First Year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91680" y="1268760"/>
            <a:ext cx="5273832" cy="48245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A Virtuous Service Cycle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- The First Year</a:t>
            </a:r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9282173"/>
              </p:ext>
            </p:extLst>
          </p:nvPr>
        </p:nvGraphicFramePr>
        <p:xfrm>
          <a:off x="1907704" y="1700808"/>
          <a:ext cx="504056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3851920" y="3212976"/>
            <a:ext cx="1008112" cy="9893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20775519">
            <a:off x="-70417" y="4524181"/>
            <a:ext cx="4509611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rot="722425">
            <a:off x="365789" y="1722205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95536" y="1628800"/>
            <a:ext cx="150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Resource Providers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 rot="10069378">
            <a:off x="4685941" y="1683854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019672" y="1628800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Current User Communities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 rot="11481489">
            <a:off x="4537264" y="4480781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798528" y="4941168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 User Communities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555776" y="1484784"/>
            <a:ext cx="3600400" cy="180949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b="1" dirty="0" smtClean="0"/>
              <a:t>European Grid Infrastructure</a:t>
            </a:r>
          </a:p>
          <a:p>
            <a:pPr algn="ctr"/>
            <a:r>
              <a:rPr lang="en-GB" b="1" dirty="0" smtClean="0"/>
              <a:t>Ecosystem</a:t>
            </a:r>
            <a:endParaRPr lang="en-GB" b="1" dirty="0"/>
          </a:p>
        </p:txBody>
      </p:sp>
      <p:sp>
        <p:nvSpPr>
          <p:cNvPr id="11" name="Left-Right Arrow 10"/>
          <p:cNvSpPr/>
          <p:nvPr/>
        </p:nvSpPr>
        <p:spPr>
          <a:xfrm rot="20684914">
            <a:off x="6054775" y="2026585"/>
            <a:ext cx="985492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2" name="Left-Right Arrow 21"/>
          <p:cNvSpPr/>
          <p:nvPr/>
        </p:nvSpPr>
        <p:spPr>
          <a:xfrm rot="852043">
            <a:off x="1680168" y="1966796"/>
            <a:ext cx="985492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smtClean="0"/>
              <a:t>OLAs</a:t>
            </a:r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 rot="6752058">
            <a:off x="6338632" y="4677115"/>
            <a:ext cx="484632" cy="70603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-98360" y="5272688"/>
            <a:ext cx="150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dirty="0"/>
              <a:t>Technology Providers</a:t>
            </a:r>
          </a:p>
        </p:txBody>
      </p:sp>
      <p:sp>
        <p:nvSpPr>
          <p:cNvPr id="33" name="Curved Down Arrow 32"/>
          <p:cNvSpPr/>
          <p:nvPr/>
        </p:nvSpPr>
        <p:spPr>
          <a:xfrm rot="20823461">
            <a:off x="598800" y="4492132"/>
            <a:ext cx="2267840" cy="402775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9914485">
            <a:off x="1091217" y="5416492"/>
            <a:ext cx="2120028" cy="486807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20569030">
            <a:off x="1178253" y="4945243"/>
            <a:ext cx="1561367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MoUs</a:t>
            </a:r>
            <a:r>
              <a:rPr lang="en-GB" dirty="0"/>
              <a:t> &amp; SLAs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40418" y="1259468"/>
            <a:ext cx="96808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err="1" smtClean="0"/>
              <a:t>WeNMR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8263466" y="5517232"/>
            <a:ext cx="91704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/>
              <a:t>CLARIN</a:t>
            </a:r>
          </a:p>
          <a:p>
            <a:pPr algn="ctr"/>
            <a:r>
              <a:rPr lang="en-GB" dirty="0" smtClean="0"/>
              <a:t>DARIAH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-66622" y="4402262"/>
            <a:ext cx="179677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/>
              <a:t>EMI,  IGE &amp;</a:t>
            </a:r>
          </a:p>
          <a:p>
            <a:pPr algn="ctr"/>
            <a:r>
              <a:rPr lang="en-GB" dirty="0" smtClean="0"/>
              <a:t>SAGA, </a:t>
            </a:r>
            <a:r>
              <a:rPr lang="en-GB" dirty="0" err="1" smtClean="0"/>
              <a:t>StratusLab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-36512" y="1331476"/>
            <a:ext cx="83708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/>
              <a:t>GISELA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8195805" y="1652346"/>
            <a:ext cx="872868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DECIDE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42177" y="5079667"/>
            <a:ext cx="595035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DCH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9600" y="1250356"/>
            <a:ext cx="989373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MAPPER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6512" y="1720833"/>
            <a:ext cx="8209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SAGrid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17394" y="3907736"/>
            <a:ext cx="877163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ERINA+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71525" y="3522970"/>
            <a:ext cx="1368901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eScienceTalk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08765" y="3131676"/>
            <a:ext cx="694421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gSLM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1" grpId="0" animBg="1"/>
      <p:bldP spid="22" grpId="0" animBg="1"/>
      <p:bldP spid="23" grpId="0" animBg="1"/>
      <p:bldP spid="32" grpId="0"/>
      <p:bldP spid="4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3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Policy Groups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483060"/>
              </p:ext>
            </p:extLst>
          </p:nvPr>
        </p:nvGraphicFramePr>
        <p:xfrm>
          <a:off x="1331640" y="1196752"/>
          <a:ext cx="76431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- The First Year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5867980"/>
            <a:ext cx="48965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info: http</a:t>
            </a:r>
            <a:r>
              <a:rPr lang="en-US" dirty="0"/>
              <a:t>://</a:t>
            </a:r>
            <a:r>
              <a:rPr lang="en-US" dirty="0" err="1"/>
              <a:t>www.egi.eu</a:t>
            </a:r>
            <a:r>
              <a:rPr lang="en-US" dirty="0"/>
              <a:t>/policy/groups/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7504" y="1525920"/>
            <a:ext cx="8928992" cy="822960"/>
          </a:xfrm>
          <a:prstGeom prst="roundRect">
            <a:avLst/>
          </a:prstGeom>
          <a:solidFill>
            <a:srgbClr val="FFFF00">
              <a:alpha val="21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PDP</a:t>
            </a:r>
            <a:endParaRPr lang="en-US" sz="3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0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tran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1" b="1567"/>
          <a:stretch/>
        </p:blipFill>
        <p:spPr bwMode="auto">
          <a:xfrm>
            <a:off x="0" y="1046480"/>
            <a:ext cx="9144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5" cy="865187"/>
          </a:xfrm>
        </p:spPr>
        <p:txBody>
          <a:bodyPr/>
          <a:lstStyle/>
          <a:p>
            <a:r>
              <a:rPr lang="en-GB" sz="4300" dirty="0" smtClean="0"/>
              <a:t>European Grid Infrastructure</a:t>
            </a:r>
            <a:br>
              <a:rPr lang="en-GB" sz="4300" dirty="0" smtClean="0"/>
            </a:br>
            <a:r>
              <a:rPr lang="en-GB" sz="2800" dirty="0" smtClean="0"/>
              <a:t>(Status April 2011 – yearly increase)</a:t>
            </a:r>
          </a:p>
        </p:txBody>
      </p:sp>
      <p:sp>
        <p:nvSpPr>
          <p:cNvPr id="2" name="Content Placeholder 6"/>
          <p:cNvSpPr>
            <a:spLocks noGrp="1"/>
          </p:cNvSpPr>
          <p:nvPr>
            <p:ph idx="1"/>
          </p:nvPr>
        </p:nvSpPr>
        <p:spPr>
          <a:xfrm>
            <a:off x="-324544" y="1279301"/>
            <a:ext cx="8075612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13319 end-users (+9%)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186 VOs (+6%)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~30 active VOs: </a:t>
            </a: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constant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Logical CPUs (cores)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207,200 EGI (+8%)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308,500 All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90 MPI sites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101 PB disk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80 PB tape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25.7 million jobs/month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933,000 jobs/day (+91%)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320 sites (1.4%)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58 countries (+11.5%)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- The First Year</a:t>
            </a:r>
            <a:endParaRPr lang="en-US"/>
          </a:p>
        </p:txBody>
      </p:sp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C9376117-CE35-4670-AA3A-51B82490B895}" type="slidenum">
              <a:rPr lang="en-GB" smtClean="0"/>
              <a:pPr/>
              <a:t>7</a:t>
            </a:fld>
            <a:endParaRPr lang="en-GB" dirty="0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69734" y="1052736"/>
            <a:ext cx="268278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Archeology</a:t>
            </a:r>
          </a:p>
          <a:p>
            <a:pPr lvl="1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Astronomy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Astrophysics</a:t>
            </a:r>
          </a:p>
          <a:p>
            <a:pPr lvl="1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Civil Protection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Comp. Chemistry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Earth Sciences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Finance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Fusion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Geophysics</a:t>
            </a:r>
          </a:p>
          <a:p>
            <a:pPr lvl="1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Energy Physics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Multimedia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Material Sciences</a:t>
            </a:r>
          </a:p>
          <a:p>
            <a:pPr lvl="1" eaLnBrk="1" hangingPunct="1"/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6052" r="17857" b="6647"/>
          <a:stretch/>
        </p:blipFill>
        <p:spPr bwMode="auto">
          <a:xfrm>
            <a:off x="554495" y="1479501"/>
            <a:ext cx="4233529" cy="389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41" y="1188219"/>
            <a:ext cx="8462839" cy="483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55776" y="5301208"/>
            <a:ext cx="394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Non-HEP users ~ 3.3M jobs /  month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90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6090133"/>
              </p:ext>
            </p:extLst>
          </p:nvPr>
        </p:nvGraphicFramePr>
        <p:xfrm>
          <a:off x="288032" y="-77325"/>
          <a:ext cx="104046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own Arrow 1"/>
          <p:cNvSpPr/>
          <p:nvPr/>
        </p:nvSpPr>
        <p:spPr>
          <a:xfrm>
            <a:off x="1043608" y="2875003"/>
            <a:ext cx="504056" cy="100811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42957" y="4171147"/>
            <a:ext cx="1952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Denmark, Finland, </a:t>
            </a:r>
          </a:p>
          <a:p>
            <a:pPr algn="ctr"/>
            <a:r>
              <a:rPr lang="en-GB" dirty="0" smtClean="0"/>
              <a:t>Norway, Sweden</a:t>
            </a:r>
          </a:p>
          <a:p>
            <a:pPr algn="ctr"/>
            <a:r>
              <a:rPr lang="en-GB" dirty="0" smtClean="0"/>
              <a:t>Estonia, Latvia, </a:t>
            </a:r>
          </a:p>
          <a:p>
            <a:pPr algn="ctr"/>
            <a:r>
              <a:rPr lang="en-GB" dirty="0" smtClean="0"/>
              <a:t>Lithuania</a:t>
            </a:r>
          </a:p>
        </p:txBody>
      </p:sp>
      <p:sp>
        <p:nvSpPr>
          <p:cNvPr id="5" name="Down Arrow 4"/>
          <p:cNvSpPr/>
          <p:nvPr/>
        </p:nvSpPr>
        <p:spPr>
          <a:xfrm>
            <a:off x="3068395" y="2898810"/>
            <a:ext cx="504056" cy="100811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237033" y="4194954"/>
            <a:ext cx="20142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Poland, Slovenia</a:t>
            </a:r>
          </a:p>
          <a:p>
            <a:pPr algn="ctr"/>
            <a:r>
              <a:rPr lang="en-GB" dirty="0" smtClean="0"/>
              <a:t>Croatia, Slovakia,</a:t>
            </a:r>
          </a:p>
          <a:p>
            <a:pPr algn="ctr"/>
            <a:r>
              <a:rPr lang="en-GB" dirty="0" smtClean="0"/>
              <a:t>Czech Republic,</a:t>
            </a:r>
          </a:p>
          <a:p>
            <a:pPr algn="ctr"/>
            <a:r>
              <a:rPr lang="en-GB" dirty="0" smtClean="0"/>
              <a:t>Belarus, Hungary,</a:t>
            </a:r>
          </a:p>
          <a:p>
            <a:pPr algn="ctr"/>
            <a:r>
              <a:rPr lang="en-GB" dirty="0" smtClean="0"/>
              <a:t>Austria;</a:t>
            </a:r>
          </a:p>
          <a:p>
            <a:pPr algn="ctr"/>
            <a:r>
              <a:rPr lang="en-GB" dirty="0" smtClean="0"/>
              <a:t>Germany,</a:t>
            </a:r>
          </a:p>
          <a:p>
            <a:pPr algn="ctr"/>
            <a:r>
              <a:rPr lang="en-GB" dirty="0" smtClean="0"/>
              <a:t>Switzerland</a:t>
            </a:r>
            <a:endParaRPr lang="en-GB" dirty="0" smtClean="0"/>
          </a:p>
        </p:txBody>
      </p:sp>
      <p:sp>
        <p:nvSpPr>
          <p:cNvPr id="8" name="Down Arrow 7"/>
          <p:cNvSpPr/>
          <p:nvPr/>
        </p:nvSpPr>
        <p:spPr>
          <a:xfrm>
            <a:off x="5161335" y="2898810"/>
            <a:ext cx="504056" cy="1008112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311645" y="4194954"/>
            <a:ext cx="24673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Greece, Serbia,</a:t>
            </a:r>
          </a:p>
          <a:p>
            <a:pPr algn="ctr"/>
            <a:r>
              <a:rPr lang="en-GB" dirty="0" smtClean="0"/>
              <a:t>Turkey, Romania,</a:t>
            </a:r>
          </a:p>
          <a:p>
            <a:pPr algn="ctr"/>
            <a:r>
              <a:rPr lang="en-GB" dirty="0" smtClean="0"/>
              <a:t>Cyprus, </a:t>
            </a:r>
            <a:r>
              <a:rPr lang="en-GB" dirty="0"/>
              <a:t>G</a:t>
            </a:r>
            <a:r>
              <a:rPr lang="en-GB" dirty="0" smtClean="0"/>
              <a:t>eorgia,</a:t>
            </a:r>
          </a:p>
          <a:p>
            <a:pPr algn="ctr"/>
            <a:r>
              <a:rPr lang="en-GB" dirty="0" smtClean="0"/>
              <a:t>Free Rep. Macedonia,</a:t>
            </a:r>
          </a:p>
          <a:p>
            <a:pPr algn="ctr"/>
            <a:r>
              <a:rPr lang="en-GB" dirty="0" smtClean="0"/>
              <a:t>Bosnia and H</a:t>
            </a:r>
            <a:r>
              <a:rPr lang="en-GB" dirty="0" smtClean="0"/>
              <a:t>.,</a:t>
            </a:r>
          </a:p>
          <a:p>
            <a:pPr algn="ctr"/>
            <a:r>
              <a:rPr lang="en-GB" dirty="0" smtClean="0"/>
              <a:t>Montenegro</a:t>
            </a:r>
            <a:r>
              <a:rPr lang="en-GB" dirty="0" smtClean="0"/>
              <a:t>,</a:t>
            </a:r>
          </a:p>
          <a:p>
            <a:pPr algn="ctr"/>
            <a:r>
              <a:rPr lang="en-GB" dirty="0" smtClean="0"/>
              <a:t>Bulgaria, Armenia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1631" y="417114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Italy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452320" y="2947011"/>
            <a:ext cx="504056" cy="1008112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ROCs </a:t>
            </a:r>
            <a:r>
              <a:rPr lang="en-GB" dirty="0" smtClean="0">
                <a:sym typeface="Wingdings" pitchFamily="2" charset="2"/>
              </a:rPr>
              <a:t> EGI Ops Centres</a:t>
            </a:r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- The First Year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051720" y="5013176"/>
            <a:ext cx="3353130" cy="1245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339752" y="1124744"/>
            <a:ext cx="7011060" cy="496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444208" y="1124744"/>
            <a:ext cx="2520280" cy="36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427984" y="1196752"/>
            <a:ext cx="4536504" cy="496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6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do for users?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88840"/>
            <a:ext cx="8281292" cy="3949899"/>
          </a:xfrm>
        </p:spPr>
        <p:txBody>
          <a:bodyPr/>
          <a:lstStyle/>
          <a:p>
            <a:r>
              <a:rPr lang="en-GB" dirty="0"/>
              <a:t>Distributed Researchers</a:t>
            </a:r>
          </a:p>
          <a:p>
            <a:pPr lvl="1"/>
            <a:r>
              <a:rPr lang="en-GB" dirty="0"/>
              <a:t>Within a country, within Europe &amp; the world</a:t>
            </a:r>
          </a:p>
          <a:p>
            <a:r>
              <a:rPr lang="en-GB" dirty="0"/>
              <a:t>Any NGI resource that needs to be shared</a:t>
            </a:r>
          </a:p>
          <a:p>
            <a:pPr lvl="1"/>
            <a:r>
              <a:rPr lang="en-GB" dirty="0"/>
              <a:t>Compute, storage, data, virtualised, …</a:t>
            </a:r>
          </a:p>
          <a:p>
            <a:r>
              <a:rPr lang="en-GB" dirty="0" smtClean="0"/>
              <a:t>Through </a:t>
            </a:r>
            <a:r>
              <a:rPr lang="en-GB" dirty="0" smtClean="0"/>
              <a:t>the EGI User Support Platform</a:t>
            </a:r>
          </a:p>
          <a:p>
            <a:pPr lvl="1"/>
            <a:r>
              <a:rPr lang="en-GB" dirty="0" smtClean="0"/>
              <a:t>Services for support and exploitation</a:t>
            </a:r>
          </a:p>
          <a:p>
            <a:pPr lvl="1"/>
            <a:r>
              <a:rPr lang="en-GB" dirty="0" smtClean="0"/>
              <a:t>Customisable for NGIs and </a:t>
            </a:r>
            <a:r>
              <a:rPr lang="en-GB" dirty="0" smtClean="0"/>
              <a:t>VRCs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- The First Year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977C-78E5-41BB-865E-FAF0B51EBA8E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41799" y="1188041"/>
            <a:ext cx="9294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Connecting </a:t>
            </a:r>
            <a:r>
              <a:rPr lang="en-GB" sz="3200" dirty="0" smtClean="0"/>
              <a:t>Researchers to Distributed Resources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237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</Template>
  <TotalTime>6409</TotalTime>
  <Words>1099</Words>
  <Application>Microsoft Office PowerPoint</Application>
  <PresentationFormat>On-screen Show (4:3)</PresentationFormat>
  <Paragraphs>276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EGI-InSPIRE-Slide-Template_v4</vt:lpstr>
      <vt:lpstr>Reflections on the first year of EGI &amp; EGI-InSPIRE</vt:lpstr>
      <vt:lpstr>Overview</vt:lpstr>
      <vt:lpstr>EGI-InSPIRE</vt:lpstr>
      <vt:lpstr>EGI.eu</vt:lpstr>
      <vt:lpstr>A Virtuous Service Cycle</vt:lpstr>
      <vt:lpstr>EGI Policy Groups</vt:lpstr>
      <vt:lpstr>European Grid Infrastructure (Status April 2011 – yearly increase)</vt:lpstr>
      <vt:lpstr>ROCs  EGI Ops Centres</vt:lpstr>
      <vt:lpstr>What do we do for users?</vt:lpstr>
      <vt:lpstr>EGI User Support Platform</vt:lpstr>
      <vt:lpstr>Exploiting the Resources</vt:lpstr>
      <vt:lpstr>EGI User Forum </vt:lpstr>
      <vt:lpstr>Monday</vt:lpstr>
      <vt:lpstr>Tuesday</vt:lpstr>
      <vt:lpstr>Wednesday</vt:lpstr>
      <vt:lpstr>Thursday</vt:lpstr>
      <vt:lpstr>Follow EGI on 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</dc:creator>
  <cp:lastModifiedBy>StevenNewhouse</cp:lastModifiedBy>
  <cp:revision>44</cp:revision>
  <dcterms:created xsi:type="dcterms:W3CDTF">2010-09-10T15:06:02Z</dcterms:created>
  <dcterms:modified xsi:type="dcterms:W3CDTF">2011-04-11T04:26:40Z</dcterms:modified>
</cp:coreProperties>
</file>