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64" r:id="rId6"/>
    <p:sldId id="260" r:id="rId7"/>
    <p:sldId id="259" r:id="rId8"/>
    <p:sldId id="265" r:id="rId9"/>
    <p:sldId id="278" r:id="rId10"/>
    <p:sldId id="261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328B2-D704-453E-9929-80C702DE6F11}" type="datetimeFigureOut">
              <a:rPr lang="ru-RU" smtClean="0"/>
              <a:t>12.04.2011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9B97-6110-4BB7-8AEA-D5C3646E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8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3C75C-8A9C-43A6-AC6A-80C3D54C5F8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4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0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0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7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596E-177C-4217-97F6-DB02FEFBEAC0}" type="datetimeFigureOut">
              <a:rPr lang="ru-RU" smtClean="0"/>
              <a:pPr/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32DB-858D-4EF4-9CD0-133A37FFE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5" y="1628800"/>
            <a:ext cx="6139768" cy="1944216"/>
          </a:xfrm>
        </p:spPr>
        <p:txBody>
          <a:bodyPr>
            <a:noAutofit/>
          </a:bodyPr>
          <a:lstStyle/>
          <a:p>
            <a:r>
              <a:rPr lang="en-US" sz="5400" dirty="0" smtClean="0"/>
              <a:t>accounting </a:t>
            </a:r>
            <a:r>
              <a:rPr lang="en-US" sz="5400" dirty="0" smtClean="0"/>
              <a:t>service</a:t>
            </a:r>
            <a:br>
              <a:rPr lang="en-US" sz="5400" dirty="0" smtClean="0"/>
            </a:br>
            <a:r>
              <a:rPr lang="en-US" sz="2800" dirty="0" smtClean="0"/>
              <a:t>for Belarusian grid infrastructure</a:t>
            </a:r>
            <a:endParaRPr lang="ru-RU" sz="2800" dirty="0"/>
          </a:p>
        </p:txBody>
      </p:sp>
      <p:pic>
        <p:nvPicPr>
          <p:cNvPr id="1026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4099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w\Desktop\Презентация\UNICORE_RG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4" y="620688"/>
            <a:ext cx="6516216" cy="1361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704" y="4628577"/>
            <a:ext cx="4654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Andrew Lukoshko, M.Sc.</a:t>
            </a:r>
          </a:p>
          <a:p>
            <a:pPr algn="r"/>
            <a:r>
              <a:rPr lang="en-US" sz="1600" dirty="0" smtClean="0"/>
              <a:t>United Institute of Informatics Problems</a:t>
            </a:r>
          </a:p>
          <a:p>
            <a:pPr algn="r"/>
            <a:r>
              <a:rPr lang="en-US" sz="2000" dirty="0" smtClean="0"/>
              <a:t>BELARUS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2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260648"/>
            <a:ext cx="8215370" cy="3139321"/>
          </a:xfrm>
          <a:custGeom>
            <a:avLst/>
            <a:gdLst>
              <a:gd name="connsiteX0" fmla="*/ 0 w 8215370"/>
              <a:gd name="connsiteY0" fmla="*/ 0 h 3139321"/>
              <a:gd name="connsiteX1" fmla="*/ 8215370 w 8215370"/>
              <a:gd name="connsiteY1" fmla="*/ 0 h 3139321"/>
              <a:gd name="connsiteX2" fmla="*/ 8215370 w 8215370"/>
              <a:gd name="connsiteY2" fmla="*/ 3139321 h 3139321"/>
              <a:gd name="connsiteX3" fmla="*/ 0 w 8215370"/>
              <a:gd name="connsiteY3" fmla="*/ 3139321 h 3139321"/>
              <a:gd name="connsiteX4" fmla="*/ 0 w 8215370"/>
              <a:gd name="connsiteY4" fmla="*/ 0 h 3139321"/>
              <a:gd name="connsiteX0" fmla="*/ 0 w 8215370"/>
              <a:gd name="connsiteY0" fmla="*/ 0 h 3139321"/>
              <a:gd name="connsiteX1" fmla="*/ 7596534 w 8215370"/>
              <a:gd name="connsiteY1" fmla="*/ 508000 h 3139321"/>
              <a:gd name="connsiteX2" fmla="*/ 8215370 w 8215370"/>
              <a:gd name="connsiteY2" fmla="*/ 3139321 h 3139321"/>
              <a:gd name="connsiteX3" fmla="*/ 0 w 8215370"/>
              <a:gd name="connsiteY3" fmla="*/ 3139321 h 3139321"/>
              <a:gd name="connsiteX4" fmla="*/ 0 w 8215370"/>
              <a:gd name="connsiteY4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5370" h="3139321">
                <a:moveTo>
                  <a:pt x="0" y="0"/>
                </a:moveTo>
                <a:lnTo>
                  <a:pt x="7596534" y="508000"/>
                </a:lnTo>
                <a:lnTo>
                  <a:pt x="8215370" y="3139321"/>
                </a:lnTo>
                <a:lnTo>
                  <a:pt x="0" y="31393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04</a:t>
            </a:r>
            <a:r>
              <a:rPr lang="arn-CL" dirty="0" smtClean="0"/>
              <a:t>/</a:t>
            </a:r>
            <a:r>
              <a:rPr lang="ru-RU" dirty="0" smtClean="0"/>
              <a:t>01</a:t>
            </a:r>
            <a:r>
              <a:rPr lang="arn-CL" dirty="0" smtClean="0"/>
              <a:t>/20</a:t>
            </a:r>
            <a:r>
              <a:rPr lang="ru-RU" dirty="0" smtClean="0"/>
              <a:t>11</a:t>
            </a:r>
            <a:r>
              <a:rPr lang="arn-CL" dirty="0" smtClean="0"/>
              <a:t> 00:45:03;E;</a:t>
            </a:r>
            <a:r>
              <a:rPr lang="arn-CL" sz="2400" b="1" dirty="0" smtClean="0">
                <a:solidFill>
                  <a:schemeClr val="accent6">
                    <a:lumMod val="75000"/>
                  </a:schemeClr>
                </a:solidFill>
              </a:rPr>
              <a:t>13422</a:t>
            </a:r>
            <a:r>
              <a:rPr lang="arn-CL" dirty="0" smtClean="0"/>
              <a:t>.node1;user=agu group=unicore jobname=Unicore_Job queue=batch </a:t>
            </a:r>
            <a:r>
              <a:rPr lang="arn-CL" sz="2400" b="1" dirty="0" smtClean="0">
                <a:solidFill>
                  <a:schemeClr val="accent2">
                    <a:lumMod val="75000"/>
                  </a:schemeClr>
                </a:solidFill>
              </a:rPr>
              <a:t>ctime=1259102701 qtime=1259102701 etime=1259102701 </a:t>
            </a:r>
            <a:r>
              <a:rPr lang="arn-CL" sz="2400" b="1" smtClean="0">
                <a:solidFill>
                  <a:schemeClr val="accent2">
                    <a:lumMod val="75000"/>
                  </a:schemeClr>
                </a:solidFill>
              </a:rPr>
              <a:t>start=1259102702 </a:t>
            </a:r>
            <a:r>
              <a:rPr lang="arn-CL" smtClean="0"/>
              <a:t>owner=anon@node1 </a:t>
            </a:r>
            <a:r>
              <a:rPr lang="arn-CL" dirty="0" smtClean="0"/>
              <a:t>exec_host=node4/0+node3/0 Resource_List.mem=0mb Resource_List.neednodes=2:ppn=1 Resource_List.nodect=2</a:t>
            </a:r>
            <a:r>
              <a:rPr lang="arn-CL" sz="2400" b="1" dirty="0" smtClean="0">
                <a:solidFill>
                  <a:schemeClr val="accent3">
                    <a:lumMod val="75000"/>
                  </a:schemeClr>
                </a:solidFill>
              </a:rPr>
              <a:t> Resource_List.n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arn-CL" sz="2400" b="1" dirty="0" smtClean="0">
                <a:solidFill>
                  <a:schemeClr val="accent3">
                    <a:lumMod val="75000"/>
                  </a:schemeClr>
                </a:solidFill>
              </a:rPr>
              <a:t>des=2:ppn=1</a:t>
            </a:r>
            <a:r>
              <a:rPr lang="arn-C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n-CL" dirty="0" smtClean="0"/>
              <a:t>Resource_List.walltime=00:00:30</a:t>
            </a:r>
            <a:r>
              <a:rPr lang="ru-RU" dirty="0" smtClean="0"/>
              <a:t> </a:t>
            </a:r>
            <a:r>
              <a:rPr lang="arn-CL" dirty="0" smtClean="0"/>
              <a:t>session=0 end=1259102703 Exit_status=0 resources_used.cput=00:00:00 resources_used.mem=0kb resources_used.vmem=0kb </a:t>
            </a:r>
            <a:r>
              <a:rPr lang="arn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resources_used.walltime=00:00:01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78619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13422</a:t>
            </a:r>
            <a:r>
              <a:rPr lang="ru-RU" dirty="0" smtClean="0"/>
              <a:t>;</a:t>
            </a:r>
            <a:r>
              <a:rPr lang="arn-CL" sz="2400" b="1" dirty="0" smtClean="0">
                <a:solidFill>
                  <a:srgbClr val="7030A0"/>
                </a:solidFill>
              </a:rPr>
              <a:t>d41d8cd98f00b204e9800998ecf8427e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3327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4286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454967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13422</a:t>
            </a:r>
            <a:r>
              <a:rPr lang="ru-RU" dirty="0" smtClean="0"/>
              <a:t>;</a:t>
            </a:r>
          </a:p>
          <a:p>
            <a:r>
              <a:rPr lang="arn-CL" sz="2400" b="1" dirty="0" smtClean="0">
                <a:solidFill>
                  <a:srgbClr val="7030A0"/>
                </a:solidFill>
              </a:rPr>
              <a:t>d41d8cd98f00b204e9800998ecf8427e</a:t>
            </a:r>
            <a:r>
              <a:rPr lang="ru-RU" sz="2400" b="1" dirty="0" smtClean="0">
                <a:solidFill>
                  <a:srgbClr val="7030A0"/>
                </a:solidFill>
              </a:rPr>
              <a:t>;</a:t>
            </a:r>
            <a:r>
              <a:rPr lang="arn-CL" sz="2400" b="1" dirty="0" smtClean="0">
                <a:solidFill>
                  <a:schemeClr val="accent3">
                    <a:lumMod val="75000"/>
                  </a:schemeClr>
                </a:solidFill>
              </a:rPr>
              <a:t> Resource_List.n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arn-CL" sz="2400" b="1" dirty="0" smtClean="0">
                <a:solidFill>
                  <a:schemeClr val="accent3">
                    <a:lumMod val="75000"/>
                  </a:schemeClr>
                </a:solidFill>
              </a:rPr>
              <a:t>des=2:ppn=1</a:t>
            </a:r>
            <a:r>
              <a:rPr lang="arn-CL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r>
              <a:rPr lang="arn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resources_used.walltime=00:00:01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arn-CL" sz="2400" b="1" dirty="0" smtClean="0">
                <a:solidFill>
                  <a:schemeClr val="accent2">
                    <a:lumMod val="75000"/>
                  </a:schemeClr>
                </a:solidFill>
              </a:rPr>
              <a:t>ctime=1259102701 qtime=1259102701 etime=1259102701 start=1259102702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aenza\PNG\stock_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8805"/>
            <a:ext cx="2638078" cy="26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ndrew\Desktop\PNG\user-inf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87" y="719972"/>
            <a:ext cx="5415744" cy="54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3156438" y="2996952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621" y="4746883"/>
            <a:ext cx="3417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400" b="1" dirty="0">
                <a:solidFill>
                  <a:srgbClr val="7030A0"/>
                </a:solidFill>
              </a:rPr>
              <a:t>d41d8cd98f00b204e9800998ecf8427e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90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w\Documents\My Dropbox\Презентаци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592"/>
            <a:ext cx="6701062" cy="66377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w\Documents\My Dropbox\Презентаци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59709" cy="64807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w\Documents\My Dropbox\Презентация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1" y="138051"/>
            <a:ext cx="8573749" cy="65358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w\Documents\My Dropbox\Презентация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39362" cy="61926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w\Documents\My Dropbox\Презентация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4" cy="65655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w\Documents\My Dropbox\Презентация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427"/>
            <a:ext cx="7056784" cy="6559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w\Desktop\PNG\gnumer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65" y="2636912"/>
            <a:ext cx="410445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drew\Desktop\PNG\firef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512682" cy="15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drew\Desktop\PNG\mail-message-n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00" y="186794"/>
            <a:ext cx="16561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ndrew\Desktop\PNG\printer-print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74" y="568594"/>
            <a:ext cx="1616869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4144404">
            <a:off x="2139537" y="2180967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078255">
            <a:off x="4294505" y="2094311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847009">
            <a:off x="6269793" y="2197905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67951" y="3789041"/>
            <a:ext cx="5744209" cy="2304256"/>
          </a:xfrm>
          <a:prstGeom prst="round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ru-RU" sz="3600" dirty="0" smtClean="0"/>
              <a:t>SERVER</a:t>
            </a:r>
            <a:endParaRPr lang="ru-RU" sz="3600" dirty="0"/>
          </a:p>
        </p:txBody>
      </p:sp>
      <p:pic>
        <p:nvPicPr>
          <p:cNvPr id="7171" name="Picture 3" descr="C:\Users\Andrew\Desktop\PNG\distributor-logo-fed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94" y="418508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67951" y="681306"/>
            <a:ext cx="8652461" cy="214314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  </a:t>
            </a:r>
            <a:r>
              <a:rPr lang="ru-RU" sz="3600" dirty="0" smtClean="0"/>
              <a:t>AGENT</a:t>
            </a:r>
            <a:endParaRPr lang="ru-RU" sz="3600" dirty="0"/>
          </a:p>
        </p:txBody>
      </p:sp>
      <p:pic>
        <p:nvPicPr>
          <p:cNvPr id="15" name="Picture 3" descr="C:\Users\Andrew\Desktop\PNG\distributor-logo-fed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8" y="88728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ndrew\Desktop\PNG\distributor-logo-debi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2" y="88728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ndrew\Desktop\windows_logo_ful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7"/>
          <a:stretch/>
        </p:blipFill>
        <p:spPr bwMode="auto">
          <a:xfrm>
            <a:off x="5795468" y="903030"/>
            <a:ext cx="3119346" cy="149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53344"/>
            <a:ext cx="8147248" cy="676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 we like					  ? </a:t>
            </a:r>
            <a:endParaRPr lang="ru-RU" dirty="0"/>
          </a:p>
        </p:txBody>
      </p:sp>
      <p:pic>
        <p:nvPicPr>
          <p:cNvPr id="4" name="Picture 3" descr="C:\Users\Andrew\Desktop\Презентация\UNICORE_RGB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397774" cy="918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448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Because it is…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69659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Cross-platform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Small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Easy to deploy and administer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Constantly evolved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Accurately maintained</a:t>
            </a:r>
            <a:endParaRPr lang="ru-RU" sz="4000" dirty="0"/>
          </a:p>
        </p:txBody>
      </p:sp>
      <p:pic>
        <p:nvPicPr>
          <p:cNvPr id="7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1556792"/>
            <a:ext cx="8046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DD4814"/>
                </a:solidFill>
              </a:rPr>
              <a:t>Torque </a:t>
            </a:r>
            <a:r>
              <a:rPr lang="en-US" sz="4000" dirty="0" err="1" smtClean="0">
                <a:solidFill>
                  <a:srgbClr val="DD4814"/>
                </a:solidFill>
              </a:rPr>
              <a:t>changelog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2.5.0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f - added full support (</a:t>
            </a:r>
            <a:r>
              <a:rPr lang="en-US" sz="2800" dirty="0" smtClean="0"/>
              <a:t>server-scheduler-mom)</a:t>
            </a:r>
          </a:p>
          <a:p>
            <a:r>
              <a:rPr lang="en-US" sz="2800" dirty="0" smtClean="0"/>
              <a:t>for Cygwin (UIIP </a:t>
            </a:r>
            <a:r>
              <a:rPr lang="en-US" sz="2800" dirty="0"/>
              <a:t>NAS of Belarus</a:t>
            </a:r>
            <a:r>
              <a:rPr lang="en-US" sz="2800" dirty="0" smtClean="0"/>
              <a:t>, uiip.bas-net.by</a:t>
            </a:r>
            <a:r>
              <a:rPr lang="en-US" sz="2800" dirty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211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ndrew\Desktop\PNG\dialog-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2403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7050" y="548699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http://account.grid.by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6564" y="1168006"/>
            <a:ext cx="43898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Q&amp;A</a:t>
            </a:r>
            <a:endParaRPr lang="ru-RU" sz="1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5" name="Picture 3" descr="C:\Users\Andrew\Desktop\PNG\firef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62" y="5373115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349288"/>
            <a:ext cx="8147248" cy="676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does					  work? </a:t>
            </a:r>
            <a:endParaRPr lang="ru-RU" dirty="0"/>
          </a:p>
        </p:txBody>
      </p:sp>
      <p:pic>
        <p:nvPicPr>
          <p:cNvPr id="4" name="Picture 3" descr="C:\Users\Andrew\Desktop\Презентация\UNICORE_RGB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03" y="260648"/>
            <a:ext cx="4397774" cy="918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Faenza\PNG\network-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301208"/>
            <a:ext cx="1142984" cy="1142984"/>
          </a:xfrm>
          <a:prstGeom prst="rect">
            <a:avLst/>
          </a:prstGeom>
          <a:noFill/>
        </p:spPr>
      </p:pic>
      <p:pic>
        <p:nvPicPr>
          <p:cNvPr id="17" name="Picture 2" descr="E:\Faenza\PNG\network-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53" y="5301208"/>
            <a:ext cx="1142984" cy="1142984"/>
          </a:xfrm>
          <a:prstGeom prst="rect">
            <a:avLst/>
          </a:prstGeom>
          <a:noFill/>
        </p:spPr>
      </p:pic>
      <p:pic>
        <p:nvPicPr>
          <p:cNvPr id="18" name="Picture 2" descr="E:\Faenza\PNG\network-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301208"/>
            <a:ext cx="1142984" cy="1142984"/>
          </a:xfrm>
          <a:prstGeom prst="rect">
            <a:avLst/>
          </a:prstGeom>
          <a:noFill/>
        </p:spPr>
      </p:pic>
      <p:pic>
        <p:nvPicPr>
          <p:cNvPr id="2051" name="Picture 3" descr="E:\Faenza\PNG\emblem-perso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35225"/>
            <a:ext cx="1928826" cy="19288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35971" y="1484784"/>
            <a:ext cx="2043405" cy="656052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Gateway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35970" y="2564904"/>
            <a:ext cx="2043405" cy="576064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UNICORE/X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45871" y="2315156"/>
            <a:ext cx="1785950" cy="1075560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XUUDB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35971" y="3571876"/>
            <a:ext cx="2043404" cy="641232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Perl</a:t>
            </a:r>
            <a:r>
              <a:rPr lang="ru-RU" sz="2000" b="1" dirty="0" smtClean="0"/>
              <a:t> TSI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0972" y="4638886"/>
            <a:ext cx="2043406" cy="576064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Torque</a:t>
            </a:r>
            <a:r>
              <a:rPr lang="ru-RU" sz="2000" b="1" dirty="0" smtClean="0"/>
              <a:t> PBS</a:t>
            </a:r>
            <a:endParaRPr lang="ru-RU" sz="2000" b="1" dirty="0"/>
          </a:p>
        </p:txBody>
      </p:sp>
      <p:pic>
        <p:nvPicPr>
          <p:cNvPr id="1026" name="Picture 2" descr="F:\Faenza\PNG\emblem-sha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9" y="128757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aenza\PNG\go-dow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3" y="2159002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Faenza\PNG\go-dow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24" y="3165974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Faenza\PNG\go-dow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24" y="4232984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aenza\PNG\go-prev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2" y="2619882"/>
            <a:ext cx="506387" cy="5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1517" y="188640"/>
            <a:ext cx="6552728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DD4814"/>
                </a:solidFill>
              </a:rPr>
              <a:t>What data we need to collect? </a:t>
            </a:r>
            <a:endParaRPr lang="ru-RU" sz="3600" dirty="0">
              <a:solidFill>
                <a:srgbClr val="DD4814"/>
              </a:solidFill>
            </a:endParaRPr>
          </a:p>
        </p:txBody>
      </p:sp>
      <p:pic>
        <p:nvPicPr>
          <p:cNvPr id="7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2280" y="1196752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Task id (from batch system)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Task owner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Start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End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CPU*hour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CPU*hour*</a:t>
            </a:r>
            <a:r>
              <a:rPr lang="en-US" sz="3600" dirty="0" err="1" smtClean="0"/>
              <a:t>Linpack</a:t>
            </a:r>
            <a:r>
              <a:rPr lang="en-US" sz="3600" dirty="0"/>
              <a:t> </a:t>
            </a:r>
            <a:r>
              <a:rPr lang="en-US" sz="3600" dirty="0" smtClean="0"/>
              <a:t>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CPU*hour*SPEC </a:t>
            </a:r>
            <a:r>
              <a:rPr lang="en-US" sz="3600" dirty="0" err="1" smtClean="0"/>
              <a:t>int</a:t>
            </a:r>
            <a:r>
              <a:rPr lang="en-US" sz="3600" dirty="0" smtClean="0"/>
              <a:t>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CPU*hour*SPEC </a:t>
            </a:r>
            <a:r>
              <a:rPr lang="en-US" sz="3600" dirty="0" err="1" smtClean="0"/>
              <a:t>fp</a:t>
            </a:r>
            <a:r>
              <a:rPr lang="en-US" sz="3600" dirty="0" smtClean="0"/>
              <a:t>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6994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04056"/>
            <a:ext cx="7067128" cy="6766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we need to collect usage data? </a:t>
            </a:r>
            <a:endParaRPr lang="ru-RU" dirty="0"/>
          </a:p>
        </p:txBody>
      </p:sp>
      <p:pic>
        <p:nvPicPr>
          <p:cNvPr id="7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Faenza\PNG\network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301208"/>
            <a:ext cx="1142984" cy="1142984"/>
          </a:xfrm>
          <a:prstGeom prst="rect">
            <a:avLst/>
          </a:prstGeom>
          <a:noFill/>
        </p:spPr>
      </p:pic>
      <p:pic>
        <p:nvPicPr>
          <p:cNvPr id="17" name="Picture 2" descr="E:\Faenza\PNG\network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53" y="5301208"/>
            <a:ext cx="1142984" cy="1142984"/>
          </a:xfrm>
          <a:prstGeom prst="rect">
            <a:avLst/>
          </a:prstGeom>
          <a:noFill/>
        </p:spPr>
      </p:pic>
      <p:pic>
        <p:nvPicPr>
          <p:cNvPr id="18" name="Picture 2" descr="E:\Faenza\PNG\network-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301208"/>
            <a:ext cx="1142984" cy="1142984"/>
          </a:xfrm>
          <a:prstGeom prst="rect">
            <a:avLst/>
          </a:prstGeom>
          <a:noFill/>
        </p:spPr>
      </p:pic>
      <p:pic>
        <p:nvPicPr>
          <p:cNvPr id="2051" name="Picture 3" descr="E:\Faenza\PNG\emblem-perso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35225"/>
            <a:ext cx="1928826" cy="19288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35971" y="1484784"/>
            <a:ext cx="2043405" cy="656052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Gateway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35970" y="2564904"/>
            <a:ext cx="2043405" cy="576064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UNICORE/X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45871" y="2315156"/>
            <a:ext cx="1785950" cy="107556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XUUDB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35971" y="3571876"/>
            <a:ext cx="2043404" cy="641232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Perl</a:t>
            </a:r>
            <a:r>
              <a:rPr lang="ru-RU" sz="2000" b="1" dirty="0" smtClean="0"/>
              <a:t> TSI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40972" y="4638886"/>
            <a:ext cx="2043406" cy="576064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Torque</a:t>
            </a:r>
            <a:r>
              <a:rPr lang="ru-RU" sz="2000" b="1" dirty="0" smtClean="0"/>
              <a:t> PBS</a:t>
            </a:r>
            <a:endParaRPr lang="ru-RU" sz="2000" b="1" dirty="0"/>
          </a:p>
        </p:txBody>
      </p:sp>
      <p:pic>
        <p:nvPicPr>
          <p:cNvPr id="1026" name="Picture 2" descr="F:\Faenza\PNG\emblem-sha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9" y="128757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aenza\PNG\go-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3" y="2159002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Faenza\PNG\go-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24" y="3165974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Faenza\PNG\go-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24" y="4232984"/>
            <a:ext cx="405902" cy="4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aenza\PNG\go-previo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2" y="2619882"/>
            <a:ext cx="506387" cy="5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500042"/>
            <a:ext cx="6336704" cy="2143140"/>
          </a:xfrm>
          <a:prstGeom prst="round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SERVER</a:t>
            </a:r>
            <a:endParaRPr lang="ru-RU" sz="5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143380"/>
            <a:ext cx="3714776" cy="21431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USER</a:t>
            </a:r>
            <a:endParaRPr lang="ru-RU" sz="5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58" y="4143380"/>
            <a:ext cx="3714776" cy="214314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AGENT</a:t>
            </a:r>
            <a:endParaRPr lang="ru-RU" sz="5400" dirty="0"/>
          </a:p>
        </p:txBody>
      </p:sp>
      <p:pic>
        <p:nvPicPr>
          <p:cNvPr id="3074" name="Picture 2" descr="F:\Faenza\PNG\go-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3075"/>
            <a:ext cx="1470305" cy="14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Faenza\PNG\go-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45375"/>
            <a:ext cx="1470305" cy="14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750595" y="500042"/>
            <a:ext cx="3500462" cy="2143140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Database (MySQL)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05" y="500042"/>
            <a:ext cx="3500462" cy="2143140"/>
          </a:xfrm>
          <a:prstGeom prst="rect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Application server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201312"/>
            <a:ext cx="285752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Accounting</a:t>
            </a:r>
            <a:r>
              <a:rPr lang="ru-RU" dirty="0" smtClean="0"/>
              <a:t> </a:t>
            </a:r>
            <a:r>
              <a:rPr lang="ru-RU" dirty="0" err="1" smtClean="0"/>
              <a:t>app</a:t>
            </a:r>
            <a:r>
              <a:rPr lang="en-US" dirty="0" smtClean="0"/>
              <a:t> (PHP)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920822"/>
            <a:ext cx="285752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SSL </a:t>
            </a:r>
            <a:r>
              <a:rPr lang="ru-RU" dirty="0" err="1" smtClean="0"/>
              <a:t>server</a:t>
            </a:r>
            <a:r>
              <a:rPr lang="en-US" dirty="0" smtClean="0"/>
              <a:t> (Apache)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7716" y="1129874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C</a:t>
            </a:r>
            <a:r>
              <a:rPr lang="ru-RU" dirty="0" err="1" smtClean="0"/>
              <a:t>erts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97716" y="1844824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Sites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99054" y="1129874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Users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99054" y="1849954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Job</a:t>
            </a:r>
            <a:r>
              <a:rPr lang="ru-RU" dirty="0" smtClean="0"/>
              <a:t> </a:t>
            </a:r>
            <a:r>
              <a:rPr lang="ru-RU" dirty="0" err="1" smtClean="0"/>
              <a:t>logs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1505" y="3463567"/>
            <a:ext cx="3500462" cy="3071834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Grid site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7548" y="4082202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XUUDB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67548" y="4874290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TSI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67548" y="5666378"/>
            <a:ext cx="1357322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PBS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39184" y="4094742"/>
            <a:ext cx="1428760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Agent</a:t>
            </a:r>
            <a:r>
              <a:rPr lang="en-US" dirty="0" smtClean="0"/>
              <a:t> (</a:t>
            </a:r>
            <a:r>
              <a:rPr lang="en-US" dirty="0" err="1" smtClean="0"/>
              <a:t>PHP+Curl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50595" y="3463567"/>
            <a:ext cx="3500462" cy="3071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User/Admin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4297086"/>
            <a:ext cx="285752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Resource</a:t>
            </a:r>
            <a:r>
              <a:rPr lang="ru-RU" dirty="0" smtClean="0"/>
              <a:t> </a:t>
            </a:r>
            <a:r>
              <a:rPr lang="ru-RU" dirty="0" err="1" smtClean="0"/>
              <a:t>usage</a:t>
            </a:r>
            <a:r>
              <a:rPr lang="ru-RU" dirty="0" smtClean="0"/>
              <a:t> </a:t>
            </a:r>
            <a:r>
              <a:rPr lang="ru-RU" dirty="0" err="1" smtClean="0"/>
              <a:t>reports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5017166"/>
            <a:ext cx="285752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Administration</a:t>
            </a:r>
            <a:r>
              <a:rPr lang="ru-RU" dirty="0" smtClean="0"/>
              <a:t> </a:t>
            </a:r>
            <a:r>
              <a:rPr lang="ru-RU" dirty="0" err="1" smtClean="0"/>
              <a:t>tasks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5665238"/>
            <a:ext cx="285752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Etc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aenza\PNG\stock_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45" y="3959274"/>
            <a:ext cx="2638078" cy="26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aenza\PNG\emblem-pers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57" y="476673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Faenza\PNG\emblem-pers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Faenza\PNG\emblem-pers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1"/>
            <a:ext cx="20162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3466149">
            <a:off x="2699053" y="2456040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141656" y="2543715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168754">
            <a:off x="5618338" y="2512736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33444" y="147990"/>
            <a:ext cx="36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36559" y="147990"/>
            <a:ext cx="36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262483" y="147990"/>
            <a:ext cx="36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20203" y="3571773"/>
            <a:ext cx="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anonymous</a:t>
            </a:r>
            <a:endParaRPr lang="ru-RU" dirty="0"/>
          </a:p>
        </p:txBody>
      </p:sp>
      <p:pic>
        <p:nvPicPr>
          <p:cNvPr id="13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ndrew\Desktop\Презентация\uii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13176"/>
            <a:ext cx="1503020" cy="15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622231"/>
            <a:ext cx="888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DC=</a:t>
            </a:r>
            <a:r>
              <a:rPr lang="en-US" sz="2400" dirty="0" err="1" smtClean="0"/>
              <a:t>uk</a:t>
            </a:r>
            <a:r>
              <a:rPr lang="en-US" sz="2400" dirty="0" smtClean="0"/>
              <a:t>, </a:t>
            </a:r>
            <a:r>
              <a:rPr lang="en-US" sz="2400" dirty="0"/>
              <a:t>O=thescienceofdeduction.co.uk, </a:t>
            </a:r>
            <a:r>
              <a:rPr lang="en-US" sz="2400" dirty="0" smtClean="0"/>
              <a:t>CN=Sherlock Holmes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190768" y="2442080"/>
            <a:ext cx="572655" cy="674288"/>
          </a:xfrm>
          <a:prstGeom prst="rightArrow">
            <a:avLst/>
          </a:prstGeom>
          <a:solidFill>
            <a:srgbClr val="DD481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2023" y="3494439"/>
            <a:ext cx="6610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2800" b="1" dirty="0">
                <a:solidFill>
                  <a:srgbClr val="7030A0"/>
                </a:solidFill>
              </a:rPr>
              <a:t>d41d8cd98f00b204e9800998ecf8427e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2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7F6F5"/>
      </a:lt1>
      <a:dk2>
        <a:srgbClr val="1F497D"/>
      </a:dk2>
      <a:lt2>
        <a:srgbClr val="F7F6F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538</TotalTime>
  <Words>228</Words>
  <Application>Microsoft Office PowerPoint</Application>
  <PresentationFormat>Экран (4:3)</PresentationFormat>
  <Paragraphs>87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accounting service for Belarusian grid infrastructure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UNICORE account service</dc:title>
  <dc:creator>Andrew</dc:creator>
  <cp:lastModifiedBy>Andrew</cp:lastModifiedBy>
  <cp:revision>61</cp:revision>
  <dcterms:created xsi:type="dcterms:W3CDTF">2011-03-29T18:47:56Z</dcterms:created>
  <dcterms:modified xsi:type="dcterms:W3CDTF">2011-04-12T18:08:20Z</dcterms:modified>
</cp:coreProperties>
</file>